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Dosis"/>
      <p:regular r:id="rId34"/>
      <p:bold r:id="rId35"/>
    </p:embeddedFont>
    <p:embeddedFont>
      <p:font typeface="Raleway"/>
      <p:regular r:id="rId36"/>
      <p:bold r:id="rId37"/>
      <p:italic r:id="rId38"/>
      <p:boldItalic r:id="rId39"/>
    </p:embeddedFont>
    <p:embeddedFont>
      <p:font typeface="Raleway Thin"/>
      <p:regular r:id="rId40"/>
      <p:bold r:id="rId41"/>
      <p:italic r:id="rId42"/>
      <p:boldItalic r:id="rId43"/>
    </p:embeddedFont>
    <p:embeddedFont>
      <p:font typeface="Fira Sans Extra Condensed Medium"/>
      <p:regular r:id="rId44"/>
      <p:bold r:id="rId45"/>
      <p:italic r:id="rId46"/>
      <p:boldItalic r:id="rId47"/>
    </p:embeddedFont>
    <p:embeddedFont>
      <p:font typeface="Dosis ExtraLight"/>
      <p:regular r:id="rId48"/>
      <p:bold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ACA295B-B4E8-4A4A-B591-6EE005A1C569}">
  <a:tblStyle styleId="{DACA295B-B4E8-4A4A-B591-6EE005A1C56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alewayThin-regular.fntdata"/><Relationship Id="rId42" Type="http://schemas.openxmlformats.org/officeDocument/2006/relationships/font" Target="fonts/RalewayThin-italic.fntdata"/><Relationship Id="rId41" Type="http://schemas.openxmlformats.org/officeDocument/2006/relationships/font" Target="fonts/RalewayThin-bold.fntdata"/><Relationship Id="rId44" Type="http://schemas.openxmlformats.org/officeDocument/2006/relationships/font" Target="fonts/FiraSansExtraCondensedMedium-regular.fntdata"/><Relationship Id="rId43" Type="http://schemas.openxmlformats.org/officeDocument/2006/relationships/font" Target="fonts/RalewayThin-boldItalic.fntdata"/><Relationship Id="rId46" Type="http://schemas.openxmlformats.org/officeDocument/2006/relationships/font" Target="fonts/FiraSansExtraCondensedMedium-italic.fntdata"/><Relationship Id="rId45" Type="http://schemas.openxmlformats.org/officeDocument/2006/relationships/font" Target="fonts/FiraSansExtraCondensedMedium-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DosisExtraLight-regular.fntdata"/><Relationship Id="rId47" Type="http://schemas.openxmlformats.org/officeDocument/2006/relationships/font" Target="fonts/FiraSansExtraCondensedMedium-boldItalic.fntdata"/><Relationship Id="rId49" Type="http://schemas.openxmlformats.org/officeDocument/2006/relationships/font" Target="fonts/DosisExtraLight-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font" Target="fonts/Dosis-bold.fntdata"/><Relationship Id="rId34" Type="http://schemas.openxmlformats.org/officeDocument/2006/relationships/font" Target="fonts/Dosis-regular.fntdata"/><Relationship Id="rId37" Type="http://schemas.openxmlformats.org/officeDocument/2006/relationships/font" Target="fonts/Raleway-bold.fntdata"/><Relationship Id="rId36" Type="http://schemas.openxmlformats.org/officeDocument/2006/relationships/font" Target="fonts/Raleway-regular.fntdata"/><Relationship Id="rId39" Type="http://schemas.openxmlformats.org/officeDocument/2006/relationships/font" Target="fonts/Raleway-boldItalic.fntdata"/><Relationship Id="rId38" Type="http://schemas.openxmlformats.org/officeDocument/2006/relationships/font" Target="fonts/Raleway-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63da1a43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63da1a43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Hello, good afte</a:t>
            </a:r>
            <a:r>
              <a:rPr lang="en-GB"/>
              <a:t>rnoon everyone. I am Jay and together with me are my group mates, Jamais, E</a:t>
            </a:r>
            <a:r>
              <a:rPr lang="en-GB"/>
              <a:t>rica, Justin and Joo Bin.</a:t>
            </a:r>
            <a:endParaRPr/>
          </a:p>
          <a:p>
            <a:pPr indent="0" lvl="0" marL="0" rtl="0" algn="l">
              <a:spcBef>
                <a:spcPts val="0"/>
              </a:spcBef>
              <a:spcAft>
                <a:spcPts val="0"/>
              </a:spcAft>
              <a:buNone/>
            </a:pPr>
            <a:r>
              <a:rPr lang="en-GB"/>
              <a:t>Today, we are going to be presenting on our classification system which aims to classify fake and satire news.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6247ad3999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6247ad3999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Before we dive into our different models, we have to pre-process our data.</a:t>
            </a:r>
            <a:endParaRPr/>
          </a:p>
          <a:p>
            <a:pPr indent="0" lvl="0" marL="0" rtl="0" algn="l">
              <a:spcBef>
                <a:spcPts val="0"/>
              </a:spcBef>
              <a:spcAft>
                <a:spcPts val="0"/>
              </a:spcAft>
              <a:buNone/>
            </a:pPr>
            <a:r>
              <a:rPr lang="en-GB"/>
              <a:t>The data pre-processing step is carried out in three different phases. </a:t>
            </a:r>
            <a:endParaRPr/>
          </a:p>
          <a:p>
            <a:pPr indent="0" lvl="0" marL="0" rtl="0" algn="l">
              <a:spcBef>
                <a:spcPts val="0"/>
              </a:spcBef>
              <a:spcAft>
                <a:spcPts val="0"/>
              </a:spcAft>
              <a:buNone/>
            </a:pPr>
            <a:r>
              <a:rPr lang="en-GB"/>
              <a:t>Firstly, would be the standardization of the data by removing fields like accents, </a:t>
            </a:r>
            <a:r>
              <a:rPr lang="en-GB"/>
              <a:t>punctuations</a:t>
            </a:r>
            <a:r>
              <a:rPr lang="en-GB"/>
              <a:t>, stop words, and also conversion to lowercase.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Secondly, lemmatization is carried out to convert words into their base form. We chose lemmatization over stemming because lemmatization brings context to the words.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Finally would be the sampling, in which we will be shuffling the data and also performing a random train test split to increase the data size.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ac66dea4b7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ac66dea4b7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Next, we also ran the random forest, logistic regression, and naive bayes models as baseline models to obtain some baseline testing accuracy for our own models that we will be presenting next. This is to have a general sensing of how our models should fare in terms of testing accuracy, and as such our models should aim to be better than these testing accuracies shown.</a:t>
            </a:r>
            <a:endParaRPr/>
          </a:p>
          <a:p>
            <a:pPr indent="0" lvl="0" marL="0" rtl="0" algn="l">
              <a:spcBef>
                <a:spcPts val="0"/>
              </a:spcBef>
              <a:spcAft>
                <a:spcPts val="0"/>
              </a:spcAft>
              <a:buNone/>
            </a:pPr>
            <a:r>
              <a:t/>
            </a:r>
            <a:endParaRPr/>
          </a:p>
          <a:p>
            <a:pPr indent="0" lvl="0" marL="0" rtl="0" algn="l">
              <a:spcBef>
                <a:spcPts val="0"/>
              </a:spcBef>
              <a:spcAft>
                <a:spcPts val="0"/>
              </a:spcAft>
              <a:buClr>
                <a:srgbClr val="324788"/>
              </a:buClr>
              <a:buSzPts val="1100"/>
              <a:buFont typeface="Arial"/>
              <a:buNone/>
            </a:pPr>
            <a:r>
              <a:rPr lang="en-GB"/>
              <a:t>With that, I will now hand over the time to Justin, who will be talking about some of the models that we have used in this project.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63da1a4385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63da1a438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6320de4b7d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6320de4b7d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63e8071fd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63e8071fd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6320de4b7d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6320de4b7d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6409c117da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6409c117da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6321c206cc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6321c206cc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6320de4b7d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6320de4b7d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63e8071fd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63e8071fd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6320de4b7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6320de4b7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As such, we will be sharing about our motivation for this project, some of the non-neural network and neural network models we have deployed, our results from these models, our thoughts about the results, and finally how our model can be further improved and applied to other datasets.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g6320de4b7d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8" name="Google Shape;1208;g6320de4b7d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a2c5fd7d77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a2c5fd7d77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g63e8071fd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8" name="Google Shape;1288;g63e8071fd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 erica. Now we will move on to discuss some applications for our model as well as our reflections on our project.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a2c5fd7d77_3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a2c5fd7d77_3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a2c5fd7d77_3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a2c5fd7d77_3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6320de4b7d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6320de4b7d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63da1a4385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63da1a4385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1" name="Shape 1491"/>
        <p:cNvGrpSpPr/>
        <p:nvPr/>
      </p:nvGrpSpPr>
      <p:grpSpPr>
        <a:xfrm>
          <a:off x="0" y="0"/>
          <a:ext cx="0" cy="0"/>
          <a:chOff x="0" y="0"/>
          <a:chExt cx="0" cy="0"/>
        </a:xfrm>
      </p:grpSpPr>
      <p:sp>
        <p:nvSpPr>
          <p:cNvPr id="1492" name="Google Shape;1492;gac66dea4b7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3" name="Google Shape;1493;gac66dea4b7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With that we have come to the end of our presentation. We hope you have enjoyed our presentation and have learnt a little bit more about our project! Thank you</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9" name="Shape 1599"/>
        <p:cNvGrpSpPr/>
        <p:nvPr/>
      </p:nvGrpSpPr>
      <p:grpSpPr>
        <a:xfrm>
          <a:off x="0" y="0"/>
          <a:ext cx="0" cy="0"/>
          <a:chOff x="0" y="0"/>
          <a:chExt cx="0" cy="0"/>
        </a:xfrm>
      </p:grpSpPr>
      <p:sp>
        <p:nvSpPr>
          <p:cNvPr id="1600" name="Google Shape;1600;gac66dea4b7_0_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1" name="Google Shape;1601;gac66dea4b7_0_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6320de4b7d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6320de4b7d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what was our motivation behind this project?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6320de4b7d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6320de4b7d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Did you know that the prevalence of harmful fake news in the United States has brought about an all-time high in its political divide between the Democrats and the Republicans?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This means that social tensions in the US is at its highest and part of this is a result of the rampant spread of fake news, aided by the rise of social media and technology </a:t>
            </a:r>
            <a:r>
              <a:rPr lang="en-GB"/>
              <a:t>advancements</a:t>
            </a:r>
            <a:r>
              <a:rPr lang="en-GB"/>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With that, our group felt that there is a need to address and mitigate this issue, to equip people with the tools needed to differentiate satire or fake news from real ones.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Therefore, we have come up with a Fake News Classifier that will be able to distinguish fake news from real ones using only their headlines. </a:t>
            </a:r>
            <a:endParaRPr/>
          </a:p>
          <a:p>
            <a:pPr indent="0" lvl="0" marL="0" rtl="0" algn="l">
              <a:spcBef>
                <a:spcPts val="0"/>
              </a:spcBef>
              <a:spcAft>
                <a:spcPts val="0"/>
              </a:spcAft>
              <a:buNone/>
            </a:pPr>
            <a:r>
              <a:rPr lang="en-GB"/>
              <a: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6320de4b7d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6320de4b7d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For our dataset, we have decided to turn to Reddit, a web forum site that is categorised into many different groups and categories known as subreddits. In our project, we will be using data specifically from The Onion subreddit and Not The Onion subreddit.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Onion subreddit allows subscribers to upload satire articles that are only published on The Onion website. The Onion is a popular news site that writes satire news on various issues.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On the other hand, while there is no news site for Not The Onion, the Not The Onion subreddit colates factual news that sound satire from various media outlets.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6320de4b7d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6320de4b7d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With that, because of its single news source and smaller subscriber count, The Onion subreddit has a smaller number of posts at around nine thousand nine hundred in the same time frame as compared to that of Not The Onion, which has about thirteen thousand posts.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However, after the </a:t>
            </a:r>
            <a:r>
              <a:rPr lang="en-GB"/>
              <a:t>removal</a:t>
            </a:r>
            <a:r>
              <a:rPr lang="en-GB"/>
              <a:t> of </a:t>
            </a:r>
            <a:r>
              <a:rPr lang="en-GB"/>
              <a:t>duplicate</a:t>
            </a:r>
            <a:r>
              <a:rPr lang="en-GB"/>
              <a:t> titles from both subreddits, the number of posts have become more equal between the two, with about eight thousand two hundred posts each.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ac66dea4b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ac66dea4b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have also generated a word cloud for each subreddit to find out the most common words used in the title for each of the subreddit.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Turns out that both word clouds have very similar results, and the most common words being “Man”, “Trump”, “New” and “Say”.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This makes sense because The Onion tends to write satire articles based on current affairs, whereas news from Not The Onion are also current affairs. As such, both subreddits will tend to use similar words but in different contexts.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ac66dea4b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ac66dea4b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distribution of words, bigrams and trigrams are also plotted out. </a:t>
            </a:r>
            <a:endParaRPr/>
          </a:p>
          <a:p>
            <a:pPr indent="0" lvl="0" marL="0" rtl="0" algn="l">
              <a:spcBef>
                <a:spcPts val="0"/>
              </a:spcBef>
              <a:spcAft>
                <a:spcPts val="0"/>
              </a:spcAft>
              <a:buNone/>
            </a:pPr>
            <a:r>
              <a:rPr lang="en-GB"/>
              <a:t>Given the time frame of our data set, the most common word, bigram and trigram makes sense as the more recent popular topics are the 2020 US Presidential Elections and also Covid-19. The words, bigrams and trigrams used are reflective of that.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ac66dea4b7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ac66dea4b7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also decided to check out the Part-of-speech tagging distribution. </a:t>
            </a:r>
            <a:endParaRPr/>
          </a:p>
          <a:p>
            <a:pPr indent="0" lvl="0" marL="0" rtl="0" algn="l">
              <a:spcBef>
                <a:spcPts val="0"/>
              </a:spcBef>
              <a:spcAft>
                <a:spcPts val="0"/>
              </a:spcAft>
              <a:buNone/>
            </a:pPr>
            <a:r>
              <a:rPr lang="en-GB"/>
              <a:t>The most common part of speech used are the proper nouns and nouns. This again makes sense because news articles tend to appeal to the masses by having names of well-known people and or places, to increase their readership.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441688" y="214825"/>
            <a:ext cx="4067100" cy="2052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5200"/>
              <a:buNone/>
              <a:defRPr sz="4800">
                <a:solidFill>
                  <a:schemeClr val="lt2"/>
                </a:solidFill>
              </a:defRPr>
            </a:lvl1pPr>
            <a:lvl2pPr lvl="1" algn="ctr">
              <a:spcBef>
                <a:spcPts val="0"/>
              </a:spcBef>
              <a:spcAft>
                <a:spcPts val="0"/>
              </a:spcAft>
              <a:buClr>
                <a:schemeClr val="lt2"/>
              </a:buClr>
              <a:buSzPts val="5200"/>
              <a:buNone/>
              <a:defRPr sz="5200">
                <a:solidFill>
                  <a:schemeClr val="lt2"/>
                </a:solidFill>
              </a:defRPr>
            </a:lvl2pPr>
            <a:lvl3pPr lvl="2" algn="ctr">
              <a:spcBef>
                <a:spcPts val="0"/>
              </a:spcBef>
              <a:spcAft>
                <a:spcPts val="0"/>
              </a:spcAft>
              <a:buClr>
                <a:schemeClr val="lt2"/>
              </a:buClr>
              <a:buSzPts val="5200"/>
              <a:buNone/>
              <a:defRPr sz="5200">
                <a:solidFill>
                  <a:schemeClr val="lt2"/>
                </a:solidFill>
              </a:defRPr>
            </a:lvl3pPr>
            <a:lvl4pPr lvl="3" algn="ctr">
              <a:spcBef>
                <a:spcPts val="0"/>
              </a:spcBef>
              <a:spcAft>
                <a:spcPts val="0"/>
              </a:spcAft>
              <a:buClr>
                <a:schemeClr val="lt2"/>
              </a:buClr>
              <a:buSzPts val="5200"/>
              <a:buNone/>
              <a:defRPr sz="5200">
                <a:solidFill>
                  <a:schemeClr val="lt2"/>
                </a:solidFill>
              </a:defRPr>
            </a:lvl4pPr>
            <a:lvl5pPr lvl="4" algn="ctr">
              <a:spcBef>
                <a:spcPts val="0"/>
              </a:spcBef>
              <a:spcAft>
                <a:spcPts val="0"/>
              </a:spcAft>
              <a:buClr>
                <a:schemeClr val="lt2"/>
              </a:buClr>
              <a:buSzPts val="5200"/>
              <a:buNone/>
              <a:defRPr sz="5200">
                <a:solidFill>
                  <a:schemeClr val="lt2"/>
                </a:solidFill>
              </a:defRPr>
            </a:lvl5pPr>
            <a:lvl6pPr lvl="5" algn="ctr">
              <a:spcBef>
                <a:spcPts val="0"/>
              </a:spcBef>
              <a:spcAft>
                <a:spcPts val="0"/>
              </a:spcAft>
              <a:buClr>
                <a:schemeClr val="lt2"/>
              </a:buClr>
              <a:buSzPts val="5200"/>
              <a:buNone/>
              <a:defRPr sz="5200">
                <a:solidFill>
                  <a:schemeClr val="lt2"/>
                </a:solidFill>
              </a:defRPr>
            </a:lvl6pPr>
            <a:lvl7pPr lvl="6" algn="ctr">
              <a:spcBef>
                <a:spcPts val="0"/>
              </a:spcBef>
              <a:spcAft>
                <a:spcPts val="0"/>
              </a:spcAft>
              <a:buClr>
                <a:schemeClr val="lt2"/>
              </a:buClr>
              <a:buSzPts val="5200"/>
              <a:buNone/>
              <a:defRPr sz="5200">
                <a:solidFill>
                  <a:schemeClr val="lt2"/>
                </a:solidFill>
              </a:defRPr>
            </a:lvl7pPr>
            <a:lvl8pPr lvl="7" algn="ctr">
              <a:spcBef>
                <a:spcPts val="0"/>
              </a:spcBef>
              <a:spcAft>
                <a:spcPts val="0"/>
              </a:spcAft>
              <a:buClr>
                <a:schemeClr val="lt2"/>
              </a:buClr>
              <a:buSzPts val="5200"/>
              <a:buNone/>
              <a:defRPr sz="5200">
                <a:solidFill>
                  <a:schemeClr val="lt2"/>
                </a:solidFill>
              </a:defRPr>
            </a:lvl8pPr>
            <a:lvl9pPr lvl="8" algn="ctr">
              <a:spcBef>
                <a:spcPts val="0"/>
              </a:spcBef>
              <a:spcAft>
                <a:spcPts val="0"/>
              </a:spcAft>
              <a:buClr>
                <a:schemeClr val="lt2"/>
              </a:buClr>
              <a:buSzPts val="5200"/>
              <a:buNone/>
              <a:defRPr sz="5200">
                <a:solidFill>
                  <a:schemeClr val="lt2"/>
                </a:solidFill>
              </a:defRPr>
            </a:lvl9pPr>
          </a:lstStyle>
          <a:p/>
        </p:txBody>
      </p:sp>
      <p:sp>
        <p:nvSpPr>
          <p:cNvPr id="10" name="Google Shape;10;p2"/>
          <p:cNvSpPr txBox="1"/>
          <p:nvPr>
            <p:ph idx="1" type="subTitle"/>
          </p:nvPr>
        </p:nvSpPr>
        <p:spPr>
          <a:xfrm>
            <a:off x="1265900" y="2148250"/>
            <a:ext cx="2418600" cy="47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7" name="Shape 37"/>
        <p:cNvGrpSpPr/>
        <p:nvPr/>
      </p:nvGrpSpPr>
      <p:grpSpPr>
        <a:xfrm>
          <a:off x="0" y="0"/>
          <a:ext cx="0" cy="0"/>
          <a:chOff x="0" y="0"/>
          <a:chExt cx="0" cy="0"/>
        </a:xfrm>
      </p:grpSpPr>
      <p:sp>
        <p:nvSpPr>
          <p:cNvPr id="38" name="Google Shape;38;p11"/>
          <p:cNvSpPr txBox="1"/>
          <p:nvPr>
            <p:ph type="ctrTitle"/>
          </p:nvPr>
        </p:nvSpPr>
        <p:spPr>
          <a:xfrm flipH="1">
            <a:off x="4962625" y="1655575"/>
            <a:ext cx="3559800" cy="1325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3000">
                <a:solidFill>
                  <a:schemeClr val="accent2"/>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39" name="Google Shape;39;p11"/>
          <p:cNvSpPr txBox="1"/>
          <p:nvPr>
            <p:ph idx="1" type="subTitle"/>
          </p:nvPr>
        </p:nvSpPr>
        <p:spPr>
          <a:xfrm flipH="1">
            <a:off x="6191125" y="2864000"/>
            <a:ext cx="2331300" cy="87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picture">
  <p:cSld name="CUSTOM_12">
    <p:spTree>
      <p:nvGrpSpPr>
        <p:cNvPr id="40" name="Shape 40"/>
        <p:cNvGrpSpPr/>
        <p:nvPr/>
      </p:nvGrpSpPr>
      <p:grpSpPr>
        <a:xfrm>
          <a:off x="0" y="0"/>
          <a:ext cx="0" cy="0"/>
          <a:chOff x="0" y="0"/>
          <a:chExt cx="0" cy="0"/>
        </a:xfrm>
      </p:grpSpPr>
      <p:sp>
        <p:nvSpPr>
          <p:cNvPr id="41" name="Google Shape;41;p12"/>
          <p:cNvSpPr txBox="1"/>
          <p:nvPr>
            <p:ph type="title"/>
          </p:nvPr>
        </p:nvSpPr>
        <p:spPr>
          <a:xfrm>
            <a:off x="617823" y="3019450"/>
            <a:ext cx="2774700" cy="1525200"/>
          </a:xfrm>
          <a:prstGeom prst="rect">
            <a:avLst/>
          </a:prstGeom>
        </p:spPr>
        <p:txBody>
          <a:bodyPr anchorCtr="0" anchor="b" bIns="91425" lIns="91425" spcFirstLastPara="1" rIns="91425" wrap="square" tIns="91425">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9">
    <p:spTree>
      <p:nvGrpSpPr>
        <p:cNvPr id="42" name="Shape 42"/>
        <p:cNvGrpSpPr/>
        <p:nvPr/>
      </p:nvGrpSpPr>
      <p:grpSpPr>
        <a:xfrm>
          <a:off x="0" y="0"/>
          <a:ext cx="0" cy="0"/>
          <a:chOff x="0" y="0"/>
          <a:chExt cx="0" cy="0"/>
        </a:xfrm>
      </p:grpSpPr>
      <p:sp>
        <p:nvSpPr>
          <p:cNvPr id="43" name="Google Shape;43;p13"/>
          <p:cNvSpPr txBox="1"/>
          <p:nvPr>
            <p:ph type="title"/>
          </p:nvPr>
        </p:nvSpPr>
        <p:spPr>
          <a:xfrm>
            <a:off x="616500" y="347464"/>
            <a:ext cx="47598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sz="3600">
                <a:solidFill>
                  <a:schemeClr val="accent2"/>
                </a:solidFill>
              </a:defRPr>
            </a:lvl1pPr>
            <a:lvl2pPr lvl="1">
              <a:spcBef>
                <a:spcPts val="0"/>
              </a:spcBef>
              <a:spcAft>
                <a:spcPts val="0"/>
              </a:spcAft>
              <a:buNone/>
              <a:defRPr sz="3600">
                <a:solidFill>
                  <a:schemeClr val="accent2"/>
                </a:solidFill>
              </a:defRPr>
            </a:lvl2pPr>
            <a:lvl3pPr lvl="2">
              <a:spcBef>
                <a:spcPts val="0"/>
              </a:spcBef>
              <a:spcAft>
                <a:spcPts val="0"/>
              </a:spcAft>
              <a:buNone/>
              <a:defRPr sz="3600">
                <a:solidFill>
                  <a:schemeClr val="accent2"/>
                </a:solidFill>
              </a:defRPr>
            </a:lvl3pPr>
            <a:lvl4pPr lvl="3">
              <a:spcBef>
                <a:spcPts val="0"/>
              </a:spcBef>
              <a:spcAft>
                <a:spcPts val="0"/>
              </a:spcAft>
              <a:buNone/>
              <a:defRPr sz="3600">
                <a:solidFill>
                  <a:schemeClr val="accent2"/>
                </a:solidFill>
              </a:defRPr>
            </a:lvl4pPr>
            <a:lvl5pPr lvl="4">
              <a:spcBef>
                <a:spcPts val="0"/>
              </a:spcBef>
              <a:spcAft>
                <a:spcPts val="0"/>
              </a:spcAft>
              <a:buNone/>
              <a:defRPr sz="3600">
                <a:solidFill>
                  <a:schemeClr val="accent2"/>
                </a:solidFill>
              </a:defRPr>
            </a:lvl5pPr>
            <a:lvl6pPr lvl="5">
              <a:spcBef>
                <a:spcPts val="0"/>
              </a:spcBef>
              <a:spcAft>
                <a:spcPts val="0"/>
              </a:spcAft>
              <a:buNone/>
              <a:defRPr sz="3600">
                <a:solidFill>
                  <a:schemeClr val="accent2"/>
                </a:solidFill>
              </a:defRPr>
            </a:lvl6pPr>
            <a:lvl7pPr lvl="6">
              <a:spcBef>
                <a:spcPts val="0"/>
              </a:spcBef>
              <a:spcAft>
                <a:spcPts val="0"/>
              </a:spcAft>
              <a:buNone/>
              <a:defRPr sz="3600">
                <a:solidFill>
                  <a:schemeClr val="accent2"/>
                </a:solidFill>
              </a:defRPr>
            </a:lvl7pPr>
            <a:lvl8pPr lvl="7">
              <a:spcBef>
                <a:spcPts val="0"/>
              </a:spcBef>
              <a:spcAft>
                <a:spcPts val="0"/>
              </a:spcAft>
              <a:buNone/>
              <a:defRPr sz="3600">
                <a:solidFill>
                  <a:schemeClr val="accent2"/>
                </a:solidFill>
              </a:defRPr>
            </a:lvl8pPr>
            <a:lvl9pPr lvl="8">
              <a:spcBef>
                <a:spcPts val="0"/>
              </a:spcBef>
              <a:spcAft>
                <a:spcPts val="0"/>
              </a:spcAft>
              <a:buNone/>
              <a:defRPr sz="3600">
                <a:solidFill>
                  <a:schemeClr val="accent2"/>
                </a:solidFill>
              </a:defRPr>
            </a:lvl9pPr>
          </a:lstStyle>
          <a:p/>
        </p:txBody>
      </p:sp>
      <p:sp>
        <p:nvSpPr>
          <p:cNvPr id="44" name="Google Shape;44;p13"/>
          <p:cNvSpPr txBox="1"/>
          <p:nvPr>
            <p:ph idx="2" type="ctrTitle"/>
          </p:nvPr>
        </p:nvSpPr>
        <p:spPr>
          <a:xfrm flipH="1">
            <a:off x="652624" y="1540500"/>
            <a:ext cx="2652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45" name="Google Shape;45;p13"/>
          <p:cNvSpPr txBox="1"/>
          <p:nvPr>
            <p:ph idx="1" type="subTitle"/>
          </p:nvPr>
        </p:nvSpPr>
        <p:spPr>
          <a:xfrm flipH="1">
            <a:off x="652624" y="1918111"/>
            <a:ext cx="2652300" cy="745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6" name="Google Shape;46;p13"/>
          <p:cNvSpPr txBox="1"/>
          <p:nvPr>
            <p:ph hasCustomPrompt="1" idx="3" type="title"/>
          </p:nvPr>
        </p:nvSpPr>
        <p:spPr>
          <a:xfrm>
            <a:off x="3311803" y="1765675"/>
            <a:ext cx="826800" cy="5778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5500"/>
              <a:buNone/>
              <a:defRPr sz="3600">
                <a:solidFill>
                  <a:schemeClr val="accent2"/>
                </a:solidFill>
              </a:defRPr>
            </a:lvl1pPr>
            <a:lvl2pPr lvl="1"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p:nvPr>
            <p:ph idx="4" type="ctrTitle"/>
          </p:nvPr>
        </p:nvSpPr>
        <p:spPr>
          <a:xfrm flipH="1">
            <a:off x="5806476" y="2158804"/>
            <a:ext cx="23847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48" name="Google Shape;48;p13"/>
          <p:cNvSpPr txBox="1"/>
          <p:nvPr>
            <p:ph idx="5" type="subTitle"/>
          </p:nvPr>
        </p:nvSpPr>
        <p:spPr>
          <a:xfrm flipH="1">
            <a:off x="5806476" y="2525490"/>
            <a:ext cx="26523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9" name="Google Shape;49;p13"/>
          <p:cNvSpPr txBox="1"/>
          <p:nvPr>
            <p:ph hasCustomPrompt="1" idx="6" type="title"/>
          </p:nvPr>
        </p:nvSpPr>
        <p:spPr>
          <a:xfrm>
            <a:off x="4852249" y="2320275"/>
            <a:ext cx="9474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solidFill>
                  <a:schemeClr val="accent2"/>
                </a:solidFill>
              </a:defRPr>
            </a:lvl1pPr>
            <a:lvl2pPr lvl="1"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p:nvPr>
            <p:ph idx="7" type="ctrTitle"/>
          </p:nvPr>
        </p:nvSpPr>
        <p:spPr>
          <a:xfrm flipH="1">
            <a:off x="851824" y="2550833"/>
            <a:ext cx="24531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p:txBody>
      </p:sp>
      <p:sp>
        <p:nvSpPr>
          <p:cNvPr id="51" name="Google Shape;51;p13"/>
          <p:cNvSpPr txBox="1"/>
          <p:nvPr>
            <p:ph idx="8" type="subTitle"/>
          </p:nvPr>
        </p:nvSpPr>
        <p:spPr>
          <a:xfrm flipH="1">
            <a:off x="699424" y="2931224"/>
            <a:ext cx="2605500" cy="745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52" name="Google Shape;52;p13"/>
          <p:cNvSpPr txBox="1"/>
          <p:nvPr>
            <p:ph hasCustomPrompt="1" idx="9" type="title"/>
          </p:nvPr>
        </p:nvSpPr>
        <p:spPr>
          <a:xfrm>
            <a:off x="3198543" y="2687826"/>
            <a:ext cx="1053300" cy="5778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5500"/>
              <a:buNone/>
              <a:defRPr sz="3600">
                <a:solidFill>
                  <a:schemeClr val="accent2"/>
                </a:solidFill>
              </a:defRPr>
            </a:lvl1pPr>
            <a:lvl2pPr lvl="1"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13"/>
          <p:cNvSpPr txBox="1"/>
          <p:nvPr>
            <p:ph idx="13" type="ctrTitle"/>
          </p:nvPr>
        </p:nvSpPr>
        <p:spPr>
          <a:xfrm flipH="1">
            <a:off x="5806476" y="3157143"/>
            <a:ext cx="24531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p:txBody>
      </p:sp>
      <p:sp>
        <p:nvSpPr>
          <p:cNvPr id="54" name="Google Shape;54;p13"/>
          <p:cNvSpPr txBox="1"/>
          <p:nvPr>
            <p:ph idx="14" type="subTitle"/>
          </p:nvPr>
        </p:nvSpPr>
        <p:spPr>
          <a:xfrm flipH="1">
            <a:off x="5806476" y="3523828"/>
            <a:ext cx="24531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55" name="Google Shape;55;p13"/>
          <p:cNvSpPr txBox="1"/>
          <p:nvPr>
            <p:ph hasCustomPrompt="1" idx="15" type="title"/>
          </p:nvPr>
        </p:nvSpPr>
        <p:spPr>
          <a:xfrm>
            <a:off x="4852249" y="3318626"/>
            <a:ext cx="9474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solidFill>
                  <a:schemeClr val="accent2"/>
                </a:solidFill>
              </a:defRPr>
            </a:lvl1pPr>
            <a:lvl2pPr lvl="1"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56" name="Google Shape;56;p13"/>
          <p:cNvSpPr txBox="1"/>
          <p:nvPr>
            <p:ph idx="16" type="ctrTitle"/>
          </p:nvPr>
        </p:nvSpPr>
        <p:spPr>
          <a:xfrm flipH="1">
            <a:off x="851824" y="3567989"/>
            <a:ext cx="24531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p:txBody>
      </p:sp>
      <p:sp>
        <p:nvSpPr>
          <p:cNvPr id="57" name="Google Shape;57;p13"/>
          <p:cNvSpPr txBox="1"/>
          <p:nvPr>
            <p:ph idx="17" type="subTitle"/>
          </p:nvPr>
        </p:nvSpPr>
        <p:spPr>
          <a:xfrm flipH="1">
            <a:off x="851824" y="3948096"/>
            <a:ext cx="24531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58" name="Google Shape;58;p13"/>
          <p:cNvSpPr txBox="1"/>
          <p:nvPr>
            <p:ph hasCustomPrompt="1" idx="18" type="title"/>
          </p:nvPr>
        </p:nvSpPr>
        <p:spPr>
          <a:xfrm>
            <a:off x="3251519" y="3710422"/>
            <a:ext cx="9474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solidFill>
                  <a:schemeClr val="accent2"/>
                </a:solidFill>
              </a:defRPr>
            </a:lvl1pPr>
            <a:lvl2pPr lvl="1"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59" name="Shape 59"/>
        <p:cNvGrpSpPr/>
        <p:nvPr/>
      </p:nvGrpSpPr>
      <p:grpSpPr>
        <a:xfrm>
          <a:off x="0" y="0"/>
          <a:ext cx="0" cy="0"/>
          <a:chOff x="0" y="0"/>
          <a:chExt cx="0" cy="0"/>
        </a:xfrm>
      </p:grpSpPr>
      <p:sp>
        <p:nvSpPr>
          <p:cNvPr id="60" name="Google Shape;60;p14"/>
          <p:cNvSpPr txBox="1"/>
          <p:nvPr>
            <p:ph type="ctrTitle"/>
          </p:nvPr>
        </p:nvSpPr>
        <p:spPr>
          <a:xfrm flipH="1">
            <a:off x="6465599" y="2949353"/>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2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61" name="Google Shape;61;p14"/>
          <p:cNvSpPr txBox="1"/>
          <p:nvPr>
            <p:ph idx="1" type="subTitle"/>
          </p:nvPr>
        </p:nvSpPr>
        <p:spPr>
          <a:xfrm flipH="1">
            <a:off x="5965199" y="3552496"/>
            <a:ext cx="25614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62" name="Google Shape;62;p14"/>
          <p:cNvSpPr txBox="1"/>
          <p:nvPr>
            <p:ph idx="2" type="ctrTitle"/>
          </p:nvPr>
        </p:nvSpPr>
        <p:spPr>
          <a:xfrm flipH="1">
            <a:off x="3791699" y="2949353"/>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2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63" name="Google Shape;63;p14"/>
          <p:cNvSpPr txBox="1"/>
          <p:nvPr>
            <p:ph idx="3" type="subTitle"/>
          </p:nvPr>
        </p:nvSpPr>
        <p:spPr>
          <a:xfrm flipH="1">
            <a:off x="3291299" y="3552496"/>
            <a:ext cx="25614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64" name="Google Shape;64;p14"/>
          <p:cNvSpPr txBox="1"/>
          <p:nvPr>
            <p:ph idx="4" type="ctrTitle"/>
          </p:nvPr>
        </p:nvSpPr>
        <p:spPr>
          <a:xfrm flipH="1">
            <a:off x="1117799" y="2949353"/>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2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65" name="Google Shape;65;p14"/>
          <p:cNvSpPr txBox="1"/>
          <p:nvPr>
            <p:ph idx="5" type="subTitle"/>
          </p:nvPr>
        </p:nvSpPr>
        <p:spPr>
          <a:xfrm flipH="1">
            <a:off x="617399" y="3552496"/>
            <a:ext cx="25614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66" name="Google Shape;66;p14"/>
          <p:cNvSpPr txBox="1"/>
          <p:nvPr>
            <p:ph idx="6" type="title"/>
          </p:nvPr>
        </p:nvSpPr>
        <p:spPr>
          <a:xfrm>
            <a:off x="4966150" y="344150"/>
            <a:ext cx="3562200" cy="8490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600">
                <a:solidFill>
                  <a:schemeClr val="accent2"/>
                </a:solidFill>
              </a:defRPr>
            </a:lvl1pPr>
            <a:lvl2pPr lvl="1" rtl="0" algn="r">
              <a:spcBef>
                <a:spcPts val="0"/>
              </a:spcBef>
              <a:spcAft>
                <a:spcPts val="0"/>
              </a:spcAft>
              <a:buNone/>
              <a:defRPr sz="3600">
                <a:solidFill>
                  <a:schemeClr val="accent2"/>
                </a:solidFill>
              </a:defRPr>
            </a:lvl2pPr>
            <a:lvl3pPr lvl="2" rtl="0" algn="r">
              <a:spcBef>
                <a:spcPts val="0"/>
              </a:spcBef>
              <a:spcAft>
                <a:spcPts val="0"/>
              </a:spcAft>
              <a:buNone/>
              <a:defRPr sz="3600">
                <a:solidFill>
                  <a:schemeClr val="accent2"/>
                </a:solidFill>
              </a:defRPr>
            </a:lvl3pPr>
            <a:lvl4pPr lvl="3" rtl="0" algn="r">
              <a:spcBef>
                <a:spcPts val="0"/>
              </a:spcBef>
              <a:spcAft>
                <a:spcPts val="0"/>
              </a:spcAft>
              <a:buNone/>
              <a:defRPr sz="3600">
                <a:solidFill>
                  <a:schemeClr val="accent2"/>
                </a:solidFill>
              </a:defRPr>
            </a:lvl4pPr>
            <a:lvl5pPr lvl="4" rtl="0" algn="r">
              <a:spcBef>
                <a:spcPts val="0"/>
              </a:spcBef>
              <a:spcAft>
                <a:spcPts val="0"/>
              </a:spcAft>
              <a:buNone/>
              <a:defRPr sz="3600">
                <a:solidFill>
                  <a:schemeClr val="accent2"/>
                </a:solidFill>
              </a:defRPr>
            </a:lvl5pPr>
            <a:lvl6pPr lvl="5" rtl="0" algn="r">
              <a:spcBef>
                <a:spcPts val="0"/>
              </a:spcBef>
              <a:spcAft>
                <a:spcPts val="0"/>
              </a:spcAft>
              <a:buNone/>
              <a:defRPr sz="3600">
                <a:solidFill>
                  <a:schemeClr val="accent2"/>
                </a:solidFill>
              </a:defRPr>
            </a:lvl6pPr>
            <a:lvl7pPr lvl="6" rtl="0" algn="r">
              <a:spcBef>
                <a:spcPts val="0"/>
              </a:spcBef>
              <a:spcAft>
                <a:spcPts val="0"/>
              </a:spcAft>
              <a:buNone/>
              <a:defRPr sz="3600">
                <a:solidFill>
                  <a:schemeClr val="accent2"/>
                </a:solidFill>
              </a:defRPr>
            </a:lvl7pPr>
            <a:lvl8pPr lvl="7" rtl="0" algn="r">
              <a:spcBef>
                <a:spcPts val="0"/>
              </a:spcBef>
              <a:spcAft>
                <a:spcPts val="0"/>
              </a:spcAft>
              <a:buNone/>
              <a:defRPr sz="3600">
                <a:solidFill>
                  <a:schemeClr val="accent2"/>
                </a:solidFill>
              </a:defRPr>
            </a:lvl8pPr>
            <a:lvl9pPr lvl="8" rtl="0" algn="r">
              <a:spcBef>
                <a:spcPts val="0"/>
              </a:spcBef>
              <a:spcAft>
                <a:spcPts val="0"/>
              </a:spcAft>
              <a:buNone/>
              <a:defRPr sz="3600">
                <a:solidFill>
                  <a:schemeClr val="accent2"/>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_1">
    <p:spTree>
      <p:nvGrpSpPr>
        <p:cNvPr id="67" name="Shape 67"/>
        <p:cNvGrpSpPr/>
        <p:nvPr/>
      </p:nvGrpSpPr>
      <p:grpSpPr>
        <a:xfrm>
          <a:off x="0" y="0"/>
          <a:ext cx="0" cy="0"/>
          <a:chOff x="0" y="0"/>
          <a:chExt cx="0" cy="0"/>
        </a:xfrm>
      </p:grpSpPr>
      <p:sp>
        <p:nvSpPr>
          <p:cNvPr id="68" name="Google Shape;68;p15"/>
          <p:cNvSpPr txBox="1"/>
          <p:nvPr>
            <p:ph type="ctrTitle"/>
          </p:nvPr>
        </p:nvSpPr>
        <p:spPr>
          <a:xfrm flipH="1">
            <a:off x="6258440" y="3684642"/>
            <a:ext cx="1869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18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69" name="Google Shape;69;p15"/>
          <p:cNvSpPr txBox="1"/>
          <p:nvPr>
            <p:ph idx="1" type="subTitle"/>
          </p:nvPr>
        </p:nvSpPr>
        <p:spPr>
          <a:xfrm flipH="1">
            <a:off x="6258340" y="3005695"/>
            <a:ext cx="2142000" cy="87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70" name="Google Shape;70;p15"/>
          <p:cNvSpPr txBox="1"/>
          <p:nvPr>
            <p:ph idx="2" type="ctrTitle"/>
          </p:nvPr>
        </p:nvSpPr>
        <p:spPr>
          <a:xfrm flipH="1">
            <a:off x="6266164" y="2289825"/>
            <a:ext cx="18210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18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71" name="Google Shape;71;p15"/>
          <p:cNvSpPr txBox="1"/>
          <p:nvPr>
            <p:ph idx="3" type="subTitle"/>
          </p:nvPr>
        </p:nvSpPr>
        <p:spPr>
          <a:xfrm flipH="1">
            <a:off x="6266251" y="1606169"/>
            <a:ext cx="2452500" cy="87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72" name="Google Shape;72;p15"/>
          <p:cNvSpPr txBox="1"/>
          <p:nvPr>
            <p:ph idx="4" type="ctrTitle"/>
          </p:nvPr>
        </p:nvSpPr>
        <p:spPr>
          <a:xfrm flipH="1">
            <a:off x="923775" y="3041034"/>
            <a:ext cx="1793700" cy="459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18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73" name="Google Shape;73;p15"/>
          <p:cNvSpPr txBox="1"/>
          <p:nvPr>
            <p:ph idx="5" type="subTitle"/>
          </p:nvPr>
        </p:nvSpPr>
        <p:spPr>
          <a:xfrm flipH="1">
            <a:off x="575475" y="2355312"/>
            <a:ext cx="2142000" cy="87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74" name="Google Shape;74;p15"/>
          <p:cNvSpPr txBox="1"/>
          <p:nvPr>
            <p:ph idx="6" type="title"/>
          </p:nvPr>
        </p:nvSpPr>
        <p:spPr>
          <a:xfrm>
            <a:off x="602850" y="347669"/>
            <a:ext cx="49722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solidFill>
                  <a:schemeClr val="accent2"/>
                </a:solidFill>
              </a:defRPr>
            </a:lvl1pPr>
            <a:lvl2pPr lvl="1" rtl="0">
              <a:spcBef>
                <a:spcPts val="0"/>
              </a:spcBef>
              <a:spcAft>
                <a:spcPts val="0"/>
              </a:spcAft>
              <a:buNone/>
              <a:defRPr sz="3600">
                <a:solidFill>
                  <a:schemeClr val="accent2"/>
                </a:solidFill>
              </a:defRPr>
            </a:lvl2pPr>
            <a:lvl3pPr lvl="2" rtl="0">
              <a:spcBef>
                <a:spcPts val="0"/>
              </a:spcBef>
              <a:spcAft>
                <a:spcPts val="0"/>
              </a:spcAft>
              <a:buNone/>
              <a:defRPr sz="3600">
                <a:solidFill>
                  <a:schemeClr val="accent2"/>
                </a:solidFill>
              </a:defRPr>
            </a:lvl3pPr>
            <a:lvl4pPr lvl="3" rtl="0">
              <a:spcBef>
                <a:spcPts val="0"/>
              </a:spcBef>
              <a:spcAft>
                <a:spcPts val="0"/>
              </a:spcAft>
              <a:buNone/>
              <a:defRPr sz="3600">
                <a:solidFill>
                  <a:schemeClr val="accent2"/>
                </a:solidFill>
              </a:defRPr>
            </a:lvl4pPr>
            <a:lvl5pPr lvl="4" rtl="0">
              <a:spcBef>
                <a:spcPts val="0"/>
              </a:spcBef>
              <a:spcAft>
                <a:spcPts val="0"/>
              </a:spcAft>
              <a:buNone/>
              <a:defRPr sz="3600">
                <a:solidFill>
                  <a:schemeClr val="accent2"/>
                </a:solidFill>
              </a:defRPr>
            </a:lvl5pPr>
            <a:lvl6pPr lvl="5" rtl="0">
              <a:spcBef>
                <a:spcPts val="0"/>
              </a:spcBef>
              <a:spcAft>
                <a:spcPts val="0"/>
              </a:spcAft>
              <a:buNone/>
              <a:defRPr sz="3600">
                <a:solidFill>
                  <a:schemeClr val="accent2"/>
                </a:solidFill>
              </a:defRPr>
            </a:lvl6pPr>
            <a:lvl7pPr lvl="6" rtl="0">
              <a:spcBef>
                <a:spcPts val="0"/>
              </a:spcBef>
              <a:spcAft>
                <a:spcPts val="0"/>
              </a:spcAft>
              <a:buNone/>
              <a:defRPr sz="3600">
                <a:solidFill>
                  <a:schemeClr val="accent2"/>
                </a:solidFill>
              </a:defRPr>
            </a:lvl7pPr>
            <a:lvl8pPr lvl="7" rtl="0">
              <a:spcBef>
                <a:spcPts val="0"/>
              </a:spcBef>
              <a:spcAft>
                <a:spcPts val="0"/>
              </a:spcAft>
              <a:buNone/>
              <a:defRPr sz="3600">
                <a:solidFill>
                  <a:schemeClr val="accent2"/>
                </a:solidFill>
              </a:defRPr>
            </a:lvl8pPr>
            <a:lvl9pPr lvl="8" rtl="0">
              <a:spcBef>
                <a:spcPts val="0"/>
              </a:spcBef>
              <a:spcAft>
                <a:spcPts val="0"/>
              </a:spcAft>
              <a:buNone/>
              <a:defRPr sz="3600">
                <a:solidFill>
                  <a:schemeClr val="accent2"/>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columns 3">
  <p:cSld name="CUSTOM_1_1_1">
    <p:spTree>
      <p:nvGrpSpPr>
        <p:cNvPr id="75" name="Shape 75"/>
        <p:cNvGrpSpPr/>
        <p:nvPr/>
      </p:nvGrpSpPr>
      <p:grpSpPr>
        <a:xfrm>
          <a:off x="0" y="0"/>
          <a:ext cx="0" cy="0"/>
          <a:chOff x="0" y="0"/>
          <a:chExt cx="0" cy="0"/>
        </a:xfrm>
      </p:grpSpPr>
      <p:sp>
        <p:nvSpPr>
          <p:cNvPr id="76" name="Google Shape;76;p16"/>
          <p:cNvSpPr txBox="1"/>
          <p:nvPr>
            <p:ph type="ctrTitle"/>
          </p:nvPr>
        </p:nvSpPr>
        <p:spPr>
          <a:xfrm flipH="1">
            <a:off x="5758076" y="2953536"/>
            <a:ext cx="22500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0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77" name="Google Shape;77;p16"/>
          <p:cNvSpPr txBox="1"/>
          <p:nvPr>
            <p:ph idx="1" type="subTitle"/>
          </p:nvPr>
        </p:nvSpPr>
        <p:spPr>
          <a:xfrm flipH="1">
            <a:off x="1429413" y="2066667"/>
            <a:ext cx="1649700" cy="61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0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78" name="Google Shape;78;p16"/>
          <p:cNvSpPr txBox="1"/>
          <p:nvPr>
            <p:ph idx="2" type="ctrTitle"/>
          </p:nvPr>
        </p:nvSpPr>
        <p:spPr>
          <a:xfrm flipH="1">
            <a:off x="1151501" y="1604710"/>
            <a:ext cx="2205600" cy="629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0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79" name="Google Shape;79;p16"/>
          <p:cNvSpPr txBox="1"/>
          <p:nvPr>
            <p:ph idx="3" type="subTitle"/>
          </p:nvPr>
        </p:nvSpPr>
        <p:spPr>
          <a:xfrm flipH="1">
            <a:off x="6058223" y="3363893"/>
            <a:ext cx="1649700" cy="61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0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80" name="Google Shape;80;p16"/>
          <p:cNvSpPr txBox="1"/>
          <p:nvPr>
            <p:ph idx="4" type="title"/>
          </p:nvPr>
        </p:nvSpPr>
        <p:spPr>
          <a:xfrm>
            <a:off x="311700" y="382099"/>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2">
    <p:spTree>
      <p:nvGrpSpPr>
        <p:cNvPr id="81" name="Shape 81"/>
        <p:cNvGrpSpPr/>
        <p:nvPr/>
      </p:nvGrpSpPr>
      <p:grpSpPr>
        <a:xfrm>
          <a:off x="0" y="0"/>
          <a:ext cx="0" cy="0"/>
          <a:chOff x="0" y="0"/>
          <a:chExt cx="0" cy="0"/>
        </a:xfrm>
      </p:grpSpPr>
      <p:sp>
        <p:nvSpPr>
          <p:cNvPr id="82" name="Google Shape;82;p17"/>
          <p:cNvSpPr txBox="1"/>
          <p:nvPr>
            <p:ph type="ctrTitle"/>
          </p:nvPr>
        </p:nvSpPr>
        <p:spPr>
          <a:xfrm flipH="1">
            <a:off x="4441165" y="2943052"/>
            <a:ext cx="15606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22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83" name="Google Shape;83;p17"/>
          <p:cNvSpPr txBox="1"/>
          <p:nvPr>
            <p:ph idx="1" type="subTitle"/>
          </p:nvPr>
        </p:nvSpPr>
        <p:spPr>
          <a:xfrm flipH="1">
            <a:off x="3853177" y="3315572"/>
            <a:ext cx="2148600" cy="87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84" name="Google Shape;84;p17"/>
          <p:cNvSpPr txBox="1"/>
          <p:nvPr>
            <p:ph idx="2" type="ctrTitle"/>
          </p:nvPr>
        </p:nvSpPr>
        <p:spPr>
          <a:xfrm flipH="1">
            <a:off x="6965177" y="2943052"/>
            <a:ext cx="15606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22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85" name="Google Shape;85;p17"/>
          <p:cNvSpPr txBox="1"/>
          <p:nvPr>
            <p:ph idx="3" type="subTitle"/>
          </p:nvPr>
        </p:nvSpPr>
        <p:spPr>
          <a:xfrm flipH="1">
            <a:off x="6541577" y="3315572"/>
            <a:ext cx="1984200" cy="87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86" name="Google Shape;86;p17"/>
          <p:cNvSpPr txBox="1"/>
          <p:nvPr>
            <p:ph idx="4" type="ctrTitle"/>
          </p:nvPr>
        </p:nvSpPr>
        <p:spPr>
          <a:xfrm flipH="1">
            <a:off x="6965177" y="1750201"/>
            <a:ext cx="15606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22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87" name="Google Shape;87;p17"/>
          <p:cNvSpPr txBox="1"/>
          <p:nvPr>
            <p:ph idx="5" type="subTitle"/>
          </p:nvPr>
        </p:nvSpPr>
        <p:spPr>
          <a:xfrm flipH="1">
            <a:off x="6411377" y="2129507"/>
            <a:ext cx="2114400" cy="87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88" name="Google Shape;88;p17"/>
          <p:cNvSpPr txBox="1"/>
          <p:nvPr>
            <p:ph idx="6" type="ctrTitle"/>
          </p:nvPr>
        </p:nvSpPr>
        <p:spPr>
          <a:xfrm flipH="1">
            <a:off x="4441165" y="1750214"/>
            <a:ext cx="15606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22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89" name="Google Shape;89;p17"/>
          <p:cNvSpPr txBox="1"/>
          <p:nvPr>
            <p:ph idx="7" type="subTitle"/>
          </p:nvPr>
        </p:nvSpPr>
        <p:spPr>
          <a:xfrm flipH="1">
            <a:off x="3975276" y="2129507"/>
            <a:ext cx="2026500" cy="87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90" name="Google Shape;90;p17"/>
          <p:cNvSpPr txBox="1"/>
          <p:nvPr>
            <p:ph idx="8" type="title"/>
          </p:nvPr>
        </p:nvSpPr>
        <p:spPr>
          <a:xfrm>
            <a:off x="5367144" y="347869"/>
            <a:ext cx="3166800" cy="5727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600">
                <a:solidFill>
                  <a:schemeClr val="accent2"/>
                </a:solidFill>
              </a:defRPr>
            </a:lvl1pPr>
            <a:lvl2pPr lvl="1" rtl="0" algn="r">
              <a:spcBef>
                <a:spcPts val="0"/>
              </a:spcBef>
              <a:spcAft>
                <a:spcPts val="0"/>
              </a:spcAft>
              <a:buNone/>
              <a:defRPr sz="3600">
                <a:solidFill>
                  <a:schemeClr val="accent2"/>
                </a:solidFill>
              </a:defRPr>
            </a:lvl2pPr>
            <a:lvl3pPr lvl="2" rtl="0" algn="r">
              <a:spcBef>
                <a:spcPts val="0"/>
              </a:spcBef>
              <a:spcAft>
                <a:spcPts val="0"/>
              </a:spcAft>
              <a:buNone/>
              <a:defRPr sz="3600">
                <a:solidFill>
                  <a:schemeClr val="accent2"/>
                </a:solidFill>
              </a:defRPr>
            </a:lvl3pPr>
            <a:lvl4pPr lvl="3" rtl="0" algn="r">
              <a:spcBef>
                <a:spcPts val="0"/>
              </a:spcBef>
              <a:spcAft>
                <a:spcPts val="0"/>
              </a:spcAft>
              <a:buNone/>
              <a:defRPr sz="3600">
                <a:solidFill>
                  <a:schemeClr val="accent2"/>
                </a:solidFill>
              </a:defRPr>
            </a:lvl4pPr>
            <a:lvl5pPr lvl="4" rtl="0" algn="r">
              <a:spcBef>
                <a:spcPts val="0"/>
              </a:spcBef>
              <a:spcAft>
                <a:spcPts val="0"/>
              </a:spcAft>
              <a:buNone/>
              <a:defRPr sz="3600">
                <a:solidFill>
                  <a:schemeClr val="accent2"/>
                </a:solidFill>
              </a:defRPr>
            </a:lvl5pPr>
            <a:lvl6pPr lvl="5" rtl="0" algn="r">
              <a:spcBef>
                <a:spcPts val="0"/>
              </a:spcBef>
              <a:spcAft>
                <a:spcPts val="0"/>
              </a:spcAft>
              <a:buNone/>
              <a:defRPr sz="3600">
                <a:solidFill>
                  <a:schemeClr val="accent2"/>
                </a:solidFill>
              </a:defRPr>
            </a:lvl6pPr>
            <a:lvl7pPr lvl="6" rtl="0" algn="r">
              <a:spcBef>
                <a:spcPts val="0"/>
              </a:spcBef>
              <a:spcAft>
                <a:spcPts val="0"/>
              </a:spcAft>
              <a:buNone/>
              <a:defRPr sz="3600">
                <a:solidFill>
                  <a:schemeClr val="accent2"/>
                </a:solidFill>
              </a:defRPr>
            </a:lvl7pPr>
            <a:lvl8pPr lvl="7" rtl="0" algn="r">
              <a:spcBef>
                <a:spcPts val="0"/>
              </a:spcBef>
              <a:spcAft>
                <a:spcPts val="0"/>
              </a:spcAft>
              <a:buNone/>
              <a:defRPr sz="3600">
                <a:solidFill>
                  <a:schemeClr val="accent2"/>
                </a:solidFill>
              </a:defRPr>
            </a:lvl8pPr>
            <a:lvl9pPr lvl="8" rtl="0" algn="r">
              <a:spcBef>
                <a:spcPts val="0"/>
              </a:spcBef>
              <a:spcAft>
                <a:spcPts val="0"/>
              </a:spcAft>
              <a:buNone/>
              <a:defRPr sz="3600">
                <a:solidFill>
                  <a:schemeClr val="accent2"/>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spTree>
      <p:nvGrpSpPr>
        <p:cNvPr id="91" name="Shape 91"/>
        <p:cNvGrpSpPr/>
        <p:nvPr/>
      </p:nvGrpSpPr>
      <p:grpSpPr>
        <a:xfrm>
          <a:off x="0" y="0"/>
          <a:ext cx="0" cy="0"/>
          <a:chOff x="0" y="0"/>
          <a:chExt cx="0" cy="0"/>
        </a:xfrm>
      </p:grpSpPr>
      <p:sp>
        <p:nvSpPr>
          <p:cNvPr id="92" name="Google Shape;92;p18"/>
          <p:cNvSpPr txBox="1"/>
          <p:nvPr>
            <p:ph type="ctrTitle"/>
          </p:nvPr>
        </p:nvSpPr>
        <p:spPr>
          <a:xfrm flipH="1">
            <a:off x="914563" y="1934097"/>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2200"/>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93" name="Google Shape;93;p18"/>
          <p:cNvSpPr txBox="1"/>
          <p:nvPr>
            <p:ph idx="1" type="subTitle"/>
          </p:nvPr>
        </p:nvSpPr>
        <p:spPr>
          <a:xfrm flipH="1">
            <a:off x="637513" y="2315926"/>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94" name="Google Shape;94;p18"/>
          <p:cNvSpPr txBox="1"/>
          <p:nvPr>
            <p:ph idx="2" type="ctrTitle"/>
          </p:nvPr>
        </p:nvSpPr>
        <p:spPr>
          <a:xfrm flipH="1">
            <a:off x="914563" y="3718921"/>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2200"/>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95" name="Google Shape;95;p18"/>
          <p:cNvSpPr txBox="1"/>
          <p:nvPr>
            <p:ph idx="3" type="subTitle"/>
          </p:nvPr>
        </p:nvSpPr>
        <p:spPr>
          <a:xfrm flipH="1">
            <a:off x="511663" y="4101931"/>
            <a:ext cx="23664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96" name="Google Shape;96;p18"/>
          <p:cNvSpPr txBox="1"/>
          <p:nvPr>
            <p:ph idx="4" type="ctrTitle"/>
          </p:nvPr>
        </p:nvSpPr>
        <p:spPr>
          <a:xfrm flipH="1">
            <a:off x="3791700" y="1934097"/>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2200"/>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97" name="Google Shape;97;p18"/>
          <p:cNvSpPr txBox="1"/>
          <p:nvPr>
            <p:ph idx="5" type="subTitle"/>
          </p:nvPr>
        </p:nvSpPr>
        <p:spPr>
          <a:xfrm flipH="1">
            <a:off x="3514650" y="2315926"/>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98" name="Google Shape;98;p18"/>
          <p:cNvSpPr txBox="1"/>
          <p:nvPr>
            <p:ph idx="6" type="ctrTitle"/>
          </p:nvPr>
        </p:nvSpPr>
        <p:spPr>
          <a:xfrm flipH="1">
            <a:off x="6641342" y="3718921"/>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2200"/>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99" name="Google Shape;99;p18"/>
          <p:cNvSpPr txBox="1"/>
          <p:nvPr>
            <p:ph idx="7" type="subTitle"/>
          </p:nvPr>
        </p:nvSpPr>
        <p:spPr>
          <a:xfrm flipH="1">
            <a:off x="6364292" y="4101931"/>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00" name="Google Shape;100;p18"/>
          <p:cNvSpPr txBox="1"/>
          <p:nvPr>
            <p:ph idx="8" type="ctrTitle"/>
          </p:nvPr>
        </p:nvSpPr>
        <p:spPr>
          <a:xfrm flipH="1">
            <a:off x="3791700" y="3718921"/>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2200"/>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101" name="Google Shape;101;p18"/>
          <p:cNvSpPr txBox="1"/>
          <p:nvPr>
            <p:ph idx="9" type="subTitle"/>
          </p:nvPr>
        </p:nvSpPr>
        <p:spPr>
          <a:xfrm flipH="1">
            <a:off x="3514650" y="4101931"/>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02" name="Google Shape;102;p18"/>
          <p:cNvSpPr txBox="1"/>
          <p:nvPr>
            <p:ph idx="13" type="ctrTitle"/>
          </p:nvPr>
        </p:nvSpPr>
        <p:spPr>
          <a:xfrm flipH="1">
            <a:off x="6641342" y="1934097"/>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2200"/>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103" name="Google Shape;103;p18"/>
          <p:cNvSpPr txBox="1"/>
          <p:nvPr>
            <p:ph idx="14" type="subTitle"/>
          </p:nvPr>
        </p:nvSpPr>
        <p:spPr>
          <a:xfrm flipH="1">
            <a:off x="6364292" y="2315926"/>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04" name="Google Shape;104;p18"/>
          <p:cNvSpPr txBox="1"/>
          <p:nvPr>
            <p:ph idx="15" type="title"/>
          </p:nvPr>
        </p:nvSpPr>
        <p:spPr>
          <a:xfrm>
            <a:off x="311700" y="382099"/>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2">
  <p:cSld name="CUSTOM_6">
    <p:spTree>
      <p:nvGrpSpPr>
        <p:cNvPr id="105" name="Shape 105"/>
        <p:cNvGrpSpPr/>
        <p:nvPr/>
      </p:nvGrpSpPr>
      <p:grpSpPr>
        <a:xfrm>
          <a:off x="0" y="0"/>
          <a:ext cx="0" cy="0"/>
          <a:chOff x="0" y="0"/>
          <a:chExt cx="0" cy="0"/>
        </a:xfrm>
      </p:grpSpPr>
      <p:sp>
        <p:nvSpPr>
          <p:cNvPr id="106" name="Google Shape;106;p19"/>
          <p:cNvSpPr txBox="1"/>
          <p:nvPr>
            <p:ph type="ctrTitle"/>
          </p:nvPr>
        </p:nvSpPr>
        <p:spPr>
          <a:xfrm flipH="1">
            <a:off x="1631950" y="2035939"/>
            <a:ext cx="4182900" cy="453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4000"/>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p:txBody>
      </p:sp>
      <p:sp>
        <p:nvSpPr>
          <p:cNvPr id="107" name="Google Shape;107;p19"/>
          <p:cNvSpPr txBox="1"/>
          <p:nvPr>
            <p:ph idx="1" type="subTitle"/>
          </p:nvPr>
        </p:nvSpPr>
        <p:spPr>
          <a:xfrm flipH="1">
            <a:off x="1631950" y="2449119"/>
            <a:ext cx="25599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08" name="Google Shape;108;p19"/>
          <p:cNvSpPr txBox="1"/>
          <p:nvPr>
            <p:ph hasCustomPrompt="1" idx="2" type="title"/>
          </p:nvPr>
        </p:nvSpPr>
        <p:spPr>
          <a:xfrm flipH="1">
            <a:off x="1631950" y="793375"/>
            <a:ext cx="2240700" cy="577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2"/>
              </a:buClr>
              <a:buSzPts val="5500"/>
              <a:buNone/>
              <a:defRPr sz="9600">
                <a:solidFill>
                  <a:schemeClr val="lt2"/>
                </a:solidFill>
              </a:defRPr>
            </a:lvl1pPr>
            <a:lvl2pPr lvl="1"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3">
  <p:cSld name="CUSTOM_6_1">
    <p:spTree>
      <p:nvGrpSpPr>
        <p:cNvPr id="109" name="Shape 109"/>
        <p:cNvGrpSpPr/>
        <p:nvPr/>
      </p:nvGrpSpPr>
      <p:grpSpPr>
        <a:xfrm>
          <a:off x="0" y="0"/>
          <a:ext cx="0" cy="0"/>
          <a:chOff x="0" y="0"/>
          <a:chExt cx="0" cy="0"/>
        </a:xfrm>
      </p:grpSpPr>
      <p:sp>
        <p:nvSpPr>
          <p:cNvPr id="110" name="Google Shape;110;p20"/>
          <p:cNvSpPr txBox="1"/>
          <p:nvPr>
            <p:ph type="ctrTitle"/>
          </p:nvPr>
        </p:nvSpPr>
        <p:spPr>
          <a:xfrm>
            <a:off x="3801000" y="2347819"/>
            <a:ext cx="3690300" cy="45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40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111" name="Google Shape;111;p20"/>
          <p:cNvSpPr txBox="1"/>
          <p:nvPr>
            <p:ph idx="1" type="subTitle"/>
          </p:nvPr>
        </p:nvSpPr>
        <p:spPr>
          <a:xfrm>
            <a:off x="4931350" y="2767490"/>
            <a:ext cx="25599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12" name="Google Shape;112;p20"/>
          <p:cNvSpPr txBox="1"/>
          <p:nvPr>
            <p:ph hasCustomPrompt="1" idx="2" type="title"/>
          </p:nvPr>
        </p:nvSpPr>
        <p:spPr>
          <a:xfrm>
            <a:off x="5250550" y="3770263"/>
            <a:ext cx="2240700" cy="5778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lt2"/>
              </a:buClr>
              <a:buSzPts val="5500"/>
              <a:buNone/>
              <a:defRPr sz="9600">
                <a:solidFill>
                  <a:schemeClr val="lt2"/>
                </a:solidFill>
              </a:defRPr>
            </a:lvl1pPr>
            <a:lvl2pPr lvl="1"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ctrTitle"/>
          </p:nvPr>
        </p:nvSpPr>
        <p:spPr>
          <a:xfrm>
            <a:off x="3308350" y="2031176"/>
            <a:ext cx="4182900" cy="45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40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13" name="Google Shape;13;p3"/>
          <p:cNvSpPr txBox="1"/>
          <p:nvPr>
            <p:ph idx="1" type="subTitle"/>
          </p:nvPr>
        </p:nvSpPr>
        <p:spPr>
          <a:xfrm>
            <a:off x="4931350" y="2450851"/>
            <a:ext cx="25599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4" name="Google Shape;14;p3"/>
          <p:cNvSpPr txBox="1"/>
          <p:nvPr>
            <p:ph hasCustomPrompt="1" idx="2" type="title"/>
          </p:nvPr>
        </p:nvSpPr>
        <p:spPr>
          <a:xfrm>
            <a:off x="5250550" y="793375"/>
            <a:ext cx="2240700" cy="5778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lt2"/>
              </a:buClr>
              <a:buSzPts val="5500"/>
              <a:buNone/>
              <a:defRPr sz="9600">
                <a:solidFill>
                  <a:schemeClr val="lt2"/>
                </a:solidFill>
              </a:defRPr>
            </a:lvl1pPr>
            <a:lvl2pPr lvl="1"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4">
  <p:cSld name="CUSTOM_6_1_1">
    <p:spTree>
      <p:nvGrpSpPr>
        <p:cNvPr id="113" name="Shape 113"/>
        <p:cNvGrpSpPr/>
        <p:nvPr/>
      </p:nvGrpSpPr>
      <p:grpSpPr>
        <a:xfrm>
          <a:off x="0" y="0"/>
          <a:ext cx="0" cy="0"/>
          <a:chOff x="0" y="0"/>
          <a:chExt cx="0" cy="0"/>
        </a:xfrm>
      </p:grpSpPr>
      <p:sp>
        <p:nvSpPr>
          <p:cNvPr id="114" name="Google Shape;114;p21"/>
          <p:cNvSpPr txBox="1"/>
          <p:nvPr>
            <p:ph type="ctrTitle"/>
          </p:nvPr>
        </p:nvSpPr>
        <p:spPr>
          <a:xfrm flipH="1">
            <a:off x="1619069" y="2354314"/>
            <a:ext cx="3690300" cy="453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4000"/>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p:txBody>
      </p:sp>
      <p:sp>
        <p:nvSpPr>
          <p:cNvPr id="115" name="Google Shape;115;p21"/>
          <p:cNvSpPr txBox="1"/>
          <p:nvPr>
            <p:ph idx="1" type="subTitle"/>
          </p:nvPr>
        </p:nvSpPr>
        <p:spPr>
          <a:xfrm flipH="1">
            <a:off x="1619119" y="2773985"/>
            <a:ext cx="25599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16" name="Google Shape;116;p21"/>
          <p:cNvSpPr txBox="1"/>
          <p:nvPr>
            <p:ph hasCustomPrompt="1" idx="2" type="title"/>
          </p:nvPr>
        </p:nvSpPr>
        <p:spPr>
          <a:xfrm flipH="1">
            <a:off x="1619119" y="3789746"/>
            <a:ext cx="2240700" cy="577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2"/>
              </a:buClr>
              <a:buSzPts val="5500"/>
              <a:buNone/>
              <a:defRPr sz="9600">
                <a:solidFill>
                  <a:schemeClr val="lt2"/>
                </a:solidFill>
              </a:defRPr>
            </a:lvl1pPr>
            <a:lvl2pPr lvl="1"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5">
  <p:cSld name="CUSTOM_6_1_1_1">
    <p:spTree>
      <p:nvGrpSpPr>
        <p:cNvPr id="117" name="Shape 117"/>
        <p:cNvGrpSpPr/>
        <p:nvPr/>
      </p:nvGrpSpPr>
      <p:grpSpPr>
        <a:xfrm>
          <a:off x="0" y="0"/>
          <a:ext cx="0" cy="0"/>
          <a:chOff x="0" y="0"/>
          <a:chExt cx="0" cy="0"/>
        </a:xfrm>
      </p:grpSpPr>
      <p:sp>
        <p:nvSpPr>
          <p:cNvPr id="118" name="Google Shape;118;p22"/>
          <p:cNvSpPr txBox="1"/>
          <p:nvPr>
            <p:ph type="ctrTitle"/>
          </p:nvPr>
        </p:nvSpPr>
        <p:spPr>
          <a:xfrm flipH="1">
            <a:off x="2726844" y="1355377"/>
            <a:ext cx="3690300" cy="453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40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119" name="Google Shape;119;p22"/>
          <p:cNvSpPr txBox="1"/>
          <p:nvPr>
            <p:ph idx="1" type="subTitle"/>
          </p:nvPr>
        </p:nvSpPr>
        <p:spPr>
          <a:xfrm flipH="1">
            <a:off x="3292044" y="3057930"/>
            <a:ext cx="25599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20" name="Google Shape;120;p22"/>
          <p:cNvSpPr txBox="1"/>
          <p:nvPr>
            <p:ph hasCustomPrompt="1" idx="2" type="title"/>
          </p:nvPr>
        </p:nvSpPr>
        <p:spPr>
          <a:xfrm flipH="1">
            <a:off x="3451644" y="2126971"/>
            <a:ext cx="22407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2"/>
              </a:buClr>
              <a:buSzPts val="5500"/>
              <a:buNone/>
              <a:defRPr sz="9600">
                <a:solidFill>
                  <a:schemeClr val="lt2"/>
                </a:solidFill>
              </a:defRPr>
            </a:lvl1pPr>
            <a:lvl2pPr lvl="1"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13">
    <p:spTree>
      <p:nvGrpSpPr>
        <p:cNvPr id="121" name="Shape 121"/>
        <p:cNvGrpSpPr/>
        <p:nvPr/>
      </p:nvGrpSpPr>
      <p:grpSpPr>
        <a:xfrm>
          <a:off x="0" y="0"/>
          <a:ext cx="0" cy="0"/>
          <a:chOff x="0" y="0"/>
          <a:chExt cx="0" cy="0"/>
        </a:xfrm>
      </p:grpSpPr>
      <p:sp>
        <p:nvSpPr>
          <p:cNvPr id="122" name="Google Shape;122;p23"/>
          <p:cNvSpPr txBox="1"/>
          <p:nvPr>
            <p:ph idx="1" type="body"/>
          </p:nvPr>
        </p:nvSpPr>
        <p:spPr>
          <a:xfrm>
            <a:off x="2069575" y="1357150"/>
            <a:ext cx="5140200" cy="3416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accent2"/>
              </a:buClr>
              <a:buSzPts val="1600"/>
              <a:buFont typeface="Nunito Light"/>
              <a:buChar char="●"/>
              <a:defRPr sz="1400"/>
            </a:lvl1pPr>
            <a:lvl2pPr indent="-330200" lvl="1" marL="914400" rtl="0">
              <a:spcBef>
                <a:spcPts val="1600"/>
              </a:spcBef>
              <a:spcAft>
                <a:spcPts val="0"/>
              </a:spcAft>
              <a:buSzPts val="1600"/>
              <a:buFont typeface="Nunito Light"/>
              <a:buChar char="○"/>
              <a:defRPr/>
            </a:lvl2pPr>
            <a:lvl3pPr indent="-323850" lvl="2" marL="1371600" rtl="0">
              <a:spcBef>
                <a:spcPts val="1600"/>
              </a:spcBef>
              <a:spcAft>
                <a:spcPts val="0"/>
              </a:spcAft>
              <a:buSzPts val="1500"/>
              <a:buFont typeface="Nunito Light"/>
              <a:buChar char="■"/>
              <a:defRPr/>
            </a:lvl3pPr>
            <a:lvl4pPr indent="-323850" lvl="3" marL="1828800" rtl="0">
              <a:spcBef>
                <a:spcPts val="1600"/>
              </a:spcBef>
              <a:spcAft>
                <a:spcPts val="0"/>
              </a:spcAft>
              <a:buSzPts val="1500"/>
              <a:buFont typeface="Nunito Light"/>
              <a:buChar char="●"/>
              <a:defRPr/>
            </a:lvl4pPr>
            <a:lvl5pPr indent="-304800" lvl="4" marL="2286000" rtl="0">
              <a:spcBef>
                <a:spcPts val="1600"/>
              </a:spcBef>
              <a:spcAft>
                <a:spcPts val="0"/>
              </a:spcAft>
              <a:buSzPts val="1200"/>
              <a:buFont typeface="Nunito Light"/>
              <a:buChar char="○"/>
              <a:defRPr/>
            </a:lvl5pPr>
            <a:lvl6pPr indent="-304800" lvl="5" marL="2743200" rtl="0">
              <a:spcBef>
                <a:spcPts val="1600"/>
              </a:spcBef>
              <a:spcAft>
                <a:spcPts val="0"/>
              </a:spcAft>
              <a:buSzPts val="1200"/>
              <a:buFont typeface="Nunito Light"/>
              <a:buChar char="■"/>
              <a:defRPr/>
            </a:lvl6pPr>
            <a:lvl7pPr indent="-311150" lvl="6" marL="3200400" rtl="0">
              <a:spcBef>
                <a:spcPts val="1600"/>
              </a:spcBef>
              <a:spcAft>
                <a:spcPts val="0"/>
              </a:spcAft>
              <a:buSzPts val="1300"/>
              <a:buFont typeface="Nunito Light"/>
              <a:buChar char="●"/>
              <a:defRPr/>
            </a:lvl7pPr>
            <a:lvl8pPr indent="-311150" lvl="7" marL="3657600" rtl="0">
              <a:spcBef>
                <a:spcPts val="1600"/>
              </a:spcBef>
              <a:spcAft>
                <a:spcPts val="0"/>
              </a:spcAft>
              <a:buSzPts val="1300"/>
              <a:buFont typeface="Nunito Light"/>
              <a:buChar char="○"/>
              <a:defRPr/>
            </a:lvl8pPr>
            <a:lvl9pPr indent="-304800" lvl="8" marL="4114800" rtl="0">
              <a:spcBef>
                <a:spcPts val="1600"/>
              </a:spcBef>
              <a:spcAft>
                <a:spcPts val="1600"/>
              </a:spcAft>
              <a:buSzPts val="1200"/>
              <a:buFont typeface="Nunito Light"/>
              <a:buChar char="■"/>
              <a:defRPr/>
            </a:lvl9pPr>
          </a:lstStyle>
          <a:p/>
        </p:txBody>
      </p:sp>
      <p:sp>
        <p:nvSpPr>
          <p:cNvPr id="123" name="Google Shape;123;p23"/>
          <p:cNvSpPr txBox="1"/>
          <p:nvPr>
            <p:ph type="title"/>
          </p:nvPr>
        </p:nvSpPr>
        <p:spPr>
          <a:xfrm>
            <a:off x="311700" y="382099"/>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1">
    <p:spTree>
      <p:nvGrpSpPr>
        <p:cNvPr id="124" name="Shape 124"/>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25" name="Shape 12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idx="1" type="body"/>
          </p:nvPr>
        </p:nvSpPr>
        <p:spPr>
          <a:xfrm>
            <a:off x="616650" y="1602561"/>
            <a:ext cx="3359400" cy="29088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Font typeface="Nunito Light"/>
              <a:buChar char="●"/>
              <a:defRPr sz="1600"/>
            </a:lvl1pPr>
            <a:lvl2pPr indent="-330200" lvl="1" marL="914400">
              <a:spcBef>
                <a:spcPts val="1600"/>
              </a:spcBef>
              <a:spcAft>
                <a:spcPts val="0"/>
              </a:spcAft>
              <a:buSzPts val="1600"/>
              <a:buFont typeface="Nunito Light"/>
              <a:buChar char="○"/>
              <a:defRPr/>
            </a:lvl2pPr>
            <a:lvl3pPr indent="-323850" lvl="2" marL="1371600">
              <a:spcBef>
                <a:spcPts val="1600"/>
              </a:spcBef>
              <a:spcAft>
                <a:spcPts val="0"/>
              </a:spcAft>
              <a:buSzPts val="1500"/>
              <a:buFont typeface="Nunito Light"/>
              <a:buChar char="■"/>
              <a:defRPr/>
            </a:lvl3pPr>
            <a:lvl4pPr indent="-323850" lvl="3" marL="1828800">
              <a:spcBef>
                <a:spcPts val="1600"/>
              </a:spcBef>
              <a:spcAft>
                <a:spcPts val="0"/>
              </a:spcAft>
              <a:buSzPts val="1500"/>
              <a:buFont typeface="Nunito Light"/>
              <a:buChar char="●"/>
              <a:defRPr/>
            </a:lvl4pPr>
            <a:lvl5pPr indent="-304800" lvl="4" marL="2286000">
              <a:spcBef>
                <a:spcPts val="1600"/>
              </a:spcBef>
              <a:spcAft>
                <a:spcPts val="0"/>
              </a:spcAft>
              <a:buSzPts val="1200"/>
              <a:buFont typeface="Nunito Light"/>
              <a:buChar char="○"/>
              <a:defRPr/>
            </a:lvl5pPr>
            <a:lvl6pPr indent="-304800" lvl="5" marL="2743200">
              <a:spcBef>
                <a:spcPts val="1600"/>
              </a:spcBef>
              <a:spcAft>
                <a:spcPts val="0"/>
              </a:spcAft>
              <a:buSzPts val="1200"/>
              <a:buFont typeface="Nunito Light"/>
              <a:buChar char="■"/>
              <a:defRPr/>
            </a:lvl6pPr>
            <a:lvl7pPr indent="-311150" lvl="6" marL="3200400">
              <a:spcBef>
                <a:spcPts val="1600"/>
              </a:spcBef>
              <a:spcAft>
                <a:spcPts val="0"/>
              </a:spcAft>
              <a:buSzPts val="1300"/>
              <a:buFont typeface="Nunito Light"/>
              <a:buChar char="●"/>
              <a:defRPr/>
            </a:lvl7pPr>
            <a:lvl8pPr indent="-311150" lvl="7" marL="3657600">
              <a:spcBef>
                <a:spcPts val="1600"/>
              </a:spcBef>
              <a:spcAft>
                <a:spcPts val="0"/>
              </a:spcAft>
              <a:buSzPts val="1300"/>
              <a:buFont typeface="Nunito Light"/>
              <a:buChar char="○"/>
              <a:defRPr/>
            </a:lvl8pPr>
            <a:lvl9pPr indent="-304800" lvl="8" marL="4114800">
              <a:spcBef>
                <a:spcPts val="1600"/>
              </a:spcBef>
              <a:spcAft>
                <a:spcPts val="1600"/>
              </a:spcAft>
              <a:buSzPts val="1200"/>
              <a:buFont typeface="Nunito Light"/>
              <a:buChar char="■"/>
              <a:defRPr/>
            </a:lvl9pPr>
          </a:lstStyle>
          <a:p/>
        </p:txBody>
      </p:sp>
      <p:sp>
        <p:nvSpPr>
          <p:cNvPr id="17" name="Google Shape;17;p4"/>
          <p:cNvSpPr txBox="1"/>
          <p:nvPr>
            <p:ph type="title"/>
          </p:nvPr>
        </p:nvSpPr>
        <p:spPr>
          <a:xfrm>
            <a:off x="602950" y="344150"/>
            <a:ext cx="3817500" cy="849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solidFill>
                  <a:schemeClr val="accent2"/>
                </a:solidFill>
              </a:defRPr>
            </a:lvl1pPr>
            <a:lvl2pPr lvl="1" rtl="0">
              <a:spcBef>
                <a:spcPts val="0"/>
              </a:spcBef>
              <a:spcAft>
                <a:spcPts val="0"/>
              </a:spcAft>
              <a:buNone/>
              <a:defRPr sz="3600">
                <a:solidFill>
                  <a:schemeClr val="accent2"/>
                </a:solidFill>
              </a:defRPr>
            </a:lvl2pPr>
            <a:lvl3pPr lvl="2" rtl="0">
              <a:spcBef>
                <a:spcPts val="0"/>
              </a:spcBef>
              <a:spcAft>
                <a:spcPts val="0"/>
              </a:spcAft>
              <a:buNone/>
              <a:defRPr sz="3600">
                <a:solidFill>
                  <a:schemeClr val="accent2"/>
                </a:solidFill>
              </a:defRPr>
            </a:lvl3pPr>
            <a:lvl4pPr lvl="3" rtl="0">
              <a:spcBef>
                <a:spcPts val="0"/>
              </a:spcBef>
              <a:spcAft>
                <a:spcPts val="0"/>
              </a:spcAft>
              <a:buNone/>
              <a:defRPr sz="3600">
                <a:solidFill>
                  <a:schemeClr val="accent2"/>
                </a:solidFill>
              </a:defRPr>
            </a:lvl4pPr>
            <a:lvl5pPr lvl="4" rtl="0">
              <a:spcBef>
                <a:spcPts val="0"/>
              </a:spcBef>
              <a:spcAft>
                <a:spcPts val="0"/>
              </a:spcAft>
              <a:buNone/>
              <a:defRPr sz="3600">
                <a:solidFill>
                  <a:schemeClr val="accent2"/>
                </a:solidFill>
              </a:defRPr>
            </a:lvl5pPr>
            <a:lvl6pPr lvl="5" rtl="0">
              <a:spcBef>
                <a:spcPts val="0"/>
              </a:spcBef>
              <a:spcAft>
                <a:spcPts val="0"/>
              </a:spcAft>
              <a:buNone/>
              <a:defRPr sz="3600">
                <a:solidFill>
                  <a:schemeClr val="accent2"/>
                </a:solidFill>
              </a:defRPr>
            </a:lvl6pPr>
            <a:lvl7pPr lvl="6" rtl="0">
              <a:spcBef>
                <a:spcPts val="0"/>
              </a:spcBef>
              <a:spcAft>
                <a:spcPts val="0"/>
              </a:spcAft>
              <a:buNone/>
              <a:defRPr sz="3600">
                <a:solidFill>
                  <a:schemeClr val="accent2"/>
                </a:solidFill>
              </a:defRPr>
            </a:lvl7pPr>
            <a:lvl8pPr lvl="7" rtl="0">
              <a:spcBef>
                <a:spcPts val="0"/>
              </a:spcBef>
              <a:spcAft>
                <a:spcPts val="0"/>
              </a:spcAft>
              <a:buNone/>
              <a:defRPr sz="3600">
                <a:solidFill>
                  <a:schemeClr val="accent2"/>
                </a:solidFill>
              </a:defRPr>
            </a:lvl8pPr>
            <a:lvl9pPr lvl="8" rtl="0">
              <a:spcBef>
                <a:spcPts val="0"/>
              </a:spcBef>
              <a:spcAft>
                <a:spcPts val="0"/>
              </a:spcAft>
              <a:buNone/>
              <a:defRPr sz="3600">
                <a:solidFill>
                  <a:schemeClr val="accent2"/>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5"/>
          <p:cNvSpPr txBox="1"/>
          <p:nvPr>
            <p:ph type="ctrTitle"/>
          </p:nvPr>
        </p:nvSpPr>
        <p:spPr>
          <a:xfrm flipH="1">
            <a:off x="6331013" y="1460238"/>
            <a:ext cx="12477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2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20" name="Google Shape;20;p5"/>
          <p:cNvSpPr txBox="1"/>
          <p:nvPr>
            <p:ph idx="1" type="subTitle"/>
          </p:nvPr>
        </p:nvSpPr>
        <p:spPr>
          <a:xfrm flipH="1">
            <a:off x="5812013" y="1857050"/>
            <a:ext cx="2285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1" name="Google Shape;21;p5"/>
          <p:cNvSpPr txBox="1"/>
          <p:nvPr>
            <p:ph idx="2" type="ctrTitle"/>
          </p:nvPr>
        </p:nvSpPr>
        <p:spPr>
          <a:xfrm flipH="1">
            <a:off x="6174563" y="3021068"/>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2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22" name="Google Shape;22;p5"/>
          <p:cNvSpPr txBox="1"/>
          <p:nvPr>
            <p:ph idx="3" type="subTitle"/>
          </p:nvPr>
        </p:nvSpPr>
        <p:spPr>
          <a:xfrm flipH="1">
            <a:off x="5812013" y="3417600"/>
            <a:ext cx="2285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3" name="Google Shape;23;p5"/>
          <p:cNvSpPr txBox="1"/>
          <p:nvPr>
            <p:ph idx="4" type="title"/>
          </p:nvPr>
        </p:nvSpPr>
        <p:spPr>
          <a:xfrm>
            <a:off x="3492436" y="344146"/>
            <a:ext cx="5056500" cy="8490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600">
                <a:solidFill>
                  <a:schemeClr val="accent2"/>
                </a:solidFill>
              </a:defRPr>
            </a:lvl1pPr>
            <a:lvl2pPr lvl="1" rtl="0" algn="r">
              <a:spcBef>
                <a:spcPts val="0"/>
              </a:spcBef>
              <a:spcAft>
                <a:spcPts val="0"/>
              </a:spcAft>
              <a:buNone/>
              <a:defRPr sz="3600">
                <a:solidFill>
                  <a:schemeClr val="accent2"/>
                </a:solidFill>
              </a:defRPr>
            </a:lvl2pPr>
            <a:lvl3pPr lvl="2" rtl="0" algn="r">
              <a:spcBef>
                <a:spcPts val="0"/>
              </a:spcBef>
              <a:spcAft>
                <a:spcPts val="0"/>
              </a:spcAft>
              <a:buNone/>
              <a:defRPr sz="3600">
                <a:solidFill>
                  <a:schemeClr val="accent2"/>
                </a:solidFill>
              </a:defRPr>
            </a:lvl3pPr>
            <a:lvl4pPr lvl="3" rtl="0" algn="r">
              <a:spcBef>
                <a:spcPts val="0"/>
              </a:spcBef>
              <a:spcAft>
                <a:spcPts val="0"/>
              </a:spcAft>
              <a:buNone/>
              <a:defRPr sz="3600">
                <a:solidFill>
                  <a:schemeClr val="accent2"/>
                </a:solidFill>
              </a:defRPr>
            </a:lvl4pPr>
            <a:lvl5pPr lvl="4" rtl="0" algn="r">
              <a:spcBef>
                <a:spcPts val="0"/>
              </a:spcBef>
              <a:spcAft>
                <a:spcPts val="0"/>
              </a:spcAft>
              <a:buNone/>
              <a:defRPr sz="3600">
                <a:solidFill>
                  <a:schemeClr val="accent2"/>
                </a:solidFill>
              </a:defRPr>
            </a:lvl5pPr>
            <a:lvl6pPr lvl="5" rtl="0" algn="r">
              <a:spcBef>
                <a:spcPts val="0"/>
              </a:spcBef>
              <a:spcAft>
                <a:spcPts val="0"/>
              </a:spcAft>
              <a:buNone/>
              <a:defRPr sz="3600">
                <a:solidFill>
                  <a:schemeClr val="accent2"/>
                </a:solidFill>
              </a:defRPr>
            </a:lvl6pPr>
            <a:lvl7pPr lvl="6" rtl="0" algn="r">
              <a:spcBef>
                <a:spcPts val="0"/>
              </a:spcBef>
              <a:spcAft>
                <a:spcPts val="0"/>
              </a:spcAft>
              <a:buNone/>
              <a:defRPr sz="3600">
                <a:solidFill>
                  <a:schemeClr val="accent2"/>
                </a:solidFill>
              </a:defRPr>
            </a:lvl7pPr>
            <a:lvl8pPr lvl="7" rtl="0" algn="r">
              <a:spcBef>
                <a:spcPts val="0"/>
              </a:spcBef>
              <a:spcAft>
                <a:spcPts val="0"/>
              </a:spcAft>
              <a:buNone/>
              <a:defRPr sz="3600">
                <a:solidFill>
                  <a:schemeClr val="accent2"/>
                </a:solidFill>
              </a:defRPr>
            </a:lvl8pPr>
            <a:lvl9pPr lvl="8" rtl="0" algn="r">
              <a:spcBef>
                <a:spcPts val="0"/>
              </a:spcBef>
              <a:spcAft>
                <a:spcPts val="0"/>
              </a:spcAft>
              <a:buNone/>
              <a:defRPr sz="3600">
                <a:solidFill>
                  <a:schemeClr val="accent2"/>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6"/>
          <p:cNvSpPr txBox="1"/>
          <p:nvPr>
            <p:ph type="title"/>
          </p:nvPr>
        </p:nvSpPr>
        <p:spPr>
          <a:xfrm>
            <a:off x="602951" y="344146"/>
            <a:ext cx="5056500" cy="849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solidFill>
                  <a:schemeClr val="accent2"/>
                </a:solidFill>
              </a:defRPr>
            </a:lvl1pPr>
            <a:lvl2pPr lvl="1" rtl="0">
              <a:spcBef>
                <a:spcPts val="0"/>
              </a:spcBef>
              <a:spcAft>
                <a:spcPts val="0"/>
              </a:spcAft>
              <a:buNone/>
              <a:defRPr sz="3600">
                <a:solidFill>
                  <a:schemeClr val="accent2"/>
                </a:solidFill>
              </a:defRPr>
            </a:lvl2pPr>
            <a:lvl3pPr lvl="2" rtl="0">
              <a:spcBef>
                <a:spcPts val="0"/>
              </a:spcBef>
              <a:spcAft>
                <a:spcPts val="0"/>
              </a:spcAft>
              <a:buNone/>
              <a:defRPr sz="3600">
                <a:solidFill>
                  <a:schemeClr val="accent2"/>
                </a:solidFill>
              </a:defRPr>
            </a:lvl3pPr>
            <a:lvl4pPr lvl="3" rtl="0">
              <a:spcBef>
                <a:spcPts val="0"/>
              </a:spcBef>
              <a:spcAft>
                <a:spcPts val="0"/>
              </a:spcAft>
              <a:buNone/>
              <a:defRPr sz="3600">
                <a:solidFill>
                  <a:schemeClr val="accent2"/>
                </a:solidFill>
              </a:defRPr>
            </a:lvl4pPr>
            <a:lvl5pPr lvl="4" rtl="0">
              <a:spcBef>
                <a:spcPts val="0"/>
              </a:spcBef>
              <a:spcAft>
                <a:spcPts val="0"/>
              </a:spcAft>
              <a:buNone/>
              <a:defRPr sz="3600">
                <a:solidFill>
                  <a:schemeClr val="accent2"/>
                </a:solidFill>
              </a:defRPr>
            </a:lvl5pPr>
            <a:lvl6pPr lvl="5" rtl="0">
              <a:spcBef>
                <a:spcPts val="0"/>
              </a:spcBef>
              <a:spcAft>
                <a:spcPts val="0"/>
              </a:spcAft>
              <a:buNone/>
              <a:defRPr sz="3600">
                <a:solidFill>
                  <a:schemeClr val="accent2"/>
                </a:solidFill>
              </a:defRPr>
            </a:lvl6pPr>
            <a:lvl7pPr lvl="6" rtl="0">
              <a:spcBef>
                <a:spcPts val="0"/>
              </a:spcBef>
              <a:spcAft>
                <a:spcPts val="0"/>
              </a:spcAft>
              <a:buNone/>
              <a:defRPr sz="3600">
                <a:solidFill>
                  <a:schemeClr val="accent2"/>
                </a:solidFill>
              </a:defRPr>
            </a:lvl7pPr>
            <a:lvl8pPr lvl="7" rtl="0">
              <a:spcBef>
                <a:spcPts val="0"/>
              </a:spcBef>
              <a:spcAft>
                <a:spcPts val="0"/>
              </a:spcAft>
              <a:buNone/>
              <a:defRPr sz="3600">
                <a:solidFill>
                  <a:schemeClr val="accent2"/>
                </a:solidFill>
              </a:defRPr>
            </a:lvl8pPr>
            <a:lvl9pPr lvl="8" rtl="0">
              <a:spcBef>
                <a:spcPts val="0"/>
              </a:spcBef>
              <a:spcAft>
                <a:spcPts val="0"/>
              </a:spcAft>
              <a:buNone/>
              <a:defRPr sz="3600">
                <a:solidFill>
                  <a:schemeClr val="accent2"/>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6" name="Shape 26"/>
        <p:cNvGrpSpPr/>
        <p:nvPr/>
      </p:nvGrpSpPr>
      <p:grpSpPr>
        <a:xfrm>
          <a:off x="0" y="0"/>
          <a:ext cx="0" cy="0"/>
          <a:chOff x="0" y="0"/>
          <a:chExt cx="0" cy="0"/>
        </a:xfrm>
      </p:grpSpPr>
      <p:sp>
        <p:nvSpPr>
          <p:cNvPr id="27" name="Google Shape;27;p7"/>
          <p:cNvSpPr txBox="1"/>
          <p:nvPr>
            <p:ph type="title"/>
          </p:nvPr>
        </p:nvSpPr>
        <p:spPr>
          <a:xfrm>
            <a:off x="3471971" y="344146"/>
            <a:ext cx="5056500" cy="8490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600">
                <a:solidFill>
                  <a:schemeClr val="accent2"/>
                </a:solidFill>
              </a:defRPr>
            </a:lvl1pPr>
            <a:lvl2pPr lvl="1" rtl="0" algn="r">
              <a:spcBef>
                <a:spcPts val="0"/>
              </a:spcBef>
              <a:spcAft>
                <a:spcPts val="0"/>
              </a:spcAft>
              <a:buNone/>
              <a:defRPr sz="3600">
                <a:solidFill>
                  <a:schemeClr val="accent2"/>
                </a:solidFill>
              </a:defRPr>
            </a:lvl2pPr>
            <a:lvl3pPr lvl="2" rtl="0" algn="r">
              <a:spcBef>
                <a:spcPts val="0"/>
              </a:spcBef>
              <a:spcAft>
                <a:spcPts val="0"/>
              </a:spcAft>
              <a:buNone/>
              <a:defRPr sz="3600">
                <a:solidFill>
                  <a:schemeClr val="accent2"/>
                </a:solidFill>
              </a:defRPr>
            </a:lvl3pPr>
            <a:lvl4pPr lvl="3" rtl="0" algn="r">
              <a:spcBef>
                <a:spcPts val="0"/>
              </a:spcBef>
              <a:spcAft>
                <a:spcPts val="0"/>
              </a:spcAft>
              <a:buNone/>
              <a:defRPr sz="3600">
                <a:solidFill>
                  <a:schemeClr val="accent2"/>
                </a:solidFill>
              </a:defRPr>
            </a:lvl4pPr>
            <a:lvl5pPr lvl="4" rtl="0" algn="r">
              <a:spcBef>
                <a:spcPts val="0"/>
              </a:spcBef>
              <a:spcAft>
                <a:spcPts val="0"/>
              </a:spcAft>
              <a:buNone/>
              <a:defRPr sz="3600">
                <a:solidFill>
                  <a:schemeClr val="accent2"/>
                </a:solidFill>
              </a:defRPr>
            </a:lvl5pPr>
            <a:lvl6pPr lvl="5" rtl="0" algn="r">
              <a:spcBef>
                <a:spcPts val="0"/>
              </a:spcBef>
              <a:spcAft>
                <a:spcPts val="0"/>
              </a:spcAft>
              <a:buNone/>
              <a:defRPr sz="3600">
                <a:solidFill>
                  <a:schemeClr val="accent2"/>
                </a:solidFill>
              </a:defRPr>
            </a:lvl6pPr>
            <a:lvl7pPr lvl="6" rtl="0" algn="r">
              <a:spcBef>
                <a:spcPts val="0"/>
              </a:spcBef>
              <a:spcAft>
                <a:spcPts val="0"/>
              </a:spcAft>
              <a:buNone/>
              <a:defRPr sz="3600">
                <a:solidFill>
                  <a:schemeClr val="accent2"/>
                </a:solidFill>
              </a:defRPr>
            </a:lvl7pPr>
            <a:lvl8pPr lvl="7" rtl="0" algn="r">
              <a:spcBef>
                <a:spcPts val="0"/>
              </a:spcBef>
              <a:spcAft>
                <a:spcPts val="0"/>
              </a:spcAft>
              <a:buNone/>
              <a:defRPr sz="3600">
                <a:solidFill>
                  <a:schemeClr val="accent2"/>
                </a:solidFill>
              </a:defRPr>
            </a:lvl8pPr>
            <a:lvl9pPr lvl="8" rtl="0" algn="r">
              <a:spcBef>
                <a:spcPts val="0"/>
              </a:spcBef>
              <a:spcAft>
                <a:spcPts val="0"/>
              </a:spcAft>
              <a:buNone/>
              <a:defRPr sz="3600">
                <a:solidFill>
                  <a:schemeClr val="accent2"/>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8"/>
          <p:cNvSpPr txBox="1"/>
          <p:nvPr>
            <p:ph idx="1" type="subTitle"/>
          </p:nvPr>
        </p:nvSpPr>
        <p:spPr>
          <a:xfrm flipH="1">
            <a:off x="546575" y="2518225"/>
            <a:ext cx="8050800" cy="188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434343"/>
              </a:buClr>
              <a:buSzPts val="1200"/>
              <a:buFont typeface="Raleway"/>
              <a:buAutoNum type="arabicPeriod"/>
              <a:defRPr sz="1200"/>
            </a:lvl1pPr>
            <a:lvl2pPr lvl="1" rtl="0" algn="ctr">
              <a:lnSpc>
                <a:spcPct val="100000"/>
              </a:lnSpc>
              <a:spcBef>
                <a:spcPts val="0"/>
              </a:spcBef>
              <a:spcAft>
                <a:spcPts val="0"/>
              </a:spcAft>
              <a:buClr>
                <a:srgbClr val="434343"/>
              </a:buClr>
              <a:buSzPts val="1200"/>
              <a:buFont typeface="Roboto Condensed Light"/>
              <a:buAutoNum type="alphaLcPeriod"/>
              <a:defRPr sz="1200"/>
            </a:lvl2pPr>
            <a:lvl3pPr lvl="2" rtl="0" algn="ctr">
              <a:lnSpc>
                <a:spcPct val="100000"/>
              </a:lnSpc>
              <a:spcBef>
                <a:spcPts val="0"/>
              </a:spcBef>
              <a:spcAft>
                <a:spcPts val="0"/>
              </a:spcAft>
              <a:buClr>
                <a:srgbClr val="434343"/>
              </a:buClr>
              <a:buSzPts val="1200"/>
              <a:buFont typeface="Roboto Condensed Light"/>
              <a:buAutoNum type="romanLcPeriod"/>
              <a:defRPr sz="1200"/>
            </a:lvl3pPr>
            <a:lvl4pPr lvl="3" rtl="0" algn="ctr">
              <a:lnSpc>
                <a:spcPct val="100000"/>
              </a:lnSpc>
              <a:spcBef>
                <a:spcPts val="0"/>
              </a:spcBef>
              <a:spcAft>
                <a:spcPts val="0"/>
              </a:spcAft>
              <a:buClr>
                <a:srgbClr val="434343"/>
              </a:buClr>
              <a:buSzPts val="1200"/>
              <a:buFont typeface="Roboto Condensed Light"/>
              <a:buAutoNum type="arabicPeriod"/>
              <a:defRPr sz="1200"/>
            </a:lvl4pPr>
            <a:lvl5pPr lvl="4" rtl="0" algn="ctr">
              <a:lnSpc>
                <a:spcPct val="100000"/>
              </a:lnSpc>
              <a:spcBef>
                <a:spcPts val="0"/>
              </a:spcBef>
              <a:spcAft>
                <a:spcPts val="0"/>
              </a:spcAft>
              <a:buClr>
                <a:srgbClr val="434343"/>
              </a:buClr>
              <a:buSzPts val="1200"/>
              <a:buFont typeface="Roboto Condensed Light"/>
              <a:buAutoNum type="alphaLcPeriod"/>
              <a:defRPr sz="1200"/>
            </a:lvl5pPr>
            <a:lvl6pPr lvl="5" rtl="0" algn="ctr">
              <a:lnSpc>
                <a:spcPct val="100000"/>
              </a:lnSpc>
              <a:spcBef>
                <a:spcPts val="0"/>
              </a:spcBef>
              <a:spcAft>
                <a:spcPts val="0"/>
              </a:spcAft>
              <a:buClr>
                <a:srgbClr val="434343"/>
              </a:buClr>
              <a:buSzPts val="1200"/>
              <a:buFont typeface="Roboto Condensed Light"/>
              <a:buAutoNum type="romanLcPeriod"/>
              <a:defRPr sz="1200"/>
            </a:lvl6pPr>
            <a:lvl7pPr lvl="6" rtl="0" algn="ctr">
              <a:lnSpc>
                <a:spcPct val="100000"/>
              </a:lnSpc>
              <a:spcBef>
                <a:spcPts val="0"/>
              </a:spcBef>
              <a:spcAft>
                <a:spcPts val="0"/>
              </a:spcAft>
              <a:buClr>
                <a:srgbClr val="434343"/>
              </a:buClr>
              <a:buSzPts val="1200"/>
              <a:buFont typeface="Roboto Condensed Light"/>
              <a:buAutoNum type="arabicPeriod"/>
              <a:defRPr sz="1200"/>
            </a:lvl7pPr>
            <a:lvl8pPr lvl="7" rtl="0" algn="ctr">
              <a:lnSpc>
                <a:spcPct val="100000"/>
              </a:lnSpc>
              <a:spcBef>
                <a:spcPts val="0"/>
              </a:spcBef>
              <a:spcAft>
                <a:spcPts val="0"/>
              </a:spcAft>
              <a:buClr>
                <a:srgbClr val="434343"/>
              </a:buClr>
              <a:buSzPts val="1200"/>
              <a:buFont typeface="Roboto Condensed Light"/>
              <a:buAutoNum type="alphaLcPeriod"/>
              <a:defRPr sz="1200"/>
            </a:lvl8pPr>
            <a:lvl9pPr lvl="8" rtl="0" algn="ctr">
              <a:lnSpc>
                <a:spcPct val="100000"/>
              </a:lnSpc>
              <a:spcBef>
                <a:spcPts val="0"/>
              </a:spcBef>
              <a:spcAft>
                <a:spcPts val="0"/>
              </a:spcAft>
              <a:buClr>
                <a:srgbClr val="434343"/>
              </a:buClr>
              <a:buSzPts val="1200"/>
              <a:buFont typeface="Roboto Condensed Light"/>
              <a:buAutoNum type="romanLcPeriod"/>
              <a:defRPr sz="1200"/>
            </a:lvl9pPr>
          </a:lstStyle>
          <a:p/>
        </p:txBody>
      </p:sp>
      <p:sp>
        <p:nvSpPr>
          <p:cNvPr id="30" name="Google Shape;30;p8"/>
          <p:cNvSpPr txBox="1"/>
          <p:nvPr>
            <p:ph type="title"/>
          </p:nvPr>
        </p:nvSpPr>
        <p:spPr>
          <a:xfrm>
            <a:off x="311700" y="34138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solidFill>
                  <a:schemeClr val="accent2"/>
                </a:solidFill>
              </a:defRPr>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 name="Shape 31"/>
        <p:cNvGrpSpPr/>
        <p:nvPr/>
      </p:nvGrpSpPr>
      <p:grpSpPr>
        <a:xfrm>
          <a:off x="0" y="0"/>
          <a:ext cx="0" cy="0"/>
          <a:chOff x="0" y="0"/>
          <a:chExt cx="0" cy="0"/>
        </a:xfrm>
      </p:grpSpPr>
      <p:sp>
        <p:nvSpPr>
          <p:cNvPr id="32" name="Google Shape;32;p9"/>
          <p:cNvSpPr txBox="1"/>
          <p:nvPr>
            <p:ph type="title"/>
          </p:nvPr>
        </p:nvSpPr>
        <p:spPr>
          <a:xfrm>
            <a:off x="429175" y="271825"/>
            <a:ext cx="4726800" cy="3111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500">
                <a:solidFill>
                  <a:schemeClr val="accen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3" name="Shape 33"/>
        <p:cNvGrpSpPr/>
        <p:nvPr/>
      </p:nvGrpSpPr>
      <p:grpSpPr>
        <a:xfrm>
          <a:off x="0" y="0"/>
          <a:ext cx="0" cy="0"/>
          <a:chOff x="0" y="0"/>
          <a:chExt cx="0" cy="0"/>
        </a:xfrm>
      </p:grpSpPr>
      <p:sp>
        <p:nvSpPr>
          <p:cNvPr id="34" name="Google Shape;34;p10"/>
          <p:cNvSpPr txBox="1"/>
          <p:nvPr>
            <p:ph type="title"/>
          </p:nvPr>
        </p:nvSpPr>
        <p:spPr>
          <a:xfrm>
            <a:off x="4615125" y="305950"/>
            <a:ext cx="4045200" cy="1482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sz="6000">
                <a:solidFill>
                  <a:schemeClr val="l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5" name="Google Shape;35;p10"/>
          <p:cNvSpPr txBox="1"/>
          <p:nvPr>
            <p:ph idx="1" type="subTitle"/>
          </p:nvPr>
        </p:nvSpPr>
        <p:spPr>
          <a:xfrm>
            <a:off x="4950075" y="1494850"/>
            <a:ext cx="3375300" cy="1431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6" name="Google Shape;36;p10"/>
          <p:cNvSpPr txBox="1"/>
          <p:nvPr/>
        </p:nvSpPr>
        <p:spPr>
          <a:xfrm>
            <a:off x="621618" y="918575"/>
            <a:ext cx="2418000" cy="93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GB" sz="1000">
                <a:solidFill>
                  <a:schemeClr val="dk1"/>
                </a:solidFill>
                <a:latin typeface="Raleway Thin"/>
                <a:ea typeface="Raleway Thin"/>
                <a:cs typeface="Raleway Thin"/>
                <a:sym typeface="Raleway Thin"/>
              </a:rPr>
              <a:t>CREDITS: This presentation template was created by </a:t>
            </a:r>
            <a:r>
              <a:rPr lang="en-GB" sz="1000">
                <a:solidFill>
                  <a:schemeClr val="dk1"/>
                </a:solidFill>
                <a:uFill>
                  <a:noFill/>
                </a:uFill>
                <a:latin typeface="Raleway Thin"/>
                <a:ea typeface="Raleway Thin"/>
                <a:cs typeface="Raleway Thin"/>
                <a:sym typeface="Raleway Thin"/>
                <a:hlinkClick r:id="rId2">
                  <a:extLst>
                    <a:ext uri="{A12FA001-AC4F-418D-AE19-62706E023703}">
                      <ahyp:hlinkClr val="tx"/>
                    </a:ext>
                  </a:extLst>
                </a:hlinkClick>
              </a:rPr>
              <a:t>Slidesgo</a:t>
            </a:r>
            <a:r>
              <a:rPr lang="en-GB" sz="1000">
                <a:solidFill>
                  <a:schemeClr val="dk1"/>
                </a:solidFill>
                <a:latin typeface="Raleway Thin"/>
                <a:ea typeface="Raleway Thin"/>
                <a:cs typeface="Raleway Thin"/>
                <a:sym typeface="Raleway Thin"/>
              </a:rPr>
              <a:t>, including icons by </a:t>
            </a:r>
            <a:r>
              <a:rPr lang="en-GB" sz="1000">
                <a:solidFill>
                  <a:schemeClr val="dk1"/>
                </a:solidFill>
                <a:uFill>
                  <a:noFill/>
                </a:uFill>
                <a:latin typeface="Raleway Thin"/>
                <a:ea typeface="Raleway Thin"/>
                <a:cs typeface="Raleway Thin"/>
                <a:sym typeface="Raleway Thin"/>
                <a:hlinkClick r:id="rId3">
                  <a:extLst>
                    <a:ext uri="{A12FA001-AC4F-418D-AE19-62706E023703}">
                      <ahyp:hlinkClr val="tx"/>
                    </a:ext>
                  </a:extLst>
                </a:hlinkClick>
              </a:rPr>
              <a:t>Flaticon</a:t>
            </a:r>
            <a:r>
              <a:rPr lang="en-GB" sz="1000">
                <a:solidFill>
                  <a:schemeClr val="dk1"/>
                </a:solidFill>
                <a:latin typeface="Raleway Thin"/>
                <a:ea typeface="Raleway Thin"/>
                <a:cs typeface="Raleway Thin"/>
                <a:sym typeface="Raleway Thin"/>
              </a:rPr>
              <a:t>, and infographics &amp; images by </a:t>
            </a:r>
            <a:r>
              <a:rPr lang="en-GB" sz="1000">
                <a:solidFill>
                  <a:schemeClr val="dk1"/>
                </a:solidFill>
                <a:uFill>
                  <a:noFill/>
                </a:uFill>
                <a:latin typeface="Raleway Thin"/>
                <a:ea typeface="Raleway Thin"/>
                <a:cs typeface="Raleway Thin"/>
                <a:sym typeface="Raleway Thin"/>
                <a:hlinkClick r:id="rId4">
                  <a:extLst>
                    <a:ext uri="{A12FA001-AC4F-418D-AE19-62706E023703}">
                      <ahyp:hlinkClr val="tx"/>
                    </a:ext>
                  </a:extLst>
                </a:hlinkClick>
              </a:rPr>
              <a:t>Freepik</a:t>
            </a:r>
            <a:endParaRPr>
              <a:solidFill>
                <a:schemeClr val="dk1"/>
              </a:solidFill>
              <a:latin typeface="Raleway Thin"/>
              <a:ea typeface="Raleway Thin"/>
              <a:cs typeface="Raleway Thin"/>
              <a:sym typeface="Raleway Thin"/>
            </a:endParaRPr>
          </a:p>
          <a:p>
            <a:pPr indent="0" lvl="0" marL="0" rtl="0" algn="l">
              <a:spcBef>
                <a:spcPts val="0"/>
              </a:spcBef>
              <a:spcAft>
                <a:spcPts val="0"/>
              </a:spcAft>
              <a:buNone/>
            </a:pPr>
            <a:r>
              <a:t/>
            </a:r>
            <a:endParaRPr>
              <a:solidFill>
                <a:schemeClr val="dk1"/>
              </a:solidFill>
              <a:latin typeface="Raleway Thin"/>
              <a:ea typeface="Raleway Thin"/>
              <a:cs typeface="Raleway Thin"/>
              <a:sym typeface="Raleway Thin"/>
            </a:endParaRPr>
          </a:p>
          <a:p>
            <a:pPr indent="0" lvl="0" marL="0" rtl="0" algn="l">
              <a:lnSpc>
                <a:spcPct val="115000"/>
              </a:lnSpc>
              <a:spcBef>
                <a:spcPts val="300"/>
              </a:spcBef>
              <a:spcAft>
                <a:spcPts val="0"/>
              </a:spcAft>
              <a:buNone/>
            </a:pPr>
            <a:r>
              <a:t/>
            </a:r>
            <a:endParaRPr sz="1000">
              <a:solidFill>
                <a:schemeClr val="dk1"/>
              </a:solidFill>
              <a:latin typeface="Raleway Thin"/>
              <a:ea typeface="Raleway Thin"/>
              <a:cs typeface="Raleway Thin"/>
              <a:sym typeface="Raleway Thin"/>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400"/>
              <a:buFont typeface="Dosis ExtraLight"/>
              <a:buNone/>
              <a:defRPr sz="2400">
                <a:solidFill>
                  <a:schemeClr val="dk1"/>
                </a:solidFill>
                <a:latin typeface="Dosis ExtraLight"/>
                <a:ea typeface="Dosis ExtraLight"/>
                <a:cs typeface="Dosis ExtraLight"/>
                <a:sym typeface="Dosis ExtraLight"/>
              </a:defRPr>
            </a:lvl1pPr>
            <a:lvl2pPr lvl="1">
              <a:spcBef>
                <a:spcPts val="0"/>
              </a:spcBef>
              <a:spcAft>
                <a:spcPts val="0"/>
              </a:spcAft>
              <a:buClr>
                <a:schemeClr val="dk1"/>
              </a:buClr>
              <a:buSzPts val="2400"/>
              <a:buFont typeface="Dosis ExtraLight"/>
              <a:buNone/>
              <a:defRPr sz="2400">
                <a:solidFill>
                  <a:schemeClr val="dk1"/>
                </a:solidFill>
                <a:latin typeface="Dosis ExtraLight"/>
                <a:ea typeface="Dosis ExtraLight"/>
                <a:cs typeface="Dosis ExtraLight"/>
                <a:sym typeface="Dosis ExtraLight"/>
              </a:defRPr>
            </a:lvl2pPr>
            <a:lvl3pPr lvl="2">
              <a:spcBef>
                <a:spcPts val="0"/>
              </a:spcBef>
              <a:spcAft>
                <a:spcPts val="0"/>
              </a:spcAft>
              <a:buClr>
                <a:schemeClr val="dk1"/>
              </a:buClr>
              <a:buSzPts val="2400"/>
              <a:buFont typeface="Dosis ExtraLight"/>
              <a:buNone/>
              <a:defRPr sz="2400">
                <a:solidFill>
                  <a:schemeClr val="dk1"/>
                </a:solidFill>
                <a:latin typeface="Dosis ExtraLight"/>
                <a:ea typeface="Dosis ExtraLight"/>
                <a:cs typeface="Dosis ExtraLight"/>
                <a:sym typeface="Dosis ExtraLight"/>
              </a:defRPr>
            </a:lvl3pPr>
            <a:lvl4pPr lvl="3">
              <a:spcBef>
                <a:spcPts val="0"/>
              </a:spcBef>
              <a:spcAft>
                <a:spcPts val="0"/>
              </a:spcAft>
              <a:buClr>
                <a:schemeClr val="dk1"/>
              </a:buClr>
              <a:buSzPts val="2400"/>
              <a:buFont typeface="Dosis ExtraLight"/>
              <a:buNone/>
              <a:defRPr sz="2400">
                <a:solidFill>
                  <a:schemeClr val="dk1"/>
                </a:solidFill>
                <a:latin typeface="Dosis ExtraLight"/>
                <a:ea typeface="Dosis ExtraLight"/>
                <a:cs typeface="Dosis ExtraLight"/>
                <a:sym typeface="Dosis ExtraLight"/>
              </a:defRPr>
            </a:lvl4pPr>
            <a:lvl5pPr lvl="4">
              <a:spcBef>
                <a:spcPts val="0"/>
              </a:spcBef>
              <a:spcAft>
                <a:spcPts val="0"/>
              </a:spcAft>
              <a:buClr>
                <a:schemeClr val="dk1"/>
              </a:buClr>
              <a:buSzPts val="2400"/>
              <a:buFont typeface="Dosis ExtraLight"/>
              <a:buNone/>
              <a:defRPr sz="2400">
                <a:solidFill>
                  <a:schemeClr val="dk1"/>
                </a:solidFill>
                <a:latin typeface="Dosis ExtraLight"/>
                <a:ea typeface="Dosis ExtraLight"/>
                <a:cs typeface="Dosis ExtraLight"/>
                <a:sym typeface="Dosis ExtraLight"/>
              </a:defRPr>
            </a:lvl5pPr>
            <a:lvl6pPr lvl="5">
              <a:spcBef>
                <a:spcPts val="0"/>
              </a:spcBef>
              <a:spcAft>
                <a:spcPts val="0"/>
              </a:spcAft>
              <a:buClr>
                <a:schemeClr val="dk1"/>
              </a:buClr>
              <a:buSzPts val="2400"/>
              <a:buFont typeface="Dosis ExtraLight"/>
              <a:buNone/>
              <a:defRPr sz="2400">
                <a:solidFill>
                  <a:schemeClr val="dk1"/>
                </a:solidFill>
                <a:latin typeface="Dosis ExtraLight"/>
                <a:ea typeface="Dosis ExtraLight"/>
                <a:cs typeface="Dosis ExtraLight"/>
                <a:sym typeface="Dosis ExtraLight"/>
              </a:defRPr>
            </a:lvl6pPr>
            <a:lvl7pPr lvl="6">
              <a:spcBef>
                <a:spcPts val="0"/>
              </a:spcBef>
              <a:spcAft>
                <a:spcPts val="0"/>
              </a:spcAft>
              <a:buClr>
                <a:schemeClr val="dk1"/>
              </a:buClr>
              <a:buSzPts val="2400"/>
              <a:buFont typeface="Dosis ExtraLight"/>
              <a:buNone/>
              <a:defRPr sz="2400">
                <a:solidFill>
                  <a:schemeClr val="dk1"/>
                </a:solidFill>
                <a:latin typeface="Dosis ExtraLight"/>
                <a:ea typeface="Dosis ExtraLight"/>
                <a:cs typeface="Dosis ExtraLight"/>
                <a:sym typeface="Dosis ExtraLight"/>
              </a:defRPr>
            </a:lvl7pPr>
            <a:lvl8pPr lvl="7">
              <a:spcBef>
                <a:spcPts val="0"/>
              </a:spcBef>
              <a:spcAft>
                <a:spcPts val="0"/>
              </a:spcAft>
              <a:buClr>
                <a:schemeClr val="dk1"/>
              </a:buClr>
              <a:buSzPts val="2400"/>
              <a:buFont typeface="Dosis ExtraLight"/>
              <a:buNone/>
              <a:defRPr sz="2400">
                <a:solidFill>
                  <a:schemeClr val="dk1"/>
                </a:solidFill>
                <a:latin typeface="Dosis ExtraLight"/>
                <a:ea typeface="Dosis ExtraLight"/>
                <a:cs typeface="Dosis ExtraLight"/>
                <a:sym typeface="Dosis ExtraLight"/>
              </a:defRPr>
            </a:lvl8pPr>
            <a:lvl9pPr lvl="8">
              <a:spcBef>
                <a:spcPts val="0"/>
              </a:spcBef>
              <a:spcAft>
                <a:spcPts val="0"/>
              </a:spcAft>
              <a:buClr>
                <a:schemeClr val="dk1"/>
              </a:buClr>
              <a:buSzPts val="2400"/>
              <a:buFont typeface="Dosis ExtraLight"/>
              <a:buNone/>
              <a:defRPr sz="2400">
                <a:solidFill>
                  <a:schemeClr val="dk1"/>
                </a:solidFill>
                <a:latin typeface="Dosis ExtraLight"/>
                <a:ea typeface="Dosis ExtraLight"/>
                <a:cs typeface="Dosis ExtraLight"/>
                <a:sym typeface="Dosis ExtraLigh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Raleway Thin"/>
              <a:buChar char="●"/>
              <a:defRPr sz="1800">
                <a:solidFill>
                  <a:schemeClr val="dk1"/>
                </a:solidFill>
                <a:latin typeface="Raleway Thin"/>
                <a:ea typeface="Raleway Thin"/>
                <a:cs typeface="Raleway Thin"/>
                <a:sym typeface="Raleway Thin"/>
              </a:defRPr>
            </a:lvl1pPr>
            <a:lvl2pPr indent="-317500" lvl="1" marL="914400">
              <a:lnSpc>
                <a:spcPct val="115000"/>
              </a:lnSpc>
              <a:spcBef>
                <a:spcPts val="1600"/>
              </a:spcBef>
              <a:spcAft>
                <a:spcPts val="0"/>
              </a:spcAft>
              <a:buClr>
                <a:schemeClr val="dk1"/>
              </a:buClr>
              <a:buSzPts val="1400"/>
              <a:buFont typeface="Raleway Thin"/>
              <a:buChar char="○"/>
              <a:defRPr>
                <a:solidFill>
                  <a:schemeClr val="dk1"/>
                </a:solidFill>
                <a:latin typeface="Raleway Thin"/>
                <a:ea typeface="Raleway Thin"/>
                <a:cs typeface="Raleway Thin"/>
                <a:sym typeface="Raleway Thin"/>
              </a:defRPr>
            </a:lvl2pPr>
            <a:lvl3pPr indent="-304800" lvl="2" marL="1371600">
              <a:lnSpc>
                <a:spcPct val="115000"/>
              </a:lnSpc>
              <a:spcBef>
                <a:spcPts val="1600"/>
              </a:spcBef>
              <a:spcAft>
                <a:spcPts val="0"/>
              </a:spcAft>
              <a:buClr>
                <a:schemeClr val="dk1"/>
              </a:buClr>
              <a:buSzPts val="1200"/>
              <a:buFont typeface="Raleway Thin"/>
              <a:buChar char="■"/>
              <a:defRPr sz="1200">
                <a:solidFill>
                  <a:schemeClr val="dk1"/>
                </a:solidFill>
                <a:latin typeface="Raleway Thin"/>
                <a:ea typeface="Raleway Thin"/>
                <a:cs typeface="Raleway Thin"/>
                <a:sym typeface="Raleway Thin"/>
              </a:defRPr>
            </a:lvl3pPr>
            <a:lvl4pPr indent="-304800" lvl="3" marL="1828800">
              <a:lnSpc>
                <a:spcPct val="115000"/>
              </a:lnSpc>
              <a:spcBef>
                <a:spcPts val="1600"/>
              </a:spcBef>
              <a:spcAft>
                <a:spcPts val="0"/>
              </a:spcAft>
              <a:buClr>
                <a:schemeClr val="dk1"/>
              </a:buClr>
              <a:buSzPts val="1200"/>
              <a:buFont typeface="Raleway Thin"/>
              <a:buChar char="●"/>
              <a:defRPr sz="1200">
                <a:solidFill>
                  <a:schemeClr val="dk1"/>
                </a:solidFill>
                <a:latin typeface="Raleway Thin"/>
                <a:ea typeface="Raleway Thin"/>
                <a:cs typeface="Raleway Thin"/>
                <a:sym typeface="Raleway Thin"/>
              </a:defRPr>
            </a:lvl4pPr>
            <a:lvl5pPr indent="-304800" lvl="4" marL="2286000">
              <a:lnSpc>
                <a:spcPct val="115000"/>
              </a:lnSpc>
              <a:spcBef>
                <a:spcPts val="1600"/>
              </a:spcBef>
              <a:spcAft>
                <a:spcPts val="0"/>
              </a:spcAft>
              <a:buClr>
                <a:schemeClr val="dk1"/>
              </a:buClr>
              <a:buSzPts val="1200"/>
              <a:buFont typeface="Raleway Thin"/>
              <a:buChar char="○"/>
              <a:defRPr sz="1200">
                <a:solidFill>
                  <a:schemeClr val="dk1"/>
                </a:solidFill>
                <a:latin typeface="Raleway Thin"/>
                <a:ea typeface="Raleway Thin"/>
                <a:cs typeface="Raleway Thin"/>
                <a:sym typeface="Raleway Thin"/>
              </a:defRPr>
            </a:lvl5pPr>
            <a:lvl6pPr indent="-304800" lvl="5" marL="2743200">
              <a:lnSpc>
                <a:spcPct val="115000"/>
              </a:lnSpc>
              <a:spcBef>
                <a:spcPts val="1600"/>
              </a:spcBef>
              <a:spcAft>
                <a:spcPts val="0"/>
              </a:spcAft>
              <a:buClr>
                <a:schemeClr val="dk1"/>
              </a:buClr>
              <a:buSzPts val="1200"/>
              <a:buFont typeface="Raleway Thin"/>
              <a:buChar char="■"/>
              <a:defRPr sz="1200">
                <a:solidFill>
                  <a:schemeClr val="dk1"/>
                </a:solidFill>
                <a:latin typeface="Raleway Thin"/>
                <a:ea typeface="Raleway Thin"/>
                <a:cs typeface="Raleway Thin"/>
                <a:sym typeface="Raleway Thin"/>
              </a:defRPr>
            </a:lvl6pPr>
            <a:lvl7pPr indent="-304800" lvl="6" marL="3200400">
              <a:lnSpc>
                <a:spcPct val="115000"/>
              </a:lnSpc>
              <a:spcBef>
                <a:spcPts val="1600"/>
              </a:spcBef>
              <a:spcAft>
                <a:spcPts val="0"/>
              </a:spcAft>
              <a:buClr>
                <a:schemeClr val="dk1"/>
              </a:buClr>
              <a:buSzPts val="1200"/>
              <a:buFont typeface="Raleway Thin"/>
              <a:buChar char="●"/>
              <a:defRPr sz="1200">
                <a:solidFill>
                  <a:schemeClr val="dk1"/>
                </a:solidFill>
                <a:latin typeface="Raleway Thin"/>
                <a:ea typeface="Raleway Thin"/>
                <a:cs typeface="Raleway Thin"/>
                <a:sym typeface="Raleway Thin"/>
              </a:defRPr>
            </a:lvl7pPr>
            <a:lvl8pPr indent="-304800" lvl="7" marL="3657600">
              <a:lnSpc>
                <a:spcPct val="115000"/>
              </a:lnSpc>
              <a:spcBef>
                <a:spcPts val="1600"/>
              </a:spcBef>
              <a:spcAft>
                <a:spcPts val="0"/>
              </a:spcAft>
              <a:buClr>
                <a:schemeClr val="dk1"/>
              </a:buClr>
              <a:buSzPts val="1200"/>
              <a:buFont typeface="Raleway Thin"/>
              <a:buChar char="○"/>
              <a:defRPr sz="1200">
                <a:solidFill>
                  <a:schemeClr val="dk1"/>
                </a:solidFill>
                <a:latin typeface="Raleway Thin"/>
                <a:ea typeface="Raleway Thin"/>
                <a:cs typeface="Raleway Thin"/>
                <a:sym typeface="Raleway Thin"/>
              </a:defRPr>
            </a:lvl8pPr>
            <a:lvl9pPr indent="-304800" lvl="8" marL="4114800">
              <a:lnSpc>
                <a:spcPct val="115000"/>
              </a:lnSpc>
              <a:spcBef>
                <a:spcPts val="1600"/>
              </a:spcBef>
              <a:spcAft>
                <a:spcPts val="1600"/>
              </a:spcAft>
              <a:buClr>
                <a:schemeClr val="dk1"/>
              </a:buClr>
              <a:buSzPts val="1200"/>
              <a:buFont typeface="Raleway Thin"/>
              <a:buChar char="■"/>
              <a:defRPr sz="1200">
                <a:solidFill>
                  <a:schemeClr val="dk1"/>
                </a:solidFill>
                <a:latin typeface="Raleway Thin"/>
                <a:ea typeface="Raleway Thin"/>
                <a:cs typeface="Raleway Thin"/>
                <a:sym typeface="Raleway Thin"/>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hyperlink" Target="https://docs.google.com/spreadsheets/d/1ZutwCxSxcVfmnSYXz7JLIG5L92qZmGlzT1nOrDbAIdg/copy" TargetMode="Externa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0.jp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14.png"/><Relationship Id="rId6" Type="http://schemas.openxmlformats.org/officeDocument/2006/relationships/image" Target="../media/image10.png"/><Relationship Id="rId7"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8.png"/><Relationship Id="rId5"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grpSp>
        <p:nvGrpSpPr>
          <p:cNvPr id="130" name="Google Shape;130;p26"/>
          <p:cNvGrpSpPr/>
          <p:nvPr/>
        </p:nvGrpSpPr>
        <p:grpSpPr>
          <a:xfrm>
            <a:off x="441701" y="271819"/>
            <a:ext cx="4067100" cy="3071531"/>
            <a:chOff x="517901" y="-109181"/>
            <a:chExt cx="4067100" cy="3071531"/>
          </a:xfrm>
        </p:grpSpPr>
        <p:sp>
          <p:nvSpPr>
            <p:cNvPr id="131" name="Google Shape;131;p26"/>
            <p:cNvSpPr/>
            <p:nvPr/>
          </p:nvSpPr>
          <p:spPr>
            <a:xfrm>
              <a:off x="517901" y="-109181"/>
              <a:ext cx="4067100" cy="27564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6"/>
            <p:cNvSpPr/>
            <p:nvPr/>
          </p:nvSpPr>
          <p:spPr>
            <a:xfrm rot="10800000">
              <a:off x="2599025" y="2592150"/>
              <a:ext cx="597000" cy="370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 name="Google Shape;133;p26"/>
          <p:cNvGrpSpPr/>
          <p:nvPr/>
        </p:nvGrpSpPr>
        <p:grpSpPr>
          <a:xfrm>
            <a:off x="3844975" y="780463"/>
            <a:ext cx="7145300" cy="4363025"/>
            <a:chOff x="238125" y="642425"/>
            <a:chExt cx="7145300" cy="4363025"/>
          </a:xfrm>
        </p:grpSpPr>
        <p:sp>
          <p:nvSpPr>
            <p:cNvPr id="134" name="Google Shape;134;p26"/>
            <p:cNvSpPr/>
            <p:nvPr/>
          </p:nvSpPr>
          <p:spPr>
            <a:xfrm>
              <a:off x="4041800" y="2528075"/>
              <a:ext cx="1887500" cy="1083000"/>
            </a:xfrm>
            <a:custGeom>
              <a:rect b="b" l="l" r="r" t="t"/>
              <a:pathLst>
                <a:path extrusionOk="0" h="43320" w="75500">
                  <a:moveTo>
                    <a:pt x="15174" y="0"/>
                  </a:moveTo>
                  <a:cubicBezTo>
                    <a:pt x="14559" y="0"/>
                    <a:pt x="13944" y="136"/>
                    <a:pt x="13475" y="408"/>
                  </a:cubicBezTo>
                  <a:lnTo>
                    <a:pt x="937" y="7645"/>
                  </a:lnTo>
                  <a:cubicBezTo>
                    <a:pt x="0" y="8187"/>
                    <a:pt x="0" y="9066"/>
                    <a:pt x="937" y="9607"/>
                  </a:cubicBezTo>
                  <a:lnTo>
                    <a:pt x="58626" y="42912"/>
                  </a:lnTo>
                  <a:cubicBezTo>
                    <a:pt x="59095" y="43184"/>
                    <a:pt x="59710" y="43320"/>
                    <a:pt x="60326" y="43320"/>
                  </a:cubicBezTo>
                  <a:cubicBezTo>
                    <a:pt x="60940" y="43320"/>
                    <a:pt x="61554" y="43184"/>
                    <a:pt x="62023" y="42914"/>
                  </a:cubicBezTo>
                  <a:lnTo>
                    <a:pt x="74561" y="35674"/>
                  </a:lnTo>
                  <a:cubicBezTo>
                    <a:pt x="75500" y="35133"/>
                    <a:pt x="75500" y="34254"/>
                    <a:pt x="74561" y="33713"/>
                  </a:cubicBezTo>
                  <a:lnTo>
                    <a:pt x="16873" y="408"/>
                  </a:lnTo>
                  <a:cubicBezTo>
                    <a:pt x="16404" y="136"/>
                    <a:pt x="15789" y="0"/>
                    <a:pt x="15174" y="0"/>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6"/>
            <p:cNvSpPr/>
            <p:nvPr/>
          </p:nvSpPr>
          <p:spPr>
            <a:xfrm>
              <a:off x="4506900" y="2259950"/>
              <a:ext cx="1887500" cy="1082975"/>
            </a:xfrm>
            <a:custGeom>
              <a:rect b="b" l="l" r="r" t="t"/>
              <a:pathLst>
                <a:path extrusionOk="0" h="43319" w="75500">
                  <a:moveTo>
                    <a:pt x="15174" y="0"/>
                  </a:moveTo>
                  <a:cubicBezTo>
                    <a:pt x="14560" y="0"/>
                    <a:pt x="13945" y="135"/>
                    <a:pt x="13475" y="406"/>
                  </a:cubicBezTo>
                  <a:lnTo>
                    <a:pt x="938" y="7646"/>
                  </a:lnTo>
                  <a:cubicBezTo>
                    <a:pt x="0" y="8187"/>
                    <a:pt x="0" y="9066"/>
                    <a:pt x="938" y="9607"/>
                  </a:cubicBezTo>
                  <a:lnTo>
                    <a:pt x="58627" y="42913"/>
                  </a:lnTo>
                  <a:cubicBezTo>
                    <a:pt x="59096" y="43183"/>
                    <a:pt x="59711" y="43319"/>
                    <a:pt x="60326" y="43319"/>
                  </a:cubicBezTo>
                  <a:cubicBezTo>
                    <a:pt x="60940" y="43319"/>
                    <a:pt x="61555" y="43183"/>
                    <a:pt x="62023" y="42913"/>
                  </a:cubicBezTo>
                  <a:lnTo>
                    <a:pt x="74563" y="35675"/>
                  </a:lnTo>
                  <a:cubicBezTo>
                    <a:pt x="75500" y="35132"/>
                    <a:pt x="75500" y="34255"/>
                    <a:pt x="74563" y="33713"/>
                  </a:cubicBezTo>
                  <a:lnTo>
                    <a:pt x="16874" y="406"/>
                  </a:lnTo>
                  <a:cubicBezTo>
                    <a:pt x="16404" y="135"/>
                    <a:pt x="15789" y="0"/>
                    <a:pt x="15174" y="0"/>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6"/>
            <p:cNvSpPr/>
            <p:nvPr/>
          </p:nvSpPr>
          <p:spPr>
            <a:xfrm>
              <a:off x="1863325" y="2691000"/>
              <a:ext cx="3057325" cy="1753850"/>
            </a:xfrm>
            <a:custGeom>
              <a:rect b="b" l="l" r="r" t="t"/>
              <a:pathLst>
                <a:path extrusionOk="0" h="70154" w="122293">
                  <a:moveTo>
                    <a:pt x="65131" y="1"/>
                  </a:moveTo>
                  <a:cubicBezTo>
                    <a:pt x="64106" y="1"/>
                    <a:pt x="63081" y="226"/>
                    <a:pt x="62299" y="677"/>
                  </a:cubicBezTo>
                  <a:lnTo>
                    <a:pt x="1565" y="35744"/>
                  </a:lnTo>
                  <a:cubicBezTo>
                    <a:pt x="1" y="36644"/>
                    <a:pt x="1" y="38108"/>
                    <a:pt x="1565" y="39012"/>
                  </a:cubicBezTo>
                  <a:lnTo>
                    <a:pt x="54331" y="69477"/>
                  </a:lnTo>
                  <a:cubicBezTo>
                    <a:pt x="55113" y="69928"/>
                    <a:pt x="56138" y="70153"/>
                    <a:pt x="57163" y="70153"/>
                  </a:cubicBezTo>
                  <a:cubicBezTo>
                    <a:pt x="58187" y="70153"/>
                    <a:pt x="59212" y="69928"/>
                    <a:pt x="59994" y="69477"/>
                  </a:cubicBezTo>
                  <a:lnTo>
                    <a:pt x="120729" y="34410"/>
                  </a:lnTo>
                  <a:cubicBezTo>
                    <a:pt x="122292" y="33508"/>
                    <a:pt x="122292" y="32045"/>
                    <a:pt x="120729" y="31141"/>
                  </a:cubicBezTo>
                  <a:lnTo>
                    <a:pt x="67962" y="677"/>
                  </a:lnTo>
                  <a:cubicBezTo>
                    <a:pt x="67180" y="226"/>
                    <a:pt x="66155" y="1"/>
                    <a:pt x="65131" y="1"/>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6"/>
            <p:cNvSpPr/>
            <p:nvPr/>
          </p:nvSpPr>
          <p:spPr>
            <a:xfrm>
              <a:off x="4899250" y="680625"/>
              <a:ext cx="200000" cy="307250"/>
            </a:xfrm>
            <a:custGeom>
              <a:rect b="b" l="l" r="r" t="t"/>
              <a:pathLst>
                <a:path extrusionOk="0" h="12290" w="8000">
                  <a:moveTo>
                    <a:pt x="7968" y="1"/>
                  </a:moveTo>
                  <a:lnTo>
                    <a:pt x="0" y="4600"/>
                  </a:lnTo>
                  <a:lnTo>
                    <a:pt x="2" y="7670"/>
                  </a:lnTo>
                  <a:lnTo>
                    <a:pt x="8000" y="12289"/>
                  </a:lnTo>
                  <a:lnTo>
                    <a:pt x="7968" y="1"/>
                  </a:lnTo>
                  <a:close/>
                </a:path>
              </a:pathLst>
            </a:custGeom>
            <a:solidFill>
              <a:srgbClr val="7C25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6"/>
            <p:cNvSpPr/>
            <p:nvPr/>
          </p:nvSpPr>
          <p:spPr>
            <a:xfrm>
              <a:off x="6302025" y="1360550"/>
              <a:ext cx="87325" cy="1754650"/>
            </a:xfrm>
            <a:custGeom>
              <a:rect b="b" l="l" r="r" t="t"/>
              <a:pathLst>
                <a:path extrusionOk="0" h="70186" w="3493">
                  <a:moveTo>
                    <a:pt x="2706" y="1"/>
                  </a:moveTo>
                  <a:lnTo>
                    <a:pt x="11" y="1556"/>
                  </a:lnTo>
                  <a:cubicBezTo>
                    <a:pt x="525" y="2445"/>
                    <a:pt x="836" y="3443"/>
                    <a:pt x="838" y="4348"/>
                  </a:cubicBezTo>
                  <a:cubicBezTo>
                    <a:pt x="838" y="4348"/>
                    <a:pt x="841" y="7217"/>
                    <a:pt x="834" y="7219"/>
                  </a:cubicBezTo>
                  <a:lnTo>
                    <a:pt x="831" y="68072"/>
                  </a:lnTo>
                  <a:cubicBezTo>
                    <a:pt x="831" y="68583"/>
                    <a:pt x="821" y="69711"/>
                    <a:pt x="1" y="70185"/>
                  </a:cubicBezTo>
                  <a:lnTo>
                    <a:pt x="2159" y="68939"/>
                  </a:lnTo>
                  <a:cubicBezTo>
                    <a:pt x="2893" y="68516"/>
                    <a:pt x="3488" y="67440"/>
                    <a:pt x="3488" y="66538"/>
                  </a:cubicBezTo>
                  <a:lnTo>
                    <a:pt x="3489" y="5686"/>
                  </a:lnTo>
                  <a:cubicBezTo>
                    <a:pt x="3489" y="5686"/>
                    <a:pt x="3493" y="5663"/>
                    <a:pt x="3493" y="5625"/>
                  </a:cubicBezTo>
                  <a:cubicBezTo>
                    <a:pt x="3489" y="5581"/>
                    <a:pt x="3486" y="5523"/>
                    <a:pt x="3488" y="5448"/>
                  </a:cubicBezTo>
                  <a:cubicBezTo>
                    <a:pt x="3489" y="5386"/>
                    <a:pt x="3491" y="5324"/>
                    <a:pt x="3489" y="5242"/>
                  </a:cubicBezTo>
                  <a:cubicBezTo>
                    <a:pt x="3493" y="5165"/>
                    <a:pt x="3489" y="5083"/>
                    <a:pt x="3493" y="4983"/>
                  </a:cubicBezTo>
                  <a:cubicBezTo>
                    <a:pt x="3489" y="4796"/>
                    <a:pt x="3491" y="4577"/>
                    <a:pt x="3488" y="4336"/>
                  </a:cubicBezTo>
                  <a:lnTo>
                    <a:pt x="3488" y="3814"/>
                  </a:lnTo>
                  <a:cubicBezTo>
                    <a:pt x="3488" y="3446"/>
                    <a:pt x="3489" y="3043"/>
                    <a:pt x="3488" y="2622"/>
                  </a:cubicBezTo>
                  <a:cubicBezTo>
                    <a:pt x="3486" y="1770"/>
                    <a:pt x="3192" y="829"/>
                    <a:pt x="27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6"/>
            <p:cNvSpPr/>
            <p:nvPr/>
          </p:nvSpPr>
          <p:spPr>
            <a:xfrm>
              <a:off x="5098300" y="704675"/>
              <a:ext cx="1224725" cy="2415250"/>
            </a:xfrm>
            <a:custGeom>
              <a:rect b="b" l="l" r="r" t="t"/>
              <a:pathLst>
                <a:path extrusionOk="0" h="96610" w="48989">
                  <a:moveTo>
                    <a:pt x="1036" y="1"/>
                  </a:moveTo>
                  <a:cubicBezTo>
                    <a:pt x="1026" y="1"/>
                    <a:pt x="1015" y="1"/>
                    <a:pt x="1005" y="1"/>
                  </a:cubicBezTo>
                  <a:cubicBezTo>
                    <a:pt x="903" y="3"/>
                    <a:pt x="801" y="8"/>
                    <a:pt x="699" y="20"/>
                  </a:cubicBezTo>
                  <a:cubicBezTo>
                    <a:pt x="599" y="28"/>
                    <a:pt x="501" y="45"/>
                    <a:pt x="404" y="70"/>
                  </a:cubicBezTo>
                  <a:cubicBezTo>
                    <a:pt x="320" y="90"/>
                    <a:pt x="238" y="113"/>
                    <a:pt x="158" y="143"/>
                  </a:cubicBezTo>
                  <a:cubicBezTo>
                    <a:pt x="136" y="146"/>
                    <a:pt x="115" y="155"/>
                    <a:pt x="100" y="170"/>
                  </a:cubicBezTo>
                  <a:cubicBezTo>
                    <a:pt x="66" y="178"/>
                    <a:pt x="34" y="188"/>
                    <a:pt x="4" y="203"/>
                  </a:cubicBezTo>
                  <a:lnTo>
                    <a:pt x="1" y="212"/>
                  </a:lnTo>
                  <a:lnTo>
                    <a:pt x="33" y="8256"/>
                  </a:lnTo>
                  <a:lnTo>
                    <a:pt x="39" y="11326"/>
                  </a:lnTo>
                  <a:lnTo>
                    <a:pt x="250" y="66734"/>
                  </a:lnTo>
                  <a:cubicBezTo>
                    <a:pt x="255" y="68535"/>
                    <a:pt x="1530" y="70729"/>
                    <a:pt x="3099" y="71628"/>
                  </a:cubicBezTo>
                  <a:lnTo>
                    <a:pt x="38362" y="91779"/>
                  </a:lnTo>
                  <a:lnTo>
                    <a:pt x="46148" y="96230"/>
                  </a:lnTo>
                  <a:cubicBezTo>
                    <a:pt x="46600" y="96487"/>
                    <a:pt x="47027" y="96609"/>
                    <a:pt x="47406" y="96609"/>
                  </a:cubicBezTo>
                  <a:cubicBezTo>
                    <a:pt x="48343" y="96609"/>
                    <a:pt x="48989" y="95867"/>
                    <a:pt x="48989" y="94583"/>
                  </a:cubicBezTo>
                  <a:lnTo>
                    <a:pt x="48989" y="33445"/>
                  </a:lnTo>
                  <a:lnTo>
                    <a:pt x="48989" y="30585"/>
                  </a:lnTo>
                  <a:cubicBezTo>
                    <a:pt x="48987" y="29679"/>
                    <a:pt x="48671" y="28677"/>
                    <a:pt x="48161" y="27793"/>
                  </a:cubicBezTo>
                  <a:cubicBezTo>
                    <a:pt x="47632" y="26876"/>
                    <a:pt x="46964" y="26171"/>
                    <a:pt x="46150" y="25684"/>
                  </a:cubicBezTo>
                  <a:lnTo>
                    <a:pt x="43672" y="24254"/>
                  </a:lnTo>
                  <a:lnTo>
                    <a:pt x="43669" y="24248"/>
                  </a:lnTo>
                  <a:lnTo>
                    <a:pt x="2135" y="272"/>
                  </a:lnTo>
                  <a:cubicBezTo>
                    <a:pt x="2071" y="240"/>
                    <a:pt x="1999" y="207"/>
                    <a:pt x="1929" y="178"/>
                  </a:cubicBezTo>
                  <a:cubicBezTo>
                    <a:pt x="1852" y="146"/>
                    <a:pt x="1774" y="120"/>
                    <a:pt x="1693" y="96"/>
                  </a:cubicBezTo>
                  <a:lnTo>
                    <a:pt x="1541" y="55"/>
                  </a:lnTo>
                  <a:cubicBezTo>
                    <a:pt x="1465" y="40"/>
                    <a:pt x="1388" y="28"/>
                    <a:pt x="1311" y="21"/>
                  </a:cubicBezTo>
                  <a:cubicBezTo>
                    <a:pt x="1221" y="8"/>
                    <a:pt x="1128" y="1"/>
                    <a:pt x="1036" y="1"/>
                  </a:cubicBezTo>
                  <a:close/>
                </a:path>
              </a:pathLst>
            </a:custGeom>
            <a:solidFill>
              <a:srgbClr val="8E2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6"/>
            <p:cNvSpPr/>
            <p:nvPr/>
          </p:nvSpPr>
          <p:spPr>
            <a:xfrm>
              <a:off x="4932450" y="744250"/>
              <a:ext cx="1346875" cy="2441925"/>
            </a:xfrm>
            <a:custGeom>
              <a:rect b="b" l="l" r="r" t="t"/>
              <a:pathLst>
                <a:path extrusionOk="0" h="97677" w="53875">
                  <a:moveTo>
                    <a:pt x="7559" y="0"/>
                  </a:moveTo>
                  <a:lnTo>
                    <a:pt x="0" y="4356"/>
                  </a:lnTo>
                  <a:lnTo>
                    <a:pt x="46320" y="31102"/>
                  </a:lnTo>
                  <a:lnTo>
                    <a:pt x="46219" y="97676"/>
                  </a:lnTo>
                  <a:lnTo>
                    <a:pt x="53056" y="93728"/>
                  </a:lnTo>
                  <a:cubicBezTo>
                    <a:pt x="53562" y="93437"/>
                    <a:pt x="53873" y="92898"/>
                    <a:pt x="53873" y="92313"/>
                  </a:cubicBezTo>
                  <a:lnTo>
                    <a:pt x="53875" y="28626"/>
                  </a:lnTo>
                  <a:cubicBezTo>
                    <a:pt x="53875" y="27458"/>
                    <a:pt x="53253" y="26379"/>
                    <a:pt x="52241" y="25796"/>
                  </a:cubicBezTo>
                  <a:lnTo>
                    <a:pt x="75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6"/>
            <p:cNvSpPr/>
            <p:nvPr/>
          </p:nvSpPr>
          <p:spPr>
            <a:xfrm>
              <a:off x="6087925" y="1419025"/>
              <a:ext cx="191450" cy="1767150"/>
            </a:xfrm>
            <a:custGeom>
              <a:rect b="b" l="l" r="r" t="t"/>
              <a:pathLst>
                <a:path extrusionOk="0" h="70686" w="7658">
                  <a:moveTo>
                    <a:pt x="7218" y="1"/>
                  </a:moveTo>
                  <a:lnTo>
                    <a:pt x="101" y="4111"/>
                  </a:lnTo>
                  <a:lnTo>
                    <a:pt x="0" y="70685"/>
                  </a:lnTo>
                  <a:lnTo>
                    <a:pt x="6837" y="66739"/>
                  </a:lnTo>
                  <a:cubicBezTo>
                    <a:pt x="7343" y="66446"/>
                    <a:pt x="7654" y="65907"/>
                    <a:pt x="7654" y="65324"/>
                  </a:cubicBezTo>
                  <a:lnTo>
                    <a:pt x="7656" y="1637"/>
                  </a:lnTo>
                  <a:cubicBezTo>
                    <a:pt x="7658" y="1062"/>
                    <a:pt x="7505" y="499"/>
                    <a:pt x="7218" y="1"/>
                  </a:cubicBezTo>
                  <a:close/>
                </a:path>
              </a:pathLst>
            </a:custGeom>
            <a:solidFill>
              <a:srgbClr val="DAE6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6"/>
            <p:cNvSpPr/>
            <p:nvPr/>
          </p:nvSpPr>
          <p:spPr>
            <a:xfrm>
              <a:off x="4935575" y="727825"/>
              <a:ext cx="217575" cy="121525"/>
            </a:xfrm>
            <a:custGeom>
              <a:rect b="b" l="l" r="r" t="t"/>
              <a:pathLst>
                <a:path extrusionOk="0" h="4861" w="8703">
                  <a:moveTo>
                    <a:pt x="7752" y="0"/>
                  </a:moveTo>
                  <a:cubicBezTo>
                    <a:pt x="7441" y="0"/>
                    <a:pt x="7098" y="82"/>
                    <a:pt x="6826" y="240"/>
                  </a:cubicBezTo>
                  <a:lnTo>
                    <a:pt x="554" y="3854"/>
                  </a:lnTo>
                  <a:cubicBezTo>
                    <a:pt x="84" y="4124"/>
                    <a:pt x="1" y="4515"/>
                    <a:pt x="368" y="4727"/>
                  </a:cubicBezTo>
                  <a:cubicBezTo>
                    <a:pt x="523" y="4817"/>
                    <a:pt x="733" y="4860"/>
                    <a:pt x="959" y="4860"/>
                  </a:cubicBezTo>
                  <a:cubicBezTo>
                    <a:pt x="1270" y="4860"/>
                    <a:pt x="1612" y="4778"/>
                    <a:pt x="1884" y="4620"/>
                  </a:cubicBezTo>
                  <a:lnTo>
                    <a:pt x="8149" y="1003"/>
                  </a:lnTo>
                  <a:cubicBezTo>
                    <a:pt x="8619" y="733"/>
                    <a:pt x="8702" y="342"/>
                    <a:pt x="8336" y="131"/>
                  </a:cubicBezTo>
                  <a:cubicBezTo>
                    <a:pt x="8184" y="43"/>
                    <a:pt x="7976" y="0"/>
                    <a:pt x="7752" y="0"/>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6"/>
            <p:cNvSpPr/>
            <p:nvPr/>
          </p:nvSpPr>
          <p:spPr>
            <a:xfrm>
              <a:off x="6036425" y="1513850"/>
              <a:ext cx="87400" cy="1754650"/>
            </a:xfrm>
            <a:custGeom>
              <a:rect b="b" l="l" r="r" t="t"/>
              <a:pathLst>
                <a:path extrusionOk="0" h="70186" w="3496">
                  <a:moveTo>
                    <a:pt x="2707" y="1"/>
                  </a:moveTo>
                  <a:lnTo>
                    <a:pt x="0" y="1563"/>
                  </a:lnTo>
                  <a:cubicBezTo>
                    <a:pt x="515" y="2453"/>
                    <a:pt x="831" y="3447"/>
                    <a:pt x="831" y="4361"/>
                  </a:cubicBezTo>
                  <a:cubicBezTo>
                    <a:pt x="831" y="4361"/>
                    <a:pt x="832" y="7215"/>
                    <a:pt x="836" y="7220"/>
                  </a:cubicBezTo>
                  <a:lnTo>
                    <a:pt x="831" y="37852"/>
                  </a:lnTo>
                  <a:lnTo>
                    <a:pt x="832" y="68072"/>
                  </a:lnTo>
                  <a:cubicBezTo>
                    <a:pt x="832" y="68553"/>
                    <a:pt x="849" y="69696"/>
                    <a:pt x="0" y="70185"/>
                  </a:cubicBezTo>
                  <a:cubicBezTo>
                    <a:pt x="0" y="70185"/>
                    <a:pt x="1816" y="69139"/>
                    <a:pt x="2159" y="68940"/>
                  </a:cubicBezTo>
                  <a:cubicBezTo>
                    <a:pt x="2892" y="68516"/>
                    <a:pt x="3487" y="67442"/>
                    <a:pt x="3487" y="66540"/>
                  </a:cubicBezTo>
                  <a:lnTo>
                    <a:pt x="3487" y="39391"/>
                  </a:lnTo>
                  <a:cubicBezTo>
                    <a:pt x="3487" y="39391"/>
                    <a:pt x="3492" y="5686"/>
                    <a:pt x="3491" y="5673"/>
                  </a:cubicBezTo>
                  <a:lnTo>
                    <a:pt x="3491" y="5553"/>
                  </a:lnTo>
                  <a:cubicBezTo>
                    <a:pt x="3494" y="5339"/>
                    <a:pt x="3496" y="4908"/>
                    <a:pt x="3491" y="4336"/>
                  </a:cubicBezTo>
                  <a:lnTo>
                    <a:pt x="3491" y="3815"/>
                  </a:lnTo>
                  <a:cubicBezTo>
                    <a:pt x="3489" y="3446"/>
                    <a:pt x="3491" y="3043"/>
                    <a:pt x="3489" y="2622"/>
                  </a:cubicBezTo>
                  <a:cubicBezTo>
                    <a:pt x="3487" y="1770"/>
                    <a:pt x="3193" y="829"/>
                    <a:pt x="270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6"/>
            <p:cNvSpPr/>
            <p:nvPr/>
          </p:nvSpPr>
          <p:spPr>
            <a:xfrm>
              <a:off x="4832825" y="809000"/>
              <a:ext cx="1224500" cy="2464325"/>
            </a:xfrm>
            <a:custGeom>
              <a:rect b="b" l="l" r="r" t="t"/>
              <a:pathLst>
                <a:path extrusionOk="0" h="98573" w="48980">
                  <a:moveTo>
                    <a:pt x="5" y="0"/>
                  </a:moveTo>
                  <a:lnTo>
                    <a:pt x="5" y="0"/>
                  </a:lnTo>
                  <a:cubicBezTo>
                    <a:pt x="1" y="38"/>
                    <a:pt x="1" y="76"/>
                    <a:pt x="5" y="113"/>
                  </a:cubicBezTo>
                  <a:lnTo>
                    <a:pt x="5" y="113"/>
                  </a:lnTo>
                  <a:lnTo>
                    <a:pt x="5" y="0"/>
                  </a:lnTo>
                  <a:close/>
                  <a:moveTo>
                    <a:pt x="5" y="113"/>
                  </a:moveTo>
                  <a:lnTo>
                    <a:pt x="15" y="68295"/>
                  </a:lnTo>
                  <a:cubicBezTo>
                    <a:pt x="15" y="70099"/>
                    <a:pt x="1295" y="72290"/>
                    <a:pt x="2863" y="73189"/>
                  </a:cubicBezTo>
                  <a:lnTo>
                    <a:pt x="46139" y="98192"/>
                  </a:lnTo>
                  <a:cubicBezTo>
                    <a:pt x="46591" y="98450"/>
                    <a:pt x="47018" y="98573"/>
                    <a:pt x="47397" y="98573"/>
                  </a:cubicBezTo>
                  <a:cubicBezTo>
                    <a:pt x="48331" y="98573"/>
                    <a:pt x="48974" y="97830"/>
                    <a:pt x="48978" y="96545"/>
                  </a:cubicBezTo>
                  <a:lnTo>
                    <a:pt x="48980" y="87606"/>
                  </a:lnTo>
                  <a:lnTo>
                    <a:pt x="48976" y="35409"/>
                  </a:lnTo>
                  <a:lnTo>
                    <a:pt x="48978" y="32547"/>
                  </a:lnTo>
                  <a:cubicBezTo>
                    <a:pt x="48976" y="31643"/>
                    <a:pt x="48655" y="30642"/>
                    <a:pt x="48146" y="29758"/>
                  </a:cubicBezTo>
                  <a:cubicBezTo>
                    <a:pt x="47616" y="28814"/>
                    <a:pt x="46930" y="28138"/>
                    <a:pt x="46138" y="27642"/>
                  </a:cubicBezTo>
                  <a:lnTo>
                    <a:pt x="43668" y="26213"/>
                  </a:lnTo>
                  <a:lnTo>
                    <a:pt x="43665" y="26208"/>
                  </a:lnTo>
                  <a:lnTo>
                    <a:pt x="10657" y="7154"/>
                  </a:lnTo>
                  <a:lnTo>
                    <a:pt x="2831" y="2635"/>
                  </a:lnTo>
                  <a:lnTo>
                    <a:pt x="1178" y="1679"/>
                  </a:lnTo>
                  <a:cubicBezTo>
                    <a:pt x="973" y="1557"/>
                    <a:pt x="779" y="1417"/>
                    <a:pt x="602" y="1258"/>
                  </a:cubicBezTo>
                  <a:cubicBezTo>
                    <a:pt x="522" y="1185"/>
                    <a:pt x="448" y="1106"/>
                    <a:pt x="383" y="1021"/>
                  </a:cubicBezTo>
                  <a:cubicBezTo>
                    <a:pt x="316" y="942"/>
                    <a:pt x="256" y="857"/>
                    <a:pt x="206" y="769"/>
                  </a:cubicBezTo>
                  <a:cubicBezTo>
                    <a:pt x="174" y="712"/>
                    <a:pt x="146" y="652"/>
                    <a:pt x="119" y="592"/>
                  </a:cubicBezTo>
                  <a:cubicBezTo>
                    <a:pt x="94" y="535"/>
                    <a:pt x="74" y="475"/>
                    <a:pt x="62" y="414"/>
                  </a:cubicBezTo>
                  <a:cubicBezTo>
                    <a:pt x="46" y="373"/>
                    <a:pt x="36" y="331"/>
                    <a:pt x="34" y="287"/>
                  </a:cubicBezTo>
                  <a:cubicBezTo>
                    <a:pt x="19" y="247"/>
                    <a:pt x="12" y="204"/>
                    <a:pt x="14" y="162"/>
                  </a:cubicBezTo>
                  <a:cubicBezTo>
                    <a:pt x="10" y="146"/>
                    <a:pt x="7" y="129"/>
                    <a:pt x="5" y="11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6"/>
            <p:cNvSpPr/>
            <p:nvPr/>
          </p:nvSpPr>
          <p:spPr>
            <a:xfrm>
              <a:off x="4832875" y="642425"/>
              <a:ext cx="1536800" cy="910550"/>
            </a:xfrm>
            <a:custGeom>
              <a:rect b="b" l="l" r="r" t="t"/>
              <a:pathLst>
                <a:path extrusionOk="0" h="36422" w="61472">
                  <a:moveTo>
                    <a:pt x="11623" y="0"/>
                  </a:moveTo>
                  <a:cubicBezTo>
                    <a:pt x="10598" y="0"/>
                    <a:pt x="9573" y="226"/>
                    <a:pt x="8792" y="677"/>
                  </a:cubicBezTo>
                  <a:lnTo>
                    <a:pt x="1176" y="5074"/>
                  </a:lnTo>
                  <a:cubicBezTo>
                    <a:pt x="416" y="5512"/>
                    <a:pt x="30" y="6083"/>
                    <a:pt x="0" y="6658"/>
                  </a:cubicBezTo>
                  <a:lnTo>
                    <a:pt x="3" y="6665"/>
                  </a:lnTo>
                  <a:lnTo>
                    <a:pt x="3" y="6770"/>
                  </a:lnTo>
                  <a:cubicBezTo>
                    <a:pt x="7" y="6790"/>
                    <a:pt x="8" y="6805"/>
                    <a:pt x="12" y="6825"/>
                  </a:cubicBezTo>
                  <a:cubicBezTo>
                    <a:pt x="12" y="6867"/>
                    <a:pt x="18" y="6910"/>
                    <a:pt x="32" y="6950"/>
                  </a:cubicBezTo>
                  <a:cubicBezTo>
                    <a:pt x="34" y="6994"/>
                    <a:pt x="44" y="7037"/>
                    <a:pt x="60" y="7077"/>
                  </a:cubicBezTo>
                  <a:cubicBezTo>
                    <a:pt x="72" y="7139"/>
                    <a:pt x="90" y="7199"/>
                    <a:pt x="117" y="7256"/>
                  </a:cubicBezTo>
                  <a:cubicBezTo>
                    <a:pt x="144" y="7316"/>
                    <a:pt x="171" y="7375"/>
                    <a:pt x="204" y="7432"/>
                  </a:cubicBezTo>
                  <a:cubicBezTo>
                    <a:pt x="254" y="7522"/>
                    <a:pt x="314" y="7607"/>
                    <a:pt x="379" y="7686"/>
                  </a:cubicBezTo>
                  <a:cubicBezTo>
                    <a:pt x="446" y="7769"/>
                    <a:pt x="520" y="7848"/>
                    <a:pt x="600" y="7921"/>
                  </a:cubicBezTo>
                  <a:cubicBezTo>
                    <a:pt x="777" y="8080"/>
                    <a:pt x="971" y="8222"/>
                    <a:pt x="1175" y="8344"/>
                  </a:cubicBezTo>
                  <a:lnTo>
                    <a:pt x="2829" y="9298"/>
                  </a:lnTo>
                  <a:lnTo>
                    <a:pt x="10655" y="13817"/>
                  </a:lnTo>
                  <a:lnTo>
                    <a:pt x="43663" y="32871"/>
                  </a:lnTo>
                  <a:lnTo>
                    <a:pt x="43666" y="32876"/>
                  </a:lnTo>
                  <a:lnTo>
                    <a:pt x="46136" y="34305"/>
                  </a:lnTo>
                  <a:lnTo>
                    <a:pt x="46144" y="34306"/>
                  </a:lnTo>
                  <a:cubicBezTo>
                    <a:pt x="46928" y="34761"/>
                    <a:pt x="47629" y="35533"/>
                    <a:pt x="48144" y="36421"/>
                  </a:cubicBezTo>
                  <a:lnTo>
                    <a:pt x="50851" y="34859"/>
                  </a:lnTo>
                  <a:cubicBezTo>
                    <a:pt x="50374" y="34024"/>
                    <a:pt x="49708" y="33299"/>
                    <a:pt x="48971" y="32871"/>
                  </a:cubicBezTo>
                  <a:cubicBezTo>
                    <a:pt x="48607" y="32659"/>
                    <a:pt x="48258" y="32460"/>
                    <a:pt x="47938" y="32275"/>
                  </a:cubicBezTo>
                  <a:lnTo>
                    <a:pt x="47486" y="32014"/>
                  </a:lnTo>
                  <a:cubicBezTo>
                    <a:pt x="46994" y="31725"/>
                    <a:pt x="46622" y="31509"/>
                    <a:pt x="46433" y="31407"/>
                  </a:cubicBezTo>
                  <a:lnTo>
                    <a:pt x="46329" y="31346"/>
                  </a:lnTo>
                  <a:cubicBezTo>
                    <a:pt x="46324" y="31344"/>
                    <a:pt x="46321" y="31342"/>
                    <a:pt x="46318" y="31337"/>
                  </a:cubicBezTo>
                  <a:lnTo>
                    <a:pt x="10650" y="10746"/>
                  </a:lnTo>
                  <a:lnTo>
                    <a:pt x="4784" y="7361"/>
                  </a:lnTo>
                  <a:cubicBezTo>
                    <a:pt x="4162" y="7004"/>
                    <a:pt x="4162" y="6414"/>
                    <a:pt x="4785" y="6055"/>
                  </a:cubicBezTo>
                  <a:lnTo>
                    <a:pt x="10486" y="2763"/>
                  </a:lnTo>
                  <a:cubicBezTo>
                    <a:pt x="10528" y="2737"/>
                    <a:pt x="10571" y="2717"/>
                    <a:pt x="10618" y="2702"/>
                  </a:cubicBezTo>
                  <a:cubicBezTo>
                    <a:pt x="10646" y="2680"/>
                    <a:pt x="10680" y="2667"/>
                    <a:pt x="10715" y="2660"/>
                  </a:cubicBezTo>
                  <a:cubicBezTo>
                    <a:pt x="10732" y="2645"/>
                    <a:pt x="10752" y="2636"/>
                    <a:pt x="10775" y="2633"/>
                  </a:cubicBezTo>
                  <a:cubicBezTo>
                    <a:pt x="10855" y="2603"/>
                    <a:pt x="10935" y="2580"/>
                    <a:pt x="11019" y="2560"/>
                  </a:cubicBezTo>
                  <a:cubicBezTo>
                    <a:pt x="11116" y="2535"/>
                    <a:pt x="11214" y="2518"/>
                    <a:pt x="11315" y="2510"/>
                  </a:cubicBezTo>
                  <a:cubicBezTo>
                    <a:pt x="11417" y="2498"/>
                    <a:pt x="11519" y="2493"/>
                    <a:pt x="11622" y="2491"/>
                  </a:cubicBezTo>
                  <a:cubicBezTo>
                    <a:pt x="11632" y="2491"/>
                    <a:pt x="11643" y="2491"/>
                    <a:pt x="11653" y="2491"/>
                  </a:cubicBezTo>
                  <a:cubicBezTo>
                    <a:pt x="11744" y="2491"/>
                    <a:pt x="11836" y="2498"/>
                    <a:pt x="11928" y="2511"/>
                  </a:cubicBezTo>
                  <a:cubicBezTo>
                    <a:pt x="12005" y="2518"/>
                    <a:pt x="12082" y="2530"/>
                    <a:pt x="12157" y="2545"/>
                  </a:cubicBezTo>
                  <a:lnTo>
                    <a:pt x="12309" y="2586"/>
                  </a:lnTo>
                  <a:cubicBezTo>
                    <a:pt x="12391" y="2605"/>
                    <a:pt x="12469" y="2633"/>
                    <a:pt x="12546" y="2668"/>
                  </a:cubicBezTo>
                  <a:cubicBezTo>
                    <a:pt x="12615" y="2697"/>
                    <a:pt x="12686" y="2732"/>
                    <a:pt x="12750" y="2762"/>
                  </a:cubicBezTo>
                  <a:lnTo>
                    <a:pt x="54284" y="26738"/>
                  </a:lnTo>
                  <a:lnTo>
                    <a:pt x="54289" y="26734"/>
                  </a:lnTo>
                  <a:lnTo>
                    <a:pt x="56772" y="28171"/>
                  </a:lnTo>
                  <a:cubicBezTo>
                    <a:pt x="57555" y="28624"/>
                    <a:pt x="58264" y="29392"/>
                    <a:pt x="58777" y="30283"/>
                  </a:cubicBezTo>
                  <a:lnTo>
                    <a:pt x="61472" y="28726"/>
                  </a:lnTo>
                  <a:cubicBezTo>
                    <a:pt x="60997" y="27890"/>
                    <a:pt x="60329" y="27165"/>
                    <a:pt x="59592" y="26739"/>
                  </a:cubicBezTo>
                  <a:cubicBezTo>
                    <a:pt x="59228" y="26525"/>
                    <a:pt x="58879" y="26328"/>
                    <a:pt x="58560" y="26141"/>
                  </a:cubicBezTo>
                  <a:lnTo>
                    <a:pt x="58108" y="25882"/>
                  </a:lnTo>
                  <a:cubicBezTo>
                    <a:pt x="57901" y="25758"/>
                    <a:pt x="57711" y="25650"/>
                    <a:pt x="57549" y="25555"/>
                  </a:cubicBezTo>
                  <a:cubicBezTo>
                    <a:pt x="57462" y="25508"/>
                    <a:pt x="57392" y="25464"/>
                    <a:pt x="57325" y="25428"/>
                  </a:cubicBezTo>
                  <a:cubicBezTo>
                    <a:pt x="57255" y="25386"/>
                    <a:pt x="57200" y="25356"/>
                    <a:pt x="57146" y="25327"/>
                  </a:cubicBezTo>
                  <a:cubicBezTo>
                    <a:pt x="57079" y="25291"/>
                    <a:pt x="57031" y="25257"/>
                    <a:pt x="56994" y="25234"/>
                  </a:cubicBezTo>
                  <a:cubicBezTo>
                    <a:pt x="56961" y="25215"/>
                    <a:pt x="56939" y="25205"/>
                    <a:pt x="56939" y="25205"/>
                  </a:cubicBezTo>
                  <a:lnTo>
                    <a:pt x="14454" y="677"/>
                  </a:lnTo>
                  <a:cubicBezTo>
                    <a:pt x="13673" y="226"/>
                    <a:pt x="12648" y="0"/>
                    <a:pt x="116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6"/>
            <p:cNvSpPr/>
            <p:nvPr/>
          </p:nvSpPr>
          <p:spPr>
            <a:xfrm>
              <a:off x="4458200" y="1039975"/>
              <a:ext cx="200000" cy="307250"/>
            </a:xfrm>
            <a:custGeom>
              <a:rect b="b" l="l" r="r" t="t"/>
              <a:pathLst>
                <a:path extrusionOk="0" h="12290" w="8000">
                  <a:moveTo>
                    <a:pt x="7968" y="1"/>
                  </a:moveTo>
                  <a:lnTo>
                    <a:pt x="0" y="4602"/>
                  </a:lnTo>
                  <a:lnTo>
                    <a:pt x="2" y="7671"/>
                  </a:lnTo>
                  <a:lnTo>
                    <a:pt x="8000" y="12289"/>
                  </a:lnTo>
                  <a:lnTo>
                    <a:pt x="7968" y="1"/>
                  </a:lnTo>
                  <a:close/>
                </a:path>
              </a:pathLst>
            </a:custGeom>
            <a:solidFill>
              <a:srgbClr val="3451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6"/>
            <p:cNvSpPr/>
            <p:nvPr/>
          </p:nvSpPr>
          <p:spPr>
            <a:xfrm>
              <a:off x="5860975" y="1719900"/>
              <a:ext cx="87325" cy="1677650"/>
            </a:xfrm>
            <a:custGeom>
              <a:rect b="b" l="l" r="r" t="t"/>
              <a:pathLst>
                <a:path extrusionOk="0" h="67106" w="3493">
                  <a:moveTo>
                    <a:pt x="2706" y="1"/>
                  </a:moveTo>
                  <a:lnTo>
                    <a:pt x="11" y="1556"/>
                  </a:lnTo>
                  <a:cubicBezTo>
                    <a:pt x="526" y="2447"/>
                    <a:pt x="836" y="3444"/>
                    <a:pt x="838" y="4348"/>
                  </a:cubicBezTo>
                  <a:cubicBezTo>
                    <a:pt x="838" y="4348"/>
                    <a:pt x="840" y="7217"/>
                    <a:pt x="835" y="7220"/>
                  </a:cubicBezTo>
                  <a:lnTo>
                    <a:pt x="831" y="64991"/>
                  </a:lnTo>
                  <a:cubicBezTo>
                    <a:pt x="831" y="65502"/>
                    <a:pt x="821" y="66631"/>
                    <a:pt x="1" y="67106"/>
                  </a:cubicBezTo>
                  <a:lnTo>
                    <a:pt x="2160" y="65860"/>
                  </a:lnTo>
                  <a:cubicBezTo>
                    <a:pt x="2893" y="65437"/>
                    <a:pt x="3488" y="64361"/>
                    <a:pt x="3488" y="63459"/>
                  </a:cubicBezTo>
                  <a:lnTo>
                    <a:pt x="3490" y="5688"/>
                  </a:lnTo>
                  <a:cubicBezTo>
                    <a:pt x="3490" y="5688"/>
                    <a:pt x="3493" y="5664"/>
                    <a:pt x="3493" y="5626"/>
                  </a:cubicBezTo>
                  <a:cubicBezTo>
                    <a:pt x="3490" y="5583"/>
                    <a:pt x="3486" y="5524"/>
                    <a:pt x="3488" y="5447"/>
                  </a:cubicBezTo>
                  <a:cubicBezTo>
                    <a:pt x="3490" y="5385"/>
                    <a:pt x="3491" y="5324"/>
                    <a:pt x="3490" y="5242"/>
                  </a:cubicBezTo>
                  <a:cubicBezTo>
                    <a:pt x="3491" y="5167"/>
                    <a:pt x="3490" y="5085"/>
                    <a:pt x="3491" y="4984"/>
                  </a:cubicBezTo>
                  <a:cubicBezTo>
                    <a:pt x="3488" y="4796"/>
                    <a:pt x="3491" y="4577"/>
                    <a:pt x="3488" y="4336"/>
                  </a:cubicBezTo>
                  <a:lnTo>
                    <a:pt x="3488" y="3815"/>
                  </a:lnTo>
                  <a:cubicBezTo>
                    <a:pt x="3488" y="3446"/>
                    <a:pt x="3490" y="3045"/>
                    <a:pt x="3488" y="2622"/>
                  </a:cubicBezTo>
                  <a:cubicBezTo>
                    <a:pt x="3486" y="1770"/>
                    <a:pt x="3192" y="829"/>
                    <a:pt x="27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6"/>
            <p:cNvSpPr/>
            <p:nvPr/>
          </p:nvSpPr>
          <p:spPr>
            <a:xfrm>
              <a:off x="4657275" y="1064025"/>
              <a:ext cx="1224700" cy="2338200"/>
            </a:xfrm>
            <a:custGeom>
              <a:rect b="b" l="l" r="r" t="t"/>
              <a:pathLst>
                <a:path extrusionOk="0" h="93528" w="48988">
                  <a:moveTo>
                    <a:pt x="1049" y="0"/>
                  </a:moveTo>
                  <a:cubicBezTo>
                    <a:pt x="1034" y="0"/>
                    <a:pt x="1019" y="0"/>
                    <a:pt x="1004" y="1"/>
                  </a:cubicBezTo>
                  <a:cubicBezTo>
                    <a:pt x="902" y="1"/>
                    <a:pt x="800" y="8"/>
                    <a:pt x="699" y="19"/>
                  </a:cubicBezTo>
                  <a:cubicBezTo>
                    <a:pt x="598" y="26"/>
                    <a:pt x="500" y="43"/>
                    <a:pt x="403" y="69"/>
                  </a:cubicBezTo>
                  <a:cubicBezTo>
                    <a:pt x="319" y="88"/>
                    <a:pt x="237" y="113"/>
                    <a:pt x="157" y="143"/>
                  </a:cubicBezTo>
                  <a:cubicBezTo>
                    <a:pt x="135" y="145"/>
                    <a:pt x="114" y="155"/>
                    <a:pt x="99" y="170"/>
                  </a:cubicBezTo>
                  <a:cubicBezTo>
                    <a:pt x="65" y="176"/>
                    <a:pt x="34" y="188"/>
                    <a:pt x="3" y="201"/>
                  </a:cubicBezTo>
                  <a:lnTo>
                    <a:pt x="0" y="210"/>
                  </a:lnTo>
                  <a:lnTo>
                    <a:pt x="32" y="8255"/>
                  </a:lnTo>
                  <a:lnTo>
                    <a:pt x="39" y="11325"/>
                  </a:lnTo>
                  <a:lnTo>
                    <a:pt x="249" y="63651"/>
                  </a:lnTo>
                  <a:cubicBezTo>
                    <a:pt x="254" y="65452"/>
                    <a:pt x="1529" y="67646"/>
                    <a:pt x="3096" y="68545"/>
                  </a:cubicBezTo>
                  <a:lnTo>
                    <a:pt x="38361" y="88696"/>
                  </a:lnTo>
                  <a:lnTo>
                    <a:pt x="46147" y="93147"/>
                  </a:lnTo>
                  <a:cubicBezTo>
                    <a:pt x="46599" y="93405"/>
                    <a:pt x="47027" y="93527"/>
                    <a:pt x="47407" y="93527"/>
                  </a:cubicBezTo>
                  <a:cubicBezTo>
                    <a:pt x="48343" y="93527"/>
                    <a:pt x="48988" y="92784"/>
                    <a:pt x="48988" y="91500"/>
                  </a:cubicBezTo>
                  <a:lnTo>
                    <a:pt x="48988" y="33443"/>
                  </a:lnTo>
                  <a:lnTo>
                    <a:pt x="48988" y="30583"/>
                  </a:lnTo>
                  <a:cubicBezTo>
                    <a:pt x="48986" y="29677"/>
                    <a:pt x="48672" y="28673"/>
                    <a:pt x="48161" y="27791"/>
                  </a:cubicBezTo>
                  <a:cubicBezTo>
                    <a:pt x="47631" y="26875"/>
                    <a:pt x="46963" y="26170"/>
                    <a:pt x="46149" y="25683"/>
                  </a:cubicBezTo>
                  <a:lnTo>
                    <a:pt x="43671" y="24254"/>
                  </a:lnTo>
                  <a:lnTo>
                    <a:pt x="43668" y="24247"/>
                  </a:lnTo>
                  <a:lnTo>
                    <a:pt x="2134" y="272"/>
                  </a:lnTo>
                  <a:cubicBezTo>
                    <a:pt x="2070" y="240"/>
                    <a:pt x="1998" y="206"/>
                    <a:pt x="1928" y="178"/>
                  </a:cubicBezTo>
                  <a:cubicBezTo>
                    <a:pt x="1851" y="146"/>
                    <a:pt x="1773" y="118"/>
                    <a:pt x="1693" y="94"/>
                  </a:cubicBezTo>
                  <a:lnTo>
                    <a:pt x="1541" y="54"/>
                  </a:lnTo>
                  <a:cubicBezTo>
                    <a:pt x="1464" y="39"/>
                    <a:pt x="1387" y="28"/>
                    <a:pt x="1310" y="21"/>
                  </a:cubicBezTo>
                  <a:cubicBezTo>
                    <a:pt x="1225" y="8"/>
                    <a:pt x="1137" y="0"/>
                    <a:pt x="1049" y="0"/>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6"/>
            <p:cNvSpPr/>
            <p:nvPr/>
          </p:nvSpPr>
          <p:spPr>
            <a:xfrm>
              <a:off x="4491400" y="1103600"/>
              <a:ext cx="1346875" cy="2364975"/>
            </a:xfrm>
            <a:custGeom>
              <a:rect b="b" l="l" r="r" t="t"/>
              <a:pathLst>
                <a:path extrusionOk="0" h="94599" w="53875">
                  <a:moveTo>
                    <a:pt x="7559" y="0"/>
                  </a:moveTo>
                  <a:lnTo>
                    <a:pt x="0" y="4356"/>
                  </a:lnTo>
                  <a:lnTo>
                    <a:pt x="46318" y="31102"/>
                  </a:lnTo>
                  <a:lnTo>
                    <a:pt x="46219" y="94598"/>
                  </a:lnTo>
                  <a:lnTo>
                    <a:pt x="53056" y="90650"/>
                  </a:lnTo>
                  <a:cubicBezTo>
                    <a:pt x="53563" y="90358"/>
                    <a:pt x="53873" y="89818"/>
                    <a:pt x="53873" y="89235"/>
                  </a:cubicBezTo>
                  <a:lnTo>
                    <a:pt x="53875" y="28627"/>
                  </a:lnTo>
                  <a:cubicBezTo>
                    <a:pt x="53875" y="27459"/>
                    <a:pt x="53252" y="26380"/>
                    <a:pt x="52241" y="25795"/>
                  </a:cubicBezTo>
                  <a:lnTo>
                    <a:pt x="75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6"/>
            <p:cNvSpPr/>
            <p:nvPr/>
          </p:nvSpPr>
          <p:spPr>
            <a:xfrm>
              <a:off x="5646875" y="1778375"/>
              <a:ext cx="191400" cy="1690200"/>
            </a:xfrm>
            <a:custGeom>
              <a:rect b="b" l="l" r="r" t="t"/>
              <a:pathLst>
                <a:path extrusionOk="0" h="67608" w="7656">
                  <a:moveTo>
                    <a:pt x="7218" y="1"/>
                  </a:moveTo>
                  <a:lnTo>
                    <a:pt x="99" y="4111"/>
                  </a:lnTo>
                  <a:lnTo>
                    <a:pt x="0" y="67607"/>
                  </a:lnTo>
                  <a:lnTo>
                    <a:pt x="6837" y="63659"/>
                  </a:lnTo>
                  <a:cubicBezTo>
                    <a:pt x="7344" y="63367"/>
                    <a:pt x="7654" y="62829"/>
                    <a:pt x="7654" y="62244"/>
                  </a:cubicBezTo>
                  <a:lnTo>
                    <a:pt x="7656" y="1636"/>
                  </a:lnTo>
                  <a:cubicBezTo>
                    <a:pt x="7656" y="1062"/>
                    <a:pt x="7506" y="499"/>
                    <a:pt x="7218" y="1"/>
                  </a:cubicBezTo>
                  <a:close/>
                </a:path>
              </a:pathLst>
            </a:custGeom>
            <a:solidFill>
              <a:srgbClr val="DAE6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6"/>
            <p:cNvSpPr/>
            <p:nvPr/>
          </p:nvSpPr>
          <p:spPr>
            <a:xfrm>
              <a:off x="4494525" y="1087175"/>
              <a:ext cx="217575" cy="121550"/>
            </a:xfrm>
            <a:custGeom>
              <a:rect b="b" l="l" r="r" t="t"/>
              <a:pathLst>
                <a:path extrusionOk="0" h="4862" w="8703">
                  <a:moveTo>
                    <a:pt x="7748" y="1"/>
                  </a:moveTo>
                  <a:cubicBezTo>
                    <a:pt x="7438" y="1"/>
                    <a:pt x="7097" y="83"/>
                    <a:pt x="6826" y="239"/>
                  </a:cubicBezTo>
                  <a:lnTo>
                    <a:pt x="554" y="3853"/>
                  </a:lnTo>
                  <a:cubicBezTo>
                    <a:pt x="84" y="4124"/>
                    <a:pt x="1" y="4517"/>
                    <a:pt x="368" y="4729"/>
                  </a:cubicBezTo>
                  <a:cubicBezTo>
                    <a:pt x="523" y="4818"/>
                    <a:pt x="733" y="4862"/>
                    <a:pt x="959" y="4862"/>
                  </a:cubicBezTo>
                  <a:cubicBezTo>
                    <a:pt x="1270" y="4862"/>
                    <a:pt x="1612" y="4780"/>
                    <a:pt x="1884" y="4622"/>
                  </a:cubicBezTo>
                  <a:lnTo>
                    <a:pt x="8149" y="1005"/>
                  </a:lnTo>
                  <a:cubicBezTo>
                    <a:pt x="8619" y="734"/>
                    <a:pt x="8702" y="343"/>
                    <a:pt x="8336" y="132"/>
                  </a:cubicBezTo>
                  <a:cubicBezTo>
                    <a:pt x="8182" y="44"/>
                    <a:pt x="7974" y="1"/>
                    <a:pt x="7748" y="1"/>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6"/>
            <p:cNvSpPr/>
            <p:nvPr/>
          </p:nvSpPr>
          <p:spPr>
            <a:xfrm>
              <a:off x="5595425" y="1873200"/>
              <a:ext cx="87300" cy="1677600"/>
            </a:xfrm>
            <a:custGeom>
              <a:rect b="b" l="l" r="r" t="t"/>
              <a:pathLst>
                <a:path extrusionOk="0" h="67104" w="3492">
                  <a:moveTo>
                    <a:pt x="2707" y="0"/>
                  </a:moveTo>
                  <a:lnTo>
                    <a:pt x="0" y="1564"/>
                  </a:lnTo>
                  <a:cubicBezTo>
                    <a:pt x="513" y="2453"/>
                    <a:pt x="830" y="3447"/>
                    <a:pt x="830" y="4361"/>
                  </a:cubicBezTo>
                  <a:cubicBezTo>
                    <a:pt x="830" y="4361"/>
                    <a:pt x="830" y="7215"/>
                    <a:pt x="834" y="7220"/>
                  </a:cubicBezTo>
                  <a:lnTo>
                    <a:pt x="829" y="34771"/>
                  </a:lnTo>
                  <a:lnTo>
                    <a:pt x="830" y="64992"/>
                  </a:lnTo>
                  <a:cubicBezTo>
                    <a:pt x="830" y="65472"/>
                    <a:pt x="849" y="66614"/>
                    <a:pt x="0" y="67104"/>
                  </a:cubicBezTo>
                  <a:cubicBezTo>
                    <a:pt x="0" y="67104"/>
                    <a:pt x="1815" y="66058"/>
                    <a:pt x="2159" y="65859"/>
                  </a:cubicBezTo>
                  <a:cubicBezTo>
                    <a:pt x="2892" y="65437"/>
                    <a:pt x="3485" y="64361"/>
                    <a:pt x="3485" y="63458"/>
                  </a:cubicBezTo>
                  <a:lnTo>
                    <a:pt x="3485" y="36311"/>
                  </a:lnTo>
                  <a:cubicBezTo>
                    <a:pt x="3485" y="36311"/>
                    <a:pt x="3489" y="5688"/>
                    <a:pt x="3489" y="5673"/>
                  </a:cubicBezTo>
                  <a:lnTo>
                    <a:pt x="3489" y="5552"/>
                  </a:lnTo>
                  <a:cubicBezTo>
                    <a:pt x="3492" y="5340"/>
                    <a:pt x="3492" y="4907"/>
                    <a:pt x="3489" y="4338"/>
                  </a:cubicBezTo>
                  <a:lnTo>
                    <a:pt x="3489" y="3815"/>
                  </a:lnTo>
                  <a:cubicBezTo>
                    <a:pt x="3487" y="3445"/>
                    <a:pt x="3489" y="3044"/>
                    <a:pt x="3487" y="2623"/>
                  </a:cubicBezTo>
                  <a:cubicBezTo>
                    <a:pt x="3487" y="1770"/>
                    <a:pt x="3193" y="831"/>
                    <a:pt x="27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6"/>
            <p:cNvSpPr/>
            <p:nvPr/>
          </p:nvSpPr>
          <p:spPr>
            <a:xfrm>
              <a:off x="4391775" y="1168325"/>
              <a:ext cx="1224500" cy="2387350"/>
            </a:xfrm>
            <a:custGeom>
              <a:rect b="b" l="l" r="r" t="t"/>
              <a:pathLst>
                <a:path extrusionOk="0" h="95494" w="48980">
                  <a:moveTo>
                    <a:pt x="4" y="1"/>
                  </a:moveTo>
                  <a:lnTo>
                    <a:pt x="4" y="1"/>
                  </a:lnTo>
                  <a:cubicBezTo>
                    <a:pt x="1" y="34"/>
                    <a:pt x="1" y="67"/>
                    <a:pt x="4" y="99"/>
                  </a:cubicBezTo>
                  <a:lnTo>
                    <a:pt x="4" y="99"/>
                  </a:lnTo>
                  <a:lnTo>
                    <a:pt x="4" y="1"/>
                  </a:lnTo>
                  <a:close/>
                  <a:moveTo>
                    <a:pt x="4" y="99"/>
                  </a:moveTo>
                  <a:lnTo>
                    <a:pt x="14" y="65217"/>
                  </a:lnTo>
                  <a:cubicBezTo>
                    <a:pt x="14" y="67021"/>
                    <a:pt x="1294" y="69211"/>
                    <a:pt x="2863" y="70110"/>
                  </a:cubicBezTo>
                  <a:lnTo>
                    <a:pt x="46139" y="95114"/>
                  </a:lnTo>
                  <a:cubicBezTo>
                    <a:pt x="46591" y="95371"/>
                    <a:pt x="47018" y="95493"/>
                    <a:pt x="47397" y="95493"/>
                  </a:cubicBezTo>
                  <a:cubicBezTo>
                    <a:pt x="48331" y="95493"/>
                    <a:pt x="48975" y="94752"/>
                    <a:pt x="48978" y="93466"/>
                  </a:cubicBezTo>
                  <a:lnTo>
                    <a:pt x="48980" y="84526"/>
                  </a:lnTo>
                  <a:lnTo>
                    <a:pt x="48976" y="35410"/>
                  </a:lnTo>
                  <a:lnTo>
                    <a:pt x="48976" y="32548"/>
                  </a:lnTo>
                  <a:cubicBezTo>
                    <a:pt x="48975" y="31644"/>
                    <a:pt x="48654" y="30643"/>
                    <a:pt x="48144" y="29759"/>
                  </a:cubicBezTo>
                  <a:cubicBezTo>
                    <a:pt x="47615" y="28815"/>
                    <a:pt x="46928" y="28139"/>
                    <a:pt x="46138" y="27642"/>
                  </a:cubicBezTo>
                  <a:lnTo>
                    <a:pt x="43667" y="26215"/>
                  </a:lnTo>
                  <a:lnTo>
                    <a:pt x="43663" y="26209"/>
                  </a:lnTo>
                  <a:lnTo>
                    <a:pt x="10657" y="7155"/>
                  </a:lnTo>
                  <a:lnTo>
                    <a:pt x="2833" y="2636"/>
                  </a:lnTo>
                  <a:lnTo>
                    <a:pt x="1178" y="1682"/>
                  </a:lnTo>
                  <a:cubicBezTo>
                    <a:pt x="973" y="1560"/>
                    <a:pt x="781" y="1418"/>
                    <a:pt x="602" y="1259"/>
                  </a:cubicBezTo>
                  <a:cubicBezTo>
                    <a:pt x="522" y="1185"/>
                    <a:pt x="450" y="1107"/>
                    <a:pt x="383" y="1023"/>
                  </a:cubicBezTo>
                  <a:cubicBezTo>
                    <a:pt x="316" y="943"/>
                    <a:pt x="258" y="860"/>
                    <a:pt x="206" y="769"/>
                  </a:cubicBezTo>
                  <a:cubicBezTo>
                    <a:pt x="174" y="713"/>
                    <a:pt x="146" y="652"/>
                    <a:pt x="119" y="594"/>
                  </a:cubicBezTo>
                  <a:cubicBezTo>
                    <a:pt x="94" y="535"/>
                    <a:pt x="74" y="477"/>
                    <a:pt x="62" y="415"/>
                  </a:cubicBezTo>
                  <a:cubicBezTo>
                    <a:pt x="46" y="375"/>
                    <a:pt x="36" y="332"/>
                    <a:pt x="34" y="288"/>
                  </a:cubicBezTo>
                  <a:cubicBezTo>
                    <a:pt x="17" y="248"/>
                    <a:pt x="11" y="205"/>
                    <a:pt x="14" y="163"/>
                  </a:cubicBezTo>
                  <a:cubicBezTo>
                    <a:pt x="9" y="142"/>
                    <a:pt x="6" y="120"/>
                    <a:pt x="4" y="9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6"/>
            <p:cNvSpPr/>
            <p:nvPr/>
          </p:nvSpPr>
          <p:spPr>
            <a:xfrm>
              <a:off x="4391825" y="1001750"/>
              <a:ext cx="1536800" cy="910575"/>
            </a:xfrm>
            <a:custGeom>
              <a:rect b="b" l="l" r="r" t="t"/>
              <a:pathLst>
                <a:path extrusionOk="0" h="36423" w="61472">
                  <a:moveTo>
                    <a:pt x="11623" y="1"/>
                  </a:moveTo>
                  <a:cubicBezTo>
                    <a:pt x="10598" y="1"/>
                    <a:pt x="9573" y="226"/>
                    <a:pt x="8792" y="677"/>
                  </a:cubicBezTo>
                  <a:lnTo>
                    <a:pt x="1176" y="5075"/>
                  </a:lnTo>
                  <a:cubicBezTo>
                    <a:pt x="416" y="5513"/>
                    <a:pt x="30" y="6084"/>
                    <a:pt x="0" y="6660"/>
                  </a:cubicBezTo>
                  <a:lnTo>
                    <a:pt x="4" y="6666"/>
                  </a:lnTo>
                  <a:lnTo>
                    <a:pt x="4" y="6769"/>
                  </a:lnTo>
                  <a:cubicBezTo>
                    <a:pt x="7" y="6791"/>
                    <a:pt x="9" y="6804"/>
                    <a:pt x="12" y="6824"/>
                  </a:cubicBezTo>
                  <a:cubicBezTo>
                    <a:pt x="12" y="6868"/>
                    <a:pt x="19" y="6909"/>
                    <a:pt x="32" y="6950"/>
                  </a:cubicBezTo>
                  <a:cubicBezTo>
                    <a:pt x="34" y="6995"/>
                    <a:pt x="44" y="7036"/>
                    <a:pt x="59" y="7078"/>
                  </a:cubicBezTo>
                  <a:cubicBezTo>
                    <a:pt x="72" y="7138"/>
                    <a:pt x="90" y="7198"/>
                    <a:pt x="117" y="7255"/>
                  </a:cubicBezTo>
                  <a:cubicBezTo>
                    <a:pt x="144" y="7315"/>
                    <a:pt x="171" y="7376"/>
                    <a:pt x="204" y="7432"/>
                  </a:cubicBezTo>
                  <a:cubicBezTo>
                    <a:pt x="254" y="7521"/>
                    <a:pt x="314" y="7606"/>
                    <a:pt x="380" y="7685"/>
                  </a:cubicBezTo>
                  <a:cubicBezTo>
                    <a:pt x="446" y="7770"/>
                    <a:pt x="520" y="7848"/>
                    <a:pt x="600" y="7920"/>
                  </a:cubicBezTo>
                  <a:cubicBezTo>
                    <a:pt x="777" y="8081"/>
                    <a:pt x="969" y="8221"/>
                    <a:pt x="1175" y="8343"/>
                  </a:cubicBezTo>
                  <a:lnTo>
                    <a:pt x="2829" y="9299"/>
                  </a:lnTo>
                  <a:lnTo>
                    <a:pt x="10655" y="13818"/>
                  </a:lnTo>
                  <a:lnTo>
                    <a:pt x="43663" y="32872"/>
                  </a:lnTo>
                  <a:lnTo>
                    <a:pt x="43665" y="32877"/>
                  </a:lnTo>
                  <a:lnTo>
                    <a:pt x="46136" y="34304"/>
                  </a:lnTo>
                  <a:lnTo>
                    <a:pt x="46144" y="34307"/>
                  </a:lnTo>
                  <a:cubicBezTo>
                    <a:pt x="46928" y="34761"/>
                    <a:pt x="47629" y="35533"/>
                    <a:pt x="48144" y="36422"/>
                  </a:cubicBezTo>
                  <a:lnTo>
                    <a:pt x="50851" y="34858"/>
                  </a:lnTo>
                  <a:cubicBezTo>
                    <a:pt x="50375" y="34023"/>
                    <a:pt x="49708" y="33299"/>
                    <a:pt x="48971" y="32872"/>
                  </a:cubicBezTo>
                  <a:cubicBezTo>
                    <a:pt x="48607" y="32660"/>
                    <a:pt x="48258" y="32461"/>
                    <a:pt x="47939" y="32275"/>
                  </a:cubicBezTo>
                  <a:lnTo>
                    <a:pt x="47486" y="32015"/>
                  </a:lnTo>
                  <a:cubicBezTo>
                    <a:pt x="46995" y="31726"/>
                    <a:pt x="46622" y="31510"/>
                    <a:pt x="46433" y="31406"/>
                  </a:cubicBezTo>
                  <a:lnTo>
                    <a:pt x="46330" y="31346"/>
                  </a:lnTo>
                  <a:cubicBezTo>
                    <a:pt x="46325" y="31345"/>
                    <a:pt x="46321" y="31341"/>
                    <a:pt x="46318" y="31338"/>
                  </a:cubicBezTo>
                  <a:lnTo>
                    <a:pt x="10650" y="10749"/>
                  </a:lnTo>
                  <a:lnTo>
                    <a:pt x="4784" y="7362"/>
                  </a:lnTo>
                  <a:cubicBezTo>
                    <a:pt x="4162" y="7005"/>
                    <a:pt x="4162" y="6417"/>
                    <a:pt x="4785" y="6056"/>
                  </a:cubicBezTo>
                  <a:lnTo>
                    <a:pt x="10486" y="2764"/>
                  </a:lnTo>
                  <a:cubicBezTo>
                    <a:pt x="10528" y="2739"/>
                    <a:pt x="10571" y="2717"/>
                    <a:pt x="10618" y="2704"/>
                  </a:cubicBezTo>
                  <a:cubicBezTo>
                    <a:pt x="10647" y="2681"/>
                    <a:pt x="10680" y="2667"/>
                    <a:pt x="10715" y="2662"/>
                  </a:cubicBezTo>
                  <a:cubicBezTo>
                    <a:pt x="10732" y="2647"/>
                    <a:pt x="10752" y="2637"/>
                    <a:pt x="10775" y="2634"/>
                  </a:cubicBezTo>
                  <a:cubicBezTo>
                    <a:pt x="10854" y="2606"/>
                    <a:pt x="10936" y="2580"/>
                    <a:pt x="11019" y="2562"/>
                  </a:cubicBezTo>
                  <a:cubicBezTo>
                    <a:pt x="11116" y="2535"/>
                    <a:pt x="11215" y="2519"/>
                    <a:pt x="11315" y="2512"/>
                  </a:cubicBezTo>
                  <a:cubicBezTo>
                    <a:pt x="11417" y="2500"/>
                    <a:pt x="11519" y="2494"/>
                    <a:pt x="11622" y="2494"/>
                  </a:cubicBezTo>
                  <a:cubicBezTo>
                    <a:pt x="11637" y="2493"/>
                    <a:pt x="11652" y="2493"/>
                    <a:pt x="11667" y="2493"/>
                  </a:cubicBezTo>
                  <a:cubicBezTo>
                    <a:pt x="11754" y="2493"/>
                    <a:pt x="11841" y="2501"/>
                    <a:pt x="11928" y="2514"/>
                  </a:cubicBezTo>
                  <a:cubicBezTo>
                    <a:pt x="12005" y="2520"/>
                    <a:pt x="12082" y="2532"/>
                    <a:pt x="12157" y="2547"/>
                  </a:cubicBezTo>
                  <a:lnTo>
                    <a:pt x="12309" y="2587"/>
                  </a:lnTo>
                  <a:cubicBezTo>
                    <a:pt x="12391" y="2607"/>
                    <a:pt x="12469" y="2634"/>
                    <a:pt x="12546" y="2671"/>
                  </a:cubicBezTo>
                  <a:cubicBezTo>
                    <a:pt x="12615" y="2699"/>
                    <a:pt x="12687" y="2734"/>
                    <a:pt x="12750" y="2764"/>
                  </a:cubicBezTo>
                  <a:lnTo>
                    <a:pt x="54284" y="26740"/>
                  </a:lnTo>
                  <a:lnTo>
                    <a:pt x="54289" y="26737"/>
                  </a:lnTo>
                  <a:lnTo>
                    <a:pt x="56772" y="28174"/>
                  </a:lnTo>
                  <a:cubicBezTo>
                    <a:pt x="57556" y="28626"/>
                    <a:pt x="58264" y="29395"/>
                    <a:pt x="58777" y="30284"/>
                  </a:cubicBezTo>
                  <a:lnTo>
                    <a:pt x="61472" y="28728"/>
                  </a:lnTo>
                  <a:cubicBezTo>
                    <a:pt x="60996" y="27893"/>
                    <a:pt x="60329" y="27168"/>
                    <a:pt x="59592" y="26742"/>
                  </a:cubicBezTo>
                  <a:cubicBezTo>
                    <a:pt x="59228" y="26528"/>
                    <a:pt x="58879" y="26331"/>
                    <a:pt x="58560" y="26144"/>
                  </a:cubicBezTo>
                  <a:lnTo>
                    <a:pt x="58107" y="25885"/>
                  </a:lnTo>
                  <a:cubicBezTo>
                    <a:pt x="57901" y="25761"/>
                    <a:pt x="57711" y="25652"/>
                    <a:pt x="57549" y="25557"/>
                  </a:cubicBezTo>
                  <a:cubicBezTo>
                    <a:pt x="57462" y="25510"/>
                    <a:pt x="57392" y="25467"/>
                    <a:pt x="57325" y="25430"/>
                  </a:cubicBezTo>
                  <a:cubicBezTo>
                    <a:pt x="57255" y="25388"/>
                    <a:pt x="57200" y="25358"/>
                    <a:pt x="57146" y="25330"/>
                  </a:cubicBezTo>
                  <a:cubicBezTo>
                    <a:pt x="57079" y="25293"/>
                    <a:pt x="57031" y="25260"/>
                    <a:pt x="56994" y="25236"/>
                  </a:cubicBezTo>
                  <a:cubicBezTo>
                    <a:pt x="56961" y="25218"/>
                    <a:pt x="56939" y="25208"/>
                    <a:pt x="56939" y="25208"/>
                  </a:cubicBezTo>
                  <a:lnTo>
                    <a:pt x="14454" y="677"/>
                  </a:lnTo>
                  <a:cubicBezTo>
                    <a:pt x="13673" y="226"/>
                    <a:pt x="12648" y="1"/>
                    <a:pt x="116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6"/>
            <p:cNvSpPr/>
            <p:nvPr/>
          </p:nvSpPr>
          <p:spPr>
            <a:xfrm>
              <a:off x="1898000" y="3241950"/>
              <a:ext cx="266475" cy="268350"/>
            </a:xfrm>
            <a:custGeom>
              <a:rect b="b" l="l" r="r" t="t"/>
              <a:pathLst>
                <a:path extrusionOk="0" h="10734" w="10659">
                  <a:moveTo>
                    <a:pt x="2660" y="0"/>
                  </a:moveTo>
                  <a:lnTo>
                    <a:pt x="0" y="1534"/>
                  </a:lnTo>
                  <a:lnTo>
                    <a:pt x="0" y="10733"/>
                  </a:lnTo>
                  <a:lnTo>
                    <a:pt x="10658" y="4618"/>
                  </a:lnTo>
                  <a:lnTo>
                    <a:pt x="2660" y="0"/>
                  </a:lnTo>
                  <a:close/>
                </a:path>
              </a:pathLst>
            </a:custGeom>
            <a:solidFill>
              <a:srgbClr val="3636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6"/>
            <p:cNvSpPr/>
            <p:nvPr/>
          </p:nvSpPr>
          <p:spPr>
            <a:xfrm>
              <a:off x="3292475" y="3357175"/>
              <a:ext cx="1618475" cy="1012525"/>
            </a:xfrm>
            <a:custGeom>
              <a:rect b="b" l="l" r="r" t="t"/>
              <a:pathLst>
                <a:path extrusionOk="0" h="40501" w="64739">
                  <a:moveTo>
                    <a:pt x="64739" y="1"/>
                  </a:moveTo>
                  <a:cubicBezTo>
                    <a:pt x="64739" y="947"/>
                    <a:pt x="63766" y="1520"/>
                    <a:pt x="63324" y="1775"/>
                  </a:cubicBezTo>
                  <a:lnTo>
                    <a:pt x="5317" y="35271"/>
                  </a:lnTo>
                  <a:cubicBezTo>
                    <a:pt x="5317" y="35278"/>
                    <a:pt x="2831" y="36710"/>
                    <a:pt x="2831" y="36710"/>
                  </a:cubicBezTo>
                  <a:cubicBezTo>
                    <a:pt x="2046" y="37161"/>
                    <a:pt x="1027" y="37390"/>
                    <a:pt x="1" y="37390"/>
                  </a:cubicBezTo>
                  <a:lnTo>
                    <a:pt x="1" y="40501"/>
                  </a:lnTo>
                  <a:cubicBezTo>
                    <a:pt x="15" y="40501"/>
                    <a:pt x="30" y="40501"/>
                    <a:pt x="44" y="40501"/>
                  </a:cubicBezTo>
                  <a:cubicBezTo>
                    <a:pt x="990" y="40501"/>
                    <a:pt x="1933" y="40285"/>
                    <a:pt x="2661" y="39868"/>
                  </a:cubicBezTo>
                  <a:cubicBezTo>
                    <a:pt x="3027" y="39659"/>
                    <a:pt x="3374" y="39455"/>
                    <a:pt x="3695" y="39273"/>
                  </a:cubicBezTo>
                  <a:lnTo>
                    <a:pt x="4146" y="39010"/>
                  </a:lnTo>
                  <a:cubicBezTo>
                    <a:pt x="4355" y="38893"/>
                    <a:pt x="4544" y="38781"/>
                    <a:pt x="4707" y="38690"/>
                  </a:cubicBezTo>
                  <a:cubicBezTo>
                    <a:pt x="4793" y="38638"/>
                    <a:pt x="4864" y="38598"/>
                    <a:pt x="4930" y="38559"/>
                  </a:cubicBezTo>
                  <a:cubicBezTo>
                    <a:pt x="5001" y="38521"/>
                    <a:pt x="5053" y="38487"/>
                    <a:pt x="5107" y="38456"/>
                  </a:cubicBezTo>
                  <a:cubicBezTo>
                    <a:pt x="5172" y="38416"/>
                    <a:pt x="5224" y="38391"/>
                    <a:pt x="5264" y="38370"/>
                  </a:cubicBezTo>
                  <a:cubicBezTo>
                    <a:pt x="5295" y="38350"/>
                    <a:pt x="5316" y="38337"/>
                    <a:pt x="5316" y="38337"/>
                  </a:cubicBezTo>
                  <a:lnTo>
                    <a:pt x="63324" y="4845"/>
                  </a:lnTo>
                  <a:cubicBezTo>
                    <a:pt x="64106" y="4392"/>
                    <a:pt x="64739" y="3341"/>
                    <a:pt x="64739" y="2492"/>
                  </a:cubicBezTo>
                  <a:lnTo>
                    <a:pt x="647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6"/>
            <p:cNvSpPr/>
            <p:nvPr/>
          </p:nvSpPr>
          <p:spPr>
            <a:xfrm>
              <a:off x="1923175" y="2576050"/>
              <a:ext cx="2997550" cy="1715875"/>
            </a:xfrm>
            <a:custGeom>
              <a:rect b="b" l="l" r="r" t="t"/>
              <a:pathLst>
                <a:path extrusionOk="0" h="68635" w="119902">
                  <a:moveTo>
                    <a:pt x="65859" y="1"/>
                  </a:moveTo>
                  <a:cubicBezTo>
                    <a:pt x="64842" y="1"/>
                    <a:pt x="63826" y="223"/>
                    <a:pt x="63050" y="667"/>
                  </a:cubicBezTo>
                  <a:lnTo>
                    <a:pt x="9651" y="31254"/>
                  </a:lnTo>
                  <a:lnTo>
                    <a:pt x="6992" y="32785"/>
                  </a:lnTo>
                  <a:lnTo>
                    <a:pt x="8" y="36780"/>
                  </a:lnTo>
                  <a:lnTo>
                    <a:pt x="1" y="36786"/>
                  </a:lnTo>
                  <a:cubicBezTo>
                    <a:pt x="4" y="36818"/>
                    <a:pt x="11" y="36851"/>
                    <a:pt x="21" y="36883"/>
                  </a:cubicBezTo>
                  <a:cubicBezTo>
                    <a:pt x="16" y="36905"/>
                    <a:pt x="19" y="36928"/>
                    <a:pt x="28" y="36948"/>
                  </a:cubicBezTo>
                  <a:cubicBezTo>
                    <a:pt x="41" y="37034"/>
                    <a:pt x="61" y="37115"/>
                    <a:pt x="86" y="37197"/>
                  </a:cubicBezTo>
                  <a:cubicBezTo>
                    <a:pt x="113" y="37294"/>
                    <a:pt x="148" y="37388"/>
                    <a:pt x="191" y="37478"/>
                  </a:cubicBezTo>
                  <a:cubicBezTo>
                    <a:pt x="232" y="37573"/>
                    <a:pt x="278" y="37665"/>
                    <a:pt x="328" y="37754"/>
                  </a:cubicBezTo>
                  <a:cubicBezTo>
                    <a:pt x="377" y="37844"/>
                    <a:pt x="434" y="37929"/>
                    <a:pt x="499" y="38008"/>
                  </a:cubicBezTo>
                  <a:cubicBezTo>
                    <a:pt x="542" y="38073"/>
                    <a:pt x="591" y="38133"/>
                    <a:pt x="643" y="38191"/>
                  </a:cubicBezTo>
                  <a:lnTo>
                    <a:pt x="753" y="38302"/>
                  </a:lnTo>
                  <a:cubicBezTo>
                    <a:pt x="813" y="38360"/>
                    <a:pt x="876" y="38415"/>
                    <a:pt x="943" y="38465"/>
                  </a:cubicBezTo>
                  <a:cubicBezTo>
                    <a:pt x="1002" y="38512"/>
                    <a:pt x="1067" y="38557"/>
                    <a:pt x="1125" y="38596"/>
                  </a:cubicBezTo>
                  <a:lnTo>
                    <a:pt x="49458" y="66516"/>
                  </a:lnTo>
                  <a:lnTo>
                    <a:pt x="49463" y="66516"/>
                  </a:lnTo>
                  <a:lnTo>
                    <a:pt x="51942" y="67948"/>
                  </a:lnTo>
                  <a:cubicBezTo>
                    <a:pt x="52771" y="68409"/>
                    <a:pt x="53715" y="68635"/>
                    <a:pt x="54773" y="68635"/>
                  </a:cubicBezTo>
                  <a:cubicBezTo>
                    <a:pt x="55794" y="68635"/>
                    <a:pt x="56819" y="68404"/>
                    <a:pt x="57605" y="67955"/>
                  </a:cubicBezTo>
                  <a:lnTo>
                    <a:pt x="60083" y="66523"/>
                  </a:lnTo>
                  <a:lnTo>
                    <a:pt x="118338" y="32890"/>
                  </a:lnTo>
                  <a:cubicBezTo>
                    <a:pt x="119902" y="31988"/>
                    <a:pt x="119902" y="30516"/>
                    <a:pt x="118345" y="29607"/>
                  </a:cubicBezTo>
                  <a:lnTo>
                    <a:pt x="110597" y="25089"/>
                  </a:lnTo>
                  <a:lnTo>
                    <a:pt x="68712" y="687"/>
                  </a:lnTo>
                  <a:cubicBezTo>
                    <a:pt x="67925" y="229"/>
                    <a:pt x="66891" y="1"/>
                    <a:pt x="658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6"/>
            <p:cNvSpPr/>
            <p:nvPr/>
          </p:nvSpPr>
          <p:spPr>
            <a:xfrm>
              <a:off x="1964425" y="3136275"/>
              <a:ext cx="2900950" cy="1116475"/>
            </a:xfrm>
            <a:custGeom>
              <a:rect b="b" l="l" r="r" t="t"/>
              <a:pathLst>
                <a:path extrusionOk="0" h="44659" w="116038">
                  <a:moveTo>
                    <a:pt x="116038" y="0"/>
                  </a:moveTo>
                  <a:lnTo>
                    <a:pt x="53123" y="36438"/>
                  </a:lnTo>
                  <a:lnTo>
                    <a:pt x="0" y="5761"/>
                  </a:lnTo>
                  <a:lnTo>
                    <a:pt x="7" y="14486"/>
                  </a:lnTo>
                  <a:lnTo>
                    <a:pt x="51489" y="44221"/>
                  </a:lnTo>
                  <a:cubicBezTo>
                    <a:pt x="51994" y="44512"/>
                    <a:pt x="52558" y="44658"/>
                    <a:pt x="53123" y="44658"/>
                  </a:cubicBezTo>
                  <a:cubicBezTo>
                    <a:pt x="53687" y="44658"/>
                    <a:pt x="54252" y="44512"/>
                    <a:pt x="54758" y="44221"/>
                  </a:cubicBezTo>
                  <a:lnTo>
                    <a:pt x="115221" y="9310"/>
                  </a:lnTo>
                  <a:cubicBezTo>
                    <a:pt x="115727" y="9017"/>
                    <a:pt x="116038" y="8478"/>
                    <a:pt x="116038" y="7895"/>
                  </a:cubicBezTo>
                  <a:lnTo>
                    <a:pt x="1160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6"/>
            <p:cNvSpPr/>
            <p:nvPr/>
          </p:nvSpPr>
          <p:spPr>
            <a:xfrm>
              <a:off x="3292475" y="3136225"/>
              <a:ext cx="1572900" cy="1116525"/>
            </a:xfrm>
            <a:custGeom>
              <a:rect b="b" l="l" r="r" t="t"/>
              <a:pathLst>
                <a:path extrusionOk="0" h="44661" w="62916">
                  <a:moveTo>
                    <a:pt x="62916" y="0"/>
                  </a:moveTo>
                  <a:lnTo>
                    <a:pt x="1" y="36440"/>
                  </a:lnTo>
                  <a:lnTo>
                    <a:pt x="1" y="44661"/>
                  </a:lnTo>
                  <a:cubicBezTo>
                    <a:pt x="576" y="44661"/>
                    <a:pt x="1139" y="44508"/>
                    <a:pt x="1636" y="44223"/>
                  </a:cubicBezTo>
                  <a:lnTo>
                    <a:pt x="62099" y="9312"/>
                  </a:lnTo>
                  <a:cubicBezTo>
                    <a:pt x="62605" y="9019"/>
                    <a:pt x="62916" y="8480"/>
                    <a:pt x="62916" y="7895"/>
                  </a:cubicBezTo>
                  <a:lnTo>
                    <a:pt x="62916" y="0"/>
                  </a:lnTo>
                  <a:close/>
                </a:path>
              </a:pathLst>
            </a:custGeom>
            <a:solidFill>
              <a:srgbClr val="DAE6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6"/>
            <p:cNvSpPr/>
            <p:nvPr/>
          </p:nvSpPr>
          <p:spPr>
            <a:xfrm>
              <a:off x="1947750" y="3292700"/>
              <a:ext cx="33325" cy="233625"/>
            </a:xfrm>
            <a:custGeom>
              <a:rect b="b" l="l" r="r" t="t"/>
              <a:pathLst>
                <a:path extrusionOk="0" h="9345" w="1333">
                  <a:moveTo>
                    <a:pt x="424" y="1"/>
                  </a:moveTo>
                  <a:cubicBezTo>
                    <a:pt x="176" y="1"/>
                    <a:pt x="1" y="255"/>
                    <a:pt x="2" y="670"/>
                  </a:cubicBezTo>
                  <a:lnTo>
                    <a:pt x="7" y="7910"/>
                  </a:lnTo>
                  <a:cubicBezTo>
                    <a:pt x="7" y="8451"/>
                    <a:pt x="304" y="9061"/>
                    <a:pt x="670" y="9273"/>
                  </a:cubicBezTo>
                  <a:cubicBezTo>
                    <a:pt x="755" y="9322"/>
                    <a:pt x="836" y="9345"/>
                    <a:pt x="911" y="9345"/>
                  </a:cubicBezTo>
                  <a:cubicBezTo>
                    <a:pt x="1157" y="9345"/>
                    <a:pt x="1332" y="9091"/>
                    <a:pt x="1332" y="8675"/>
                  </a:cubicBezTo>
                  <a:lnTo>
                    <a:pt x="1332" y="1439"/>
                  </a:lnTo>
                  <a:cubicBezTo>
                    <a:pt x="1332" y="897"/>
                    <a:pt x="1035" y="286"/>
                    <a:pt x="667" y="74"/>
                  </a:cubicBezTo>
                  <a:cubicBezTo>
                    <a:pt x="581" y="24"/>
                    <a:pt x="500" y="1"/>
                    <a:pt x="424" y="1"/>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6"/>
            <p:cNvSpPr/>
            <p:nvPr/>
          </p:nvSpPr>
          <p:spPr>
            <a:xfrm>
              <a:off x="3292475" y="3050525"/>
              <a:ext cx="1618475" cy="1012550"/>
            </a:xfrm>
            <a:custGeom>
              <a:rect b="b" l="l" r="r" t="t"/>
              <a:pathLst>
                <a:path extrusionOk="0" h="40502" w="64739">
                  <a:moveTo>
                    <a:pt x="64739" y="0"/>
                  </a:moveTo>
                  <a:cubicBezTo>
                    <a:pt x="64739" y="979"/>
                    <a:pt x="63740" y="1537"/>
                    <a:pt x="63324" y="1776"/>
                  </a:cubicBezTo>
                  <a:lnTo>
                    <a:pt x="37152" y="16885"/>
                  </a:lnTo>
                  <a:lnTo>
                    <a:pt x="5317" y="35272"/>
                  </a:lnTo>
                  <a:cubicBezTo>
                    <a:pt x="5311" y="35272"/>
                    <a:pt x="2838" y="36697"/>
                    <a:pt x="2838" y="36697"/>
                  </a:cubicBezTo>
                  <a:cubicBezTo>
                    <a:pt x="2047" y="37155"/>
                    <a:pt x="1027" y="37377"/>
                    <a:pt x="1" y="37377"/>
                  </a:cubicBezTo>
                  <a:lnTo>
                    <a:pt x="1" y="40502"/>
                  </a:lnTo>
                  <a:cubicBezTo>
                    <a:pt x="15" y="40502"/>
                    <a:pt x="30" y="40502"/>
                    <a:pt x="44" y="40502"/>
                  </a:cubicBezTo>
                  <a:cubicBezTo>
                    <a:pt x="990" y="40502"/>
                    <a:pt x="1933" y="40286"/>
                    <a:pt x="2662" y="39868"/>
                  </a:cubicBezTo>
                  <a:cubicBezTo>
                    <a:pt x="3028" y="39659"/>
                    <a:pt x="3374" y="39456"/>
                    <a:pt x="3695" y="39272"/>
                  </a:cubicBezTo>
                  <a:lnTo>
                    <a:pt x="4146" y="39011"/>
                  </a:lnTo>
                  <a:cubicBezTo>
                    <a:pt x="4644" y="38730"/>
                    <a:pt x="5016" y="38513"/>
                    <a:pt x="5199" y="38403"/>
                  </a:cubicBezTo>
                  <a:lnTo>
                    <a:pt x="5304" y="38343"/>
                  </a:lnTo>
                  <a:cubicBezTo>
                    <a:pt x="5316" y="38338"/>
                    <a:pt x="39812" y="18415"/>
                    <a:pt x="39812" y="18415"/>
                  </a:cubicBezTo>
                  <a:lnTo>
                    <a:pt x="63324" y="4842"/>
                  </a:lnTo>
                  <a:cubicBezTo>
                    <a:pt x="64106" y="4391"/>
                    <a:pt x="64739" y="3338"/>
                    <a:pt x="64739" y="2491"/>
                  </a:cubicBezTo>
                  <a:cubicBezTo>
                    <a:pt x="64739" y="2095"/>
                    <a:pt x="64739" y="0"/>
                    <a:pt x="647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6"/>
            <p:cNvSpPr/>
            <p:nvPr/>
          </p:nvSpPr>
          <p:spPr>
            <a:xfrm>
              <a:off x="1876500" y="2269200"/>
              <a:ext cx="3044225" cy="1715775"/>
            </a:xfrm>
            <a:custGeom>
              <a:rect b="b" l="l" r="r" t="t"/>
              <a:pathLst>
                <a:path extrusionOk="0" h="68631" w="121769">
                  <a:moveTo>
                    <a:pt x="95" y="37825"/>
                  </a:moveTo>
                  <a:lnTo>
                    <a:pt x="95" y="37825"/>
                  </a:lnTo>
                  <a:cubicBezTo>
                    <a:pt x="61" y="37839"/>
                    <a:pt x="29" y="37858"/>
                    <a:pt x="0" y="37879"/>
                  </a:cubicBezTo>
                  <a:lnTo>
                    <a:pt x="95" y="37825"/>
                  </a:lnTo>
                  <a:close/>
                  <a:moveTo>
                    <a:pt x="67720" y="0"/>
                  </a:moveTo>
                  <a:cubicBezTo>
                    <a:pt x="66705" y="0"/>
                    <a:pt x="65692" y="222"/>
                    <a:pt x="64917" y="669"/>
                  </a:cubicBezTo>
                  <a:lnTo>
                    <a:pt x="95" y="37825"/>
                  </a:lnTo>
                  <a:lnTo>
                    <a:pt x="95" y="37825"/>
                  </a:lnTo>
                  <a:cubicBezTo>
                    <a:pt x="111" y="37818"/>
                    <a:pt x="127" y="37812"/>
                    <a:pt x="144" y="37808"/>
                  </a:cubicBezTo>
                  <a:cubicBezTo>
                    <a:pt x="179" y="37784"/>
                    <a:pt x="219" y="37767"/>
                    <a:pt x="261" y="37761"/>
                  </a:cubicBezTo>
                  <a:cubicBezTo>
                    <a:pt x="299" y="37741"/>
                    <a:pt x="341" y="37729"/>
                    <a:pt x="384" y="37722"/>
                  </a:cubicBezTo>
                  <a:cubicBezTo>
                    <a:pt x="444" y="37702"/>
                    <a:pt x="506" y="37689"/>
                    <a:pt x="568" y="37682"/>
                  </a:cubicBezTo>
                  <a:cubicBezTo>
                    <a:pt x="633" y="37677"/>
                    <a:pt x="698" y="37671"/>
                    <a:pt x="764" y="37671"/>
                  </a:cubicBezTo>
                  <a:cubicBezTo>
                    <a:pt x="772" y="37670"/>
                    <a:pt x="781" y="37670"/>
                    <a:pt x="789" y="37670"/>
                  </a:cubicBezTo>
                  <a:cubicBezTo>
                    <a:pt x="884" y="37670"/>
                    <a:pt x="979" y="37679"/>
                    <a:pt x="1071" y="37696"/>
                  </a:cubicBezTo>
                  <a:cubicBezTo>
                    <a:pt x="1178" y="37711"/>
                    <a:pt x="1283" y="37736"/>
                    <a:pt x="1385" y="37767"/>
                  </a:cubicBezTo>
                  <a:cubicBezTo>
                    <a:pt x="1611" y="37843"/>
                    <a:pt x="1831" y="37940"/>
                    <a:pt x="2038" y="38056"/>
                  </a:cubicBezTo>
                  <a:lnTo>
                    <a:pt x="3692" y="39010"/>
                  </a:lnTo>
                  <a:lnTo>
                    <a:pt x="11518" y="43528"/>
                  </a:lnTo>
                  <a:lnTo>
                    <a:pt x="51325" y="66525"/>
                  </a:lnTo>
                  <a:lnTo>
                    <a:pt x="51330" y="66525"/>
                  </a:lnTo>
                  <a:lnTo>
                    <a:pt x="53803" y="67950"/>
                  </a:lnTo>
                  <a:cubicBezTo>
                    <a:pt x="54610" y="68377"/>
                    <a:pt x="55516" y="68631"/>
                    <a:pt x="56569" y="68631"/>
                  </a:cubicBezTo>
                  <a:cubicBezTo>
                    <a:pt x="56592" y="68631"/>
                    <a:pt x="56616" y="68630"/>
                    <a:pt x="56640" y="68630"/>
                  </a:cubicBezTo>
                  <a:cubicBezTo>
                    <a:pt x="57661" y="68630"/>
                    <a:pt x="58686" y="68408"/>
                    <a:pt x="59472" y="67957"/>
                  </a:cubicBezTo>
                  <a:lnTo>
                    <a:pt x="61950" y="66525"/>
                  </a:lnTo>
                  <a:lnTo>
                    <a:pt x="112464" y="37363"/>
                  </a:lnTo>
                  <a:lnTo>
                    <a:pt x="120205" y="32890"/>
                  </a:lnTo>
                  <a:cubicBezTo>
                    <a:pt x="121769" y="31981"/>
                    <a:pt x="121769" y="30518"/>
                    <a:pt x="120212" y="29609"/>
                  </a:cubicBezTo>
                  <a:lnTo>
                    <a:pt x="70579" y="689"/>
                  </a:lnTo>
                  <a:cubicBezTo>
                    <a:pt x="69791" y="231"/>
                    <a:pt x="68755" y="0"/>
                    <a:pt x="677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6"/>
            <p:cNvSpPr/>
            <p:nvPr/>
          </p:nvSpPr>
          <p:spPr>
            <a:xfrm>
              <a:off x="2050250" y="2280875"/>
              <a:ext cx="2769825" cy="1598550"/>
            </a:xfrm>
            <a:custGeom>
              <a:rect b="b" l="l" r="r" t="t"/>
              <a:pathLst>
                <a:path extrusionOk="0" h="63942" w="110793">
                  <a:moveTo>
                    <a:pt x="63163" y="0"/>
                  </a:moveTo>
                  <a:lnTo>
                    <a:pt x="939" y="35924"/>
                  </a:lnTo>
                  <a:cubicBezTo>
                    <a:pt x="1" y="36467"/>
                    <a:pt x="1" y="37344"/>
                    <a:pt x="939" y="37887"/>
                  </a:cubicBezTo>
                  <a:lnTo>
                    <a:pt x="45332" y="63535"/>
                  </a:lnTo>
                  <a:cubicBezTo>
                    <a:pt x="45801" y="63806"/>
                    <a:pt x="46417" y="63942"/>
                    <a:pt x="47032" y="63942"/>
                  </a:cubicBezTo>
                  <a:cubicBezTo>
                    <a:pt x="47647" y="63942"/>
                    <a:pt x="48261" y="63806"/>
                    <a:pt x="48729" y="63535"/>
                  </a:cubicBezTo>
                  <a:lnTo>
                    <a:pt x="110792" y="27702"/>
                  </a:lnTo>
                  <a:lnTo>
                    <a:pt x="63629" y="222"/>
                  </a:lnTo>
                  <a:cubicBezTo>
                    <a:pt x="63484" y="137"/>
                    <a:pt x="63323" y="69"/>
                    <a:pt x="63163" y="0"/>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6"/>
            <p:cNvSpPr/>
            <p:nvPr/>
          </p:nvSpPr>
          <p:spPr>
            <a:xfrm>
              <a:off x="1856700" y="3210950"/>
              <a:ext cx="1435850" cy="1158750"/>
            </a:xfrm>
            <a:custGeom>
              <a:rect b="b" l="l" r="r" t="t"/>
              <a:pathLst>
                <a:path extrusionOk="0" h="46350" w="57434">
                  <a:moveTo>
                    <a:pt x="1581" y="0"/>
                  </a:moveTo>
                  <a:cubicBezTo>
                    <a:pt x="1573" y="0"/>
                    <a:pt x="1564" y="0"/>
                    <a:pt x="1556" y="1"/>
                  </a:cubicBezTo>
                  <a:cubicBezTo>
                    <a:pt x="1490" y="1"/>
                    <a:pt x="1425" y="7"/>
                    <a:pt x="1360" y="12"/>
                  </a:cubicBezTo>
                  <a:cubicBezTo>
                    <a:pt x="1297" y="19"/>
                    <a:pt x="1236" y="32"/>
                    <a:pt x="1176" y="52"/>
                  </a:cubicBezTo>
                  <a:cubicBezTo>
                    <a:pt x="1133" y="59"/>
                    <a:pt x="1091" y="71"/>
                    <a:pt x="1053" y="91"/>
                  </a:cubicBezTo>
                  <a:cubicBezTo>
                    <a:pt x="1011" y="101"/>
                    <a:pt x="971" y="116"/>
                    <a:pt x="934" y="138"/>
                  </a:cubicBezTo>
                  <a:cubicBezTo>
                    <a:pt x="916" y="144"/>
                    <a:pt x="902" y="151"/>
                    <a:pt x="882" y="158"/>
                  </a:cubicBezTo>
                  <a:lnTo>
                    <a:pt x="790" y="209"/>
                  </a:lnTo>
                  <a:lnTo>
                    <a:pt x="784" y="209"/>
                  </a:lnTo>
                  <a:cubicBezTo>
                    <a:pt x="301" y="523"/>
                    <a:pt x="0" y="1143"/>
                    <a:pt x="0" y="2020"/>
                  </a:cubicBezTo>
                  <a:lnTo>
                    <a:pt x="0" y="10814"/>
                  </a:lnTo>
                  <a:cubicBezTo>
                    <a:pt x="0" y="12618"/>
                    <a:pt x="1268" y="14815"/>
                    <a:pt x="2830" y="15718"/>
                  </a:cubicBezTo>
                  <a:lnTo>
                    <a:pt x="52117" y="44186"/>
                  </a:lnTo>
                  <a:cubicBezTo>
                    <a:pt x="52117" y="44186"/>
                    <a:pt x="52137" y="44199"/>
                    <a:pt x="52169" y="44219"/>
                  </a:cubicBezTo>
                  <a:cubicBezTo>
                    <a:pt x="52209" y="44238"/>
                    <a:pt x="52261" y="44265"/>
                    <a:pt x="52326" y="44303"/>
                  </a:cubicBezTo>
                  <a:cubicBezTo>
                    <a:pt x="52379" y="44336"/>
                    <a:pt x="52431" y="44368"/>
                    <a:pt x="52503" y="44408"/>
                  </a:cubicBezTo>
                  <a:cubicBezTo>
                    <a:pt x="52568" y="44447"/>
                    <a:pt x="52640" y="44487"/>
                    <a:pt x="52725" y="44539"/>
                  </a:cubicBezTo>
                  <a:cubicBezTo>
                    <a:pt x="52889" y="44629"/>
                    <a:pt x="53079" y="44741"/>
                    <a:pt x="53288" y="44859"/>
                  </a:cubicBezTo>
                  <a:lnTo>
                    <a:pt x="53739" y="45120"/>
                  </a:lnTo>
                  <a:cubicBezTo>
                    <a:pt x="54058" y="45304"/>
                    <a:pt x="54406" y="45508"/>
                    <a:pt x="54772" y="45717"/>
                  </a:cubicBezTo>
                  <a:cubicBezTo>
                    <a:pt x="55501" y="46134"/>
                    <a:pt x="56444" y="46350"/>
                    <a:pt x="57390" y="46350"/>
                  </a:cubicBezTo>
                  <a:cubicBezTo>
                    <a:pt x="57405" y="46350"/>
                    <a:pt x="57419" y="46350"/>
                    <a:pt x="57433" y="46350"/>
                  </a:cubicBezTo>
                  <a:lnTo>
                    <a:pt x="57433" y="43239"/>
                  </a:lnTo>
                  <a:cubicBezTo>
                    <a:pt x="56406" y="43239"/>
                    <a:pt x="55387" y="43010"/>
                    <a:pt x="54601" y="42559"/>
                  </a:cubicBezTo>
                  <a:lnTo>
                    <a:pt x="52117" y="41127"/>
                  </a:lnTo>
                  <a:lnTo>
                    <a:pt x="52117" y="41120"/>
                  </a:lnTo>
                  <a:lnTo>
                    <a:pt x="3784" y="13200"/>
                  </a:lnTo>
                  <a:cubicBezTo>
                    <a:pt x="3726" y="13161"/>
                    <a:pt x="3661" y="13114"/>
                    <a:pt x="3602" y="13069"/>
                  </a:cubicBezTo>
                  <a:cubicBezTo>
                    <a:pt x="3532" y="13023"/>
                    <a:pt x="3469" y="12967"/>
                    <a:pt x="3412" y="12906"/>
                  </a:cubicBezTo>
                  <a:lnTo>
                    <a:pt x="3302" y="12795"/>
                  </a:lnTo>
                  <a:cubicBezTo>
                    <a:pt x="3250" y="12737"/>
                    <a:pt x="3201" y="12675"/>
                    <a:pt x="3158" y="12612"/>
                  </a:cubicBezTo>
                  <a:cubicBezTo>
                    <a:pt x="3093" y="12531"/>
                    <a:pt x="3036" y="12446"/>
                    <a:pt x="2987" y="12358"/>
                  </a:cubicBezTo>
                  <a:cubicBezTo>
                    <a:pt x="2937" y="12267"/>
                    <a:pt x="2891" y="12177"/>
                    <a:pt x="2850" y="12082"/>
                  </a:cubicBezTo>
                  <a:cubicBezTo>
                    <a:pt x="2807" y="11992"/>
                    <a:pt x="2772" y="11898"/>
                    <a:pt x="2745" y="11801"/>
                  </a:cubicBezTo>
                  <a:cubicBezTo>
                    <a:pt x="2720" y="11719"/>
                    <a:pt x="2700" y="11638"/>
                    <a:pt x="2687" y="11552"/>
                  </a:cubicBezTo>
                  <a:cubicBezTo>
                    <a:pt x="2678" y="11532"/>
                    <a:pt x="2675" y="11509"/>
                    <a:pt x="2680" y="11487"/>
                  </a:cubicBezTo>
                  <a:cubicBezTo>
                    <a:pt x="2667" y="11454"/>
                    <a:pt x="2662" y="11419"/>
                    <a:pt x="2667" y="11384"/>
                  </a:cubicBezTo>
                  <a:cubicBezTo>
                    <a:pt x="2657" y="11335"/>
                    <a:pt x="2652" y="11287"/>
                    <a:pt x="2653" y="11240"/>
                  </a:cubicBezTo>
                  <a:lnTo>
                    <a:pt x="2653" y="4655"/>
                  </a:lnTo>
                  <a:cubicBezTo>
                    <a:pt x="2653" y="4144"/>
                    <a:pt x="2911" y="3848"/>
                    <a:pt x="3282" y="3848"/>
                  </a:cubicBezTo>
                  <a:cubicBezTo>
                    <a:pt x="3434" y="3848"/>
                    <a:pt x="3605" y="3897"/>
                    <a:pt x="3784" y="4002"/>
                  </a:cubicBezTo>
                  <a:lnTo>
                    <a:pt x="9651" y="7389"/>
                  </a:lnTo>
                  <a:lnTo>
                    <a:pt x="52117" y="31921"/>
                  </a:lnTo>
                  <a:cubicBezTo>
                    <a:pt x="52122" y="31921"/>
                    <a:pt x="52125" y="31924"/>
                    <a:pt x="52130" y="31928"/>
                  </a:cubicBezTo>
                  <a:lnTo>
                    <a:pt x="52234" y="31986"/>
                  </a:lnTo>
                  <a:cubicBezTo>
                    <a:pt x="52418" y="32096"/>
                    <a:pt x="52790" y="32313"/>
                    <a:pt x="53287" y="32594"/>
                  </a:cubicBezTo>
                  <a:lnTo>
                    <a:pt x="53738" y="32855"/>
                  </a:lnTo>
                  <a:cubicBezTo>
                    <a:pt x="54058" y="33039"/>
                    <a:pt x="54404" y="33242"/>
                    <a:pt x="54770" y="33451"/>
                  </a:cubicBezTo>
                  <a:cubicBezTo>
                    <a:pt x="55499" y="33869"/>
                    <a:pt x="56442" y="34085"/>
                    <a:pt x="57388" y="34085"/>
                  </a:cubicBezTo>
                  <a:cubicBezTo>
                    <a:pt x="57403" y="34085"/>
                    <a:pt x="57417" y="34085"/>
                    <a:pt x="57432" y="34085"/>
                  </a:cubicBezTo>
                  <a:lnTo>
                    <a:pt x="57432" y="30960"/>
                  </a:lnTo>
                  <a:cubicBezTo>
                    <a:pt x="56406" y="30960"/>
                    <a:pt x="55385" y="30738"/>
                    <a:pt x="54601" y="30287"/>
                  </a:cubicBezTo>
                  <a:lnTo>
                    <a:pt x="54595" y="30280"/>
                  </a:lnTo>
                  <a:lnTo>
                    <a:pt x="52122" y="28855"/>
                  </a:lnTo>
                  <a:lnTo>
                    <a:pt x="52117" y="28855"/>
                  </a:lnTo>
                  <a:lnTo>
                    <a:pt x="12310" y="5858"/>
                  </a:lnTo>
                  <a:lnTo>
                    <a:pt x="4484" y="1340"/>
                  </a:lnTo>
                  <a:lnTo>
                    <a:pt x="2830" y="386"/>
                  </a:lnTo>
                  <a:cubicBezTo>
                    <a:pt x="2622" y="270"/>
                    <a:pt x="2403" y="173"/>
                    <a:pt x="2175" y="97"/>
                  </a:cubicBezTo>
                  <a:cubicBezTo>
                    <a:pt x="2074" y="66"/>
                    <a:pt x="1968" y="41"/>
                    <a:pt x="1863" y="26"/>
                  </a:cubicBezTo>
                  <a:cubicBezTo>
                    <a:pt x="1770" y="9"/>
                    <a:pt x="1676" y="0"/>
                    <a:pt x="15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6"/>
            <p:cNvSpPr/>
            <p:nvPr/>
          </p:nvSpPr>
          <p:spPr>
            <a:xfrm>
              <a:off x="2072550" y="2884350"/>
              <a:ext cx="266525" cy="190175"/>
            </a:xfrm>
            <a:custGeom>
              <a:rect b="b" l="l" r="r" t="t"/>
              <a:pathLst>
                <a:path extrusionOk="0" h="7607" w="10661">
                  <a:moveTo>
                    <a:pt x="2661" y="1"/>
                  </a:moveTo>
                  <a:lnTo>
                    <a:pt x="2" y="1534"/>
                  </a:lnTo>
                  <a:lnTo>
                    <a:pt x="1" y="7606"/>
                  </a:lnTo>
                  <a:lnTo>
                    <a:pt x="1" y="7606"/>
                  </a:lnTo>
                  <a:lnTo>
                    <a:pt x="10660" y="4619"/>
                  </a:lnTo>
                  <a:lnTo>
                    <a:pt x="2661" y="1"/>
                  </a:lnTo>
                  <a:close/>
                </a:path>
              </a:pathLst>
            </a:custGeom>
            <a:solidFill>
              <a:srgbClr val="3451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6"/>
            <p:cNvSpPr/>
            <p:nvPr/>
          </p:nvSpPr>
          <p:spPr>
            <a:xfrm>
              <a:off x="3225950" y="2782050"/>
              <a:ext cx="1618475" cy="1012525"/>
            </a:xfrm>
            <a:custGeom>
              <a:rect b="b" l="l" r="r" t="t"/>
              <a:pathLst>
                <a:path extrusionOk="0" h="40501" w="64739">
                  <a:moveTo>
                    <a:pt x="64738" y="1"/>
                  </a:moveTo>
                  <a:cubicBezTo>
                    <a:pt x="64738" y="947"/>
                    <a:pt x="63766" y="1520"/>
                    <a:pt x="63323" y="1777"/>
                  </a:cubicBezTo>
                  <a:lnTo>
                    <a:pt x="5317" y="35269"/>
                  </a:lnTo>
                  <a:cubicBezTo>
                    <a:pt x="5317" y="35276"/>
                    <a:pt x="2831" y="36708"/>
                    <a:pt x="2831" y="36708"/>
                  </a:cubicBezTo>
                  <a:cubicBezTo>
                    <a:pt x="2045" y="37159"/>
                    <a:pt x="1026" y="37388"/>
                    <a:pt x="0" y="37388"/>
                  </a:cubicBezTo>
                  <a:lnTo>
                    <a:pt x="0" y="40501"/>
                  </a:lnTo>
                  <a:cubicBezTo>
                    <a:pt x="15" y="40501"/>
                    <a:pt x="29" y="40501"/>
                    <a:pt x="44" y="40501"/>
                  </a:cubicBezTo>
                  <a:cubicBezTo>
                    <a:pt x="990" y="40501"/>
                    <a:pt x="1933" y="40285"/>
                    <a:pt x="2660" y="39866"/>
                  </a:cubicBezTo>
                  <a:cubicBezTo>
                    <a:pt x="3026" y="39657"/>
                    <a:pt x="3374" y="39455"/>
                    <a:pt x="3694" y="39271"/>
                  </a:cubicBezTo>
                  <a:lnTo>
                    <a:pt x="4145" y="39009"/>
                  </a:lnTo>
                  <a:cubicBezTo>
                    <a:pt x="4354" y="38892"/>
                    <a:pt x="4543" y="38780"/>
                    <a:pt x="4707" y="38690"/>
                  </a:cubicBezTo>
                  <a:cubicBezTo>
                    <a:pt x="4792" y="38636"/>
                    <a:pt x="4864" y="38598"/>
                    <a:pt x="4929" y="38558"/>
                  </a:cubicBezTo>
                  <a:cubicBezTo>
                    <a:pt x="5001" y="38519"/>
                    <a:pt x="5054" y="38486"/>
                    <a:pt x="5106" y="38454"/>
                  </a:cubicBezTo>
                  <a:cubicBezTo>
                    <a:pt x="5171" y="38414"/>
                    <a:pt x="5223" y="38389"/>
                    <a:pt x="5263" y="38369"/>
                  </a:cubicBezTo>
                  <a:cubicBezTo>
                    <a:pt x="5295" y="38349"/>
                    <a:pt x="5315" y="38337"/>
                    <a:pt x="5315" y="38337"/>
                  </a:cubicBezTo>
                  <a:lnTo>
                    <a:pt x="63323" y="4843"/>
                  </a:lnTo>
                  <a:cubicBezTo>
                    <a:pt x="64105" y="4392"/>
                    <a:pt x="64738" y="3339"/>
                    <a:pt x="64738" y="2492"/>
                  </a:cubicBezTo>
                  <a:lnTo>
                    <a:pt x="647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6"/>
            <p:cNvSpPr/>
            <p:nvPr/>
          </p:nvSpPr>
          <p:spPr>
            <a:xfrm>
              <a:off x="2097775" y="2217075"/>
              <a:ext cx="2756425" cy="1499700"/>
            </a:xfrm>
            <a:custGeom>
              <a:rect b="b" l="l" r="r" t="t"/>
              <a:pathLst>
                <a:path extrusionOk="0" h="59988" w="110257">
                  <a:moveTo>
                    <a:pt x="65374" y="1"/>
                  </a:moveTo>
                  <a:cubicBezTo>
                    <a:pt x="64356" y="1"/>
                    <a:pt x="63341" y="223"/>
                    <a:pt x="62565" y="668"/>
                  </a:cubicBezTo>
                  <a:lnTo>
                    <a:pt x="9651" y="31310"/>
                  </a:lnTo>
                  <a:lnTo>
                    <a:pt x="6990" y="32838"/>
                  </a:lnTo>
                  <a:lnTo>
                    <a:pt x="6" y="33706"/>
                  </a:lnTo>
                  <a:lnTo>
                    <a:pt x="1" y="33712"/>
                  </a:lnTo>
                  <a:cubicBezTo>
                    <a:pt x="3" y="33746"/>
                    <a:pt x="9" y="33779"/>
                    <a:pt x="19" y="33811"/>
                  </a:cubicBezTo>
                  <a:cubicBezTo>
                    <a:pt x="14" y="33833"/>
                    <a:pt x="18" y="33856"/>
                    <a:pt x="26" y="33876"/>
                  </a:cubicBezTo>
                  <a:cubicBezTo>
                    <a:pt x="41" y="33960"/>
                    <a:pt x="59" y="34043"/>
                    <a:pt x="84" y="34125"/>
                  </a:cubicBezTo>
                  <a:cubicBezTo>
                    <a:pt x="111" y="34222"/>
                    <a:pt x="146" y="34315"/>
                    <a:pt x="190" y="34406"/>
                  </a:cubicBezTo>
                  <a:cubicBezTo>
                    <a:pt x="230" y="34499"/>
                    <a:pt x="277" y="34591"/>
                    <a:pt x="327" y="34680"/>
                  </a:cubicBezTo>
                  <a:cubicBezTo>
                    <a:pt x="375" y="34770"/>
                    <a:pt x="432" y="34855"/>
                    <a:pt x="497" y="34935"/>
                  </a:cubicBezTo>
                  <a:cubicBezTo>
                    <a:pt x="541" y="34999"/>
                    <a:pt x="589" y="35061"/>
                    <a:pt x="641" y="35119"/>
                  </a:cubicBezTo>
                  <a:lnTo>
                    <a:pt x="751" y="35229"/>
                  </a:lnTo>
                  <a:cubicBezTo>
                    <a:pt x="811" y="35288"/>
                    <a:pt x="875" y="35343"/>
                    <a:pt x="942" y="35393"/>
                  </a:cubicBezTo>
                  <a:cubicBezTo>
                    <a:pt x="1000" y="35438"/>
                    <a:pt x="1065" y="35485"/>
                    <a:pt x="1125" y="35523"/>
                  </a:cubicBezTo>
                  <a:lnTo>
                    <a:pt x="39811" y="57868"/>
                  </a:lnTo>
                  <a:lnTo>
                    <a:pt x="39817" y="57868"/>
                  </a:lnTo>
                  <a:lnTo>
                    <a:pt x="42297" y="59300"/>
                  </a:lnTo>
                  <a:cubicBezTo>
                    <a:pt x="43123" y="59760"/>
                    <a:pt x="44063" y="59987"/>
                    <a:pt x="45116" y="59987"/>
                  </a:cubicBezTo>
                  <a:cubicBezTo>
                    <a:pt x="45119" y="59987"/>
                    <a:pt x="45123" y="59987"/>
                    <a:pt x="45127" y="59987"/>
                  </a:cubicBezTo>
                  <a:cubicBezTo>
                    <a:pt x="46148" y="59987"/>
                    <a:pt x="47174" y="59758"/>
                    <a:pt x="47959" y="59307"/>
                  </a:cubicBezTo>
                  <a:lnTo>
                    <a:pt x="50437" y="57875"/>
                  </a:lnTo>
                  <a:lnTo>
                    <a:pt x="108692" y="24242"/>
                  </a:lnTo>
                  <a:cubicBezTo>
                    <a:pt x="110256" y="23340"/>
                    <a:pt x="110256" y="21870"/>
                    <a:pt x="108699" y="20961"/>
                  </a:cubicBezTo>
                  <a:lnTo>
                    <a:pt x="100952" y="19569"/>
                  </a:lnTo>
                  <a:lnTo>
                    <a:pt x="68228" y="688"/>
                  </a:lnTo>
                  <a:cubicBezTo>
                    <a:pt x="67441" y="230"/>
                    <a:pt x="66406" y="1"/>
                    <a:pt x="65374" y="1"/>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6"/>
            <p:cNvSpPr/>
            <p:nvPr/>
          </p:nvSpPr>
          <p:spPr>
            <a:xfrm>
              <a:off x="2138975" y="2639300"/>
              <a:ext cx="2659875" cy="1038300"/>
            </a:xfrm>
            <a:custGeom>
              <a:rect b="b" l="l" r="r" t="t"/>
              <a:pathLst>
                <a:path extrusionOk="0" h="41532" w="106395">
                  <a:moveTo>
                    <a:pt x="106394" y="0"/>
                  </a:moveTo>
                  <a:lnTo>
                    <a:pt x="43479" y="36438"/>
                  </a:lnTo>
                  <a:lnTo>
                    <a:pt x="0" y="11335"/>
                  </a:lnTo>
                  <a:lnTo>
                    <a:pt x="7" y="16934"/>
                  </a:lnTo>
                  <a:lnTo>
                    <a:pt x="41845" y="41093"/>
                  </a:lnTo>
                  <a:cubicBezTo>
                    <a:pt x="42351" y="41385"/>
                    <a:pt x="42915" y="41532"/>
                    <a:pt x="43479" y="41532"/>
                  </a:cubicBezTo>
                  <a:cubicBezTo>
                    <a:pt x="44044" y="41532"/>
                    <a:pt x="44609" y="41385"/>
                    <a:pt x="45115" y="41093"/>
                  </a:cubicBezTo>
                  <a:lnTo>
                    <a:pt x="105577" y="6182"/>
                  </a:lnTo>
                  <a:cubicBezTo>
                    <a:pt x="106082" y="5890"/>
                    <a:pt x="106394" y="5350"/>
                    <a:pt x="106394" y="4767"/>
                  </a:cubicBezTo>
                  <a:lnTo>
                    <a:pt x="1063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6"/>
            <p:cNvSpPr/>
            <p:nvPr/>
          </p:nvSpPr>
          <p:spPr>
            <a:xfrm>
              <a:off x="3225950" y="2639300"/>
              <a:ext cx="1572900" cy="1038275"/>
            </a:xfrm>
            <a:custGeom>
              <a:rect b="b" l="l" r="r" t="t"/>
              <a:pathLst>
                <a:path extrusionOk="0" h="41531" w="62916">
                  <a:moveTo>
                    <a:pt x="62915" y="0"/>
                  </a:moveTo>
                  <a:lnTo>
                    <a:pt x="0" y="36438"/>
                  </a:lnTo>
                  <a:lnTo>
                    <a:pt x="0" y="41531"/>
                  </a:lnTo>
                  <a:cubicBezTo>
                    <a:pt x="575" y="41531"/>
                    <a:pt x="1138" y="41380"/>
                    <a:pt x="1636" y="41093"/>
                  </a:cubicBezTo>
                  <a:lnTo>
                    <a:pt x="62098" y="6182"/>
                  </a:lnTo>
                  <a:cubicBezTo>
                    <a:pt x="62603" y="5890"/>
                    <a:pt x="62915" y="5350"/>
                    <a:pt x="62915" y="4767"/>
                  </a:cubicBezTo>
                  <a:lnTo>
                    <a:pt x="62915" y="0"/>
                  </a:lnTo>
                  <a:close/>
                </a:path>
              </a:pathLst>
            </a:custGeom>
            <a:solidFill>
              <a:srgbClr val="DAE6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6"/>
            <p:cNvSpPr/>
            <p:nvPr/>
          </p:nvSpPr>
          <p:spPr>
            <a:xfrm>
              <a:off x="2122350" y="2935125"/>
              <a:ext cx="33275" cy="155425"/>
            </a:xfrm>
            <a:custGeom>
              <a:rect b="b" l="l" r="r" t="t"/>
              <a:pathLst>
                <a:path extrusionOk="0" h="6217" w="1331">
                  <a:moveTo>
                    <a:pt x="422" y="0"/>
                  </a:moveTo>
                  <a:cubicBezTo>
                    <a:pt x="174" y="0"/>
                    <a:pt x="0" y="254"/>
                    <a:pt x="0" y="670"/>
                  </a:cubicBezTo>
                  <a:lnTo>
                    <a:pt x="5" y="4781"/>
                  </a:lnTo>
                  <a:cubicBezTo>
                    <a:pt x="5" y="5323"/>
                    <a:pt x="303" y="5933"/>
                    <a:pt x="669" y="6145"/>
                  </a:cubicBezTo>
                  <a:cubicBezTo>
                    <a:pt x="753" y="6194"/>
                    <a:pt x="834" y="6217"/>
                    <a:pt x="909" y="6217"/>
                  </a:cubicBezTo>
                  <a:cubicBezTo>
                    <a:pt x="1156" y="6217"/>
                    <a:pt x="1330" y="5963"/>
                    <a:pt x="1330" y="5547"/>
                  </a:cubicBezTo>
                  <a:lnTo>
                    <a:pt x="1330" y="1438"/>
                  </a:lnTo>
                  <a:cubicBezTo>
                    <a:pt x="1330" y="897"/>
                    <a:pt x="1033" y="285"/>
                    <a:pt x="665" y="73"/>
                  </a:cubicBezTo>
                  <a:cubicBezTo>
                    <a:pt x="579" y="24"/>
                    <a:pt x="497" y="0"/>
                    <a:pt x="422" y="0"/>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6"/>
            <p:cNvSpPr/>
            <p:nvPr/>
          </p:nvSpPr>
          <p:spPr>
            <a:xfrm>
              <a:off x="3225950" y="2553575"/>
              <a:ext cx="1618475" cy="1012525"/>
            </a:xfrm>
            <a:custGeom>
              <a:rect b="b" l="l" r="r" t="t"/>
              <a:pathLst>
                <a:path extrusionOk="0" h="40501" w="64739">
                  <a:moveTo>
                    <a:pt x="64738" y="1"/>
                  </a:moveTo>
                  <a:cubicBezTo>
                    <a:pt x="64738" y="980"/>
                    <a:pt x="63739" y="1536"/>
                    <a:pt x="63323" y="1777"/>
                  </a:cubicBezTo>
                  <a:lnTo>
                    <a:pt x="37152" y="16886"/>
                  </a:lnTo>
                  <a:lnTo>
                    <a:pt x="5317" y="35271"/>
                  </a:lnTo>
                  <a:cubicBezTo>
                    <a:pt x="5310" y="35271"/>
                    <a:pt x="2839" y="36696"/>
                    <a:pt x="2839" y="36696"/>
                  </a:cubicBezTo>
                  <a:cubicBezTo>
                    <a:pt x="2047" y="37154"/>
                    <a:pt x="1028" y="37376"/>
                    <a:pt x="0" y="37376"/>
                  </a:cubicBezTo>
                  <a:lnTo>
                    <a:pt x="0" y="40501"/>
                  </a:lnTo>
                  <a:cubicBezTo>
                    <a:pt x="15" y="40501"/>
                    <a:pt x="29" y="40501"/>
                    <a:pt x="44" y="40501"/>
                  </a:cubicBezTo>
                  <a:cubicBezTo>
                    <a:pt x="990" y="40501"/>
                    <a:pt x="1933" y="40285"/>
                    <a:pt x="2662" y="39867"/>
                  </a:cubicBezTo>
                  <a:cubicBezTo>
                    <a:pt x="3028" y="39658"/>
                    <a:pt x="3374" y="39455"/>
                    <a:pt x="3694" y="39272"/>
                  </a:cubicBezTo>
                  <a:lnTo>
                    <a:pt x="4145" y="39010"/>
                  </a:lnTo>
                  <a:cubicBezTo>
                    <a:pt x="4642" y="38729"/>
                    <a:pt x="5014" y="38514"/>
                    <a:pt x="5198" y="38402"/>
                  </a:cubicBezTo>
                  <a:lnTo>
                    <a:pt x="5302" y="38344"/>
                  </a:lnTo>
                  <a:cubicBezTo>
                    <a:pt x="5315" y="38337"/>
                    <a:pt x="39812" y="18414"/>
                    <a:pt x="39812" y="18414"/>
                  </a:cubicBezTo>
                  <a:lnTo>
                    <a:pt x="63321" y="4843"/>
                  </a:lnTo>
                  <a:cubicBezTo>
                    <a:pt x="64103" y="4390"/>
                    <a:pt x="64738" y="3339"/>
                    <a:pt x="64738" y="2492"/>
                  </a:cubicBezTo>
                  <a:lnTo>
                    <a:pt x="647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6"/>
            <p:cNvSpPr/>
            <p:nvPr/>
          </p:nvSpPr>
          <p:spPr>
            <a:xfrm>
              <a:off x="2051050" y="1910200"/>
              <a:ext cx="2803150" cy="1577800"/>
            </a:xfrm>
            <a:custGeom>
              <a:rect b="b" l="l" r="r" t="t"/>
              <a:pathLst>
                <a:path extrusionOk="0" h="63112" w="112126">
                  <a:moveTo>
                    <a:pt x="86" y="37884"/>
                  </a:moveTo>
                  <a:cubicBezTo>
                    <a:pt x="56" y="37898"/>
                    <a:pt x="27" y="37914"/>
                    <a:pt x="0" y="37934"/>
                  </a:cubicBezTo>
                  <a:lnTo>
                    <a:pt x="86" y="37884"/>
                  </a:lnTo>
                  <a:close/>
                  <a:moveTo>
                    <a:pt x="67240" y="1"/>
                  </a:moveTo>
                  <a:cubicBezTo>
                    <a:pt x="66223" y="1"/>
                    <a:pt x="65209" y="223"/>
                    <a:pt x="64434" y="671"/>
                  </a:cubicBezTo>
                  <a:lnTo>
                    <a:pt x="86" y="37884"/>
                  </a:lnTo>
                  <a:lnTo>
                    <a:pt x="86" y="37884"/>
                  </a:lnTo>
                  <a:cubicBezTo>
                    <a:pt x="105" y="37876"/>
                    <a:pt x="124" y="37869"/>
                    <a:pt x="144" y="37862"/>
                  </a:cubicBezTo>
                  <a:cubicBezTo>
                    <a:pt x="179" y="37839"/>
                    <a:pt x="219" y="37824"/>
                    <a:pt x="261" y="37817"/>
                  </a:cubicBezTo>
                  <a:cubicBezTo>
                    <a:pt x="299" y="37797"/>
                    <a:pt x="343" y="37784"/>
                    <a:pt x="386" y="37779"/>
                  </a:cubicBezTo>
                  <a:cubicBezTo>
                    <a:pt x="445" y="37759"/>
                    <a:pt x="507" y="37745"/>
                    <a:pt x="568" y="37739"/>
                  </a:cubicBezTo>
                  <a:cubicBezTo>
                    <a:pt x="633" y="37732"/>
                    <a:pt x="699" y="37725"/>
                    <a:pt x="765" y="37725"/>
                  </a:cubicBezTo>
                  <a:cubicBezTo>
                    <a:pt x="867" y="37725"/>
                    <a:pt x="971" y="37734"/>
                    <a:pt x="1071" y="37752"/>
                  </a:cubicBezTo>
                  <a:cubicBezTo>
                    <a:pt x="1178" y="37767"/>
                    <a:pt x="1283" y="37790"/>
                    <a:pt x="1385" y="37824"/>
                  </a:cubicBezTo>
                  <a:cubicBezTo>
                    <a:pt x="1613" y="37899"/>
                    <a:pt x="1831" y="37994"/>
                    <a:pt x="2039" y="38111"/>
                  </a:cubicBezTo>
                  <a:lnTo>
                    <a:pt x="3693" y="39065"/>
                  </a:lnTo>
                  <a:lnTo>
                    <a:pt x="11520" y="43585"/>
                  </a:lnTo>
                  <a:lnTo>
                    <a:pt x="41680" y="61006"/>
                  </a:lnTo>
                  <a:lnTo>
                    <a:pt x="41688" y="61006"/>
                  </a:lnTo>
                  <a:lnTo>
                    <a:pt x="44159" y="62431"/>
                  </a:lnTo>
                  <a:cubicBezTo>
                    <a:pt x="44964" y="62858"/>
                    <a:pt x="45867" y="63112"/>
                    <a:pt x="46915" y="63112"/>
                  </a:cubicBezTo>
                  <a:cubicBezTo>
                    <a:pt x="46942" y="63112"/>
                    <a:pt x="46969" y="63111"/>
                    <a:pt x="46996" y="63111"/>
                  </a:cubicBezTo>
                  <a:cubicBezTo>
                    <a:pt x="48017" y="63111"/>
                    <a:pt x="49043" y="62889"/>
                    <a:pt x="49828" y="62438"/>
                  </a:cubicBezTo>
                  <a:lnTo>
                    <a:pt x="52306" y="61006"/>
                  </a:lnTo>
                  <a:lnTo>
                    <a:pt x="102821" y="31844"/>
                  </a:lnTo>
                  <a:lnTo>
                    <a:pt x="110561" y="27373"/>
                  </a:lnTo>
                  <a:cubicBezTo>
                    <a:pt x="112125" y="26464"/>
                    <a:pt x="112125" y="24999"/>
                    <a:pt x="110568" y="24090"/>
                  </a:cubicBezTo>
                  <a:lnTo>
                    <a:pt x="70097" y="689"/>
                  </a:lnTo>
                  <a:cubicBezTo>
                    <a:pt x="69309" y="231"/>
                    <a:pt x="68273" y="1"/>
                    <a:pt x="672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6"/>
            <p:cNvSpPr/>
            <p:nvPr/>
          </p:nvSpPr>
          <p:spPr>
            <a:xfrm>
              <a:off x="2248775" y="2068050"/>
              <a:ext cx="2352575" cy="1350700"/>
            </a:xfrm>
            <a:custGeom>
              <a:rect b="b" l="l" r="r" t="t"/>
              <a:pathLst>
                <a:path extrusionOk="0" h="54028" w="94103">
                  <a:moveTo>
                    <a:pt x="55033" y="0"/>
                  </a:moveTo>
                  <a:cubicBezTo>
                    <a:pt x="54416" y="0"/>
                    <a:pt x="53798" y="136"/>
                    <a:pt x="53327" y="408"/>
                  </a:cubicBezTo>
                  <a:lnTo>
                    <a:pt x="938" y="30646"/>
                  </a:lnTo>
                  <a:cubicBezTo>
                    <a:pt x="1" y="31189"/>
                    <a:pt x="1" y="32070"/>
                    <a:pt x="936" y="32613"/>
                  </a:cubicBezTo>
                  <a:lnTo>
                    <a:pt x="37164" y="53619"/>
                  </a:lnTo>
                  <a:cubicBezTo>
                    <a:pt x="37633" y="53891"/>
                    <a:pt x="38249" y="54027"/>
                    <a:pt x="38864" y="54027"/>
                  </a:cubicBezTo>
                  <a:cubicBezTo>
                    <a:pt x="39478" y="54027"/>
                    <a:pt x="40091" y="53892"/>
                    <a:pt x="40559" y="53621"/>
                  </a:cubicBezTo>
                  <a:lnTo>
                    <a:pt x="93164" y="23263"/>
                  </a:lnTo>
                  <a:cubicBezTo>
                    <a:pt x="94103" y="22720"/>
                    <a:pt x="94101" y="21843"/>
                    <a:pt x="93161" y="21305"/>
                  </a:cubicBezTo>
                  <a:lnTo>
                    <a:pt x="56726" y="403"/>
                  </a:lnTo>
                  <a:cubicBezTo>
                    <a:pt x="56258" y="134"/>
                    <a:pt x="55646" y="0"/>
                    <a:pt x="55033" y="0"/>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6"/>
            <p:cNvSpPr/>
            <p:nvPr/>
          </p:nvSpPr>
          <p:spPr>
            <a:xfrm>
              <a:off x="2031250" y="2853325"/>
              <a:ext cx="1194725" cy="941250"/>
            </a:xfrm>
            <a:custGeom>
              <a:rect b="b" l="l" r="r" t="t"/>
              <a:pathLst>
                <a:path extrusionOk="0" h="37650" w="47789">
                  <a:moveTo>
                    <a:pt x="1556" y="0"/>
                  </a:moveTo>
                  <a:cubicBezTo>
                    <a:pt x="1491" y="0"/>
                    <a:pt x="1425" y="7"/>
                    <a:pt x="1360" y="14"/>
                  </a:cubicBezTo>
                  <a:cubicBezTo>
                    <a:pt x="1297" y="20"/>
                    <a:pt x="1237" y="34"/>
                    <a:pt x="1177" y="54"/>
                  </a:cubicBezTo>
                  <a:cubicBezTo>
                    <a:pt x="1133" y="59"/>
                    <a:pt x="1091" y="72"/>
                    <a:pt x="1053" y="92"/>
                  </a:cubicBezTo>
                  <a:cubicBezTo>
                    <a:pt x="1011" y="102"/>
                    <a:pt x="971" y="117"/>
                    <a:pt x="934" y="139"/>
                  </a:cubicBezTo>
                  <a:cubicBezTo>
                    <a:pt x="916" y="144"/>
                    <a:pt x="903" y="151"/>
                    <a:pt x="882" y="157"/>
                  </a:cubicBezTo>
                  <a:lnTo>
                    <a:pt x="791" y="211"/>
                  </a:lnTo>
                  <a:lnTo>
                    <a:pt x="784" y="211"/>
                  </a:lnTo>
                  <a:cubicBezTo>
                    <a:pt x="301" y="525"/>
                    <a:pt x="0" y="1145"/>
                    <a:pt x="0" y="2022"/>
                  </a:cubicBezTo>
                  <a:lnTo>
                    <a:pt x="0" y="7688"/>
                  </a:lnTo>
                  <a:cubicBezTo>
                    <a:pt x="0" y="9492"/>
                    <a:pt x="1268" y="11689"/>
                    <a:pt x="2831" y="12591"/>
                  </a:cubicBezTo>
                  <a:lnTo>
                    <a:pt x="42473" y="35484"/>
                  </a:lnTo>
                  <a:cubicBezTo>
                    <a:pt x="42473" y="35484"/>
                    <a:pt x="42492" y="35498"/>
                    <a:pt x="42525" y="35518"/>
                  </a:cubicBezTo>
                  <a:cubicBezTo>
                    <a:pt x="42564" y="35538"/>
                    <a:pt x="42617" y="35563"/>
                    <a:pt x="42682" y="35603"/>
                  </a:cubicBezTo>
                  <a:cubicBezTo>
                    <a:pt x="42734" y="35635"/>
                    <a:pt x="42788" y="35668"/>
                    <a:pt x="42859" y="35707"/>
                  </a:cubicBezTo>
                  <a:cubicBezTo>
                    <a:pt x="42925" y="35747"/>
                    <a:pt x="42996" y="35785"/>
                    <a:pt x="43082" y="35839"/>
                  </a:cubicBezTo>
                  <a:cubicBezTo>
                    <a:pt x="43244" y="35929"/>
                    <a:pt x="43434" y="36041"/>
                    <a:pt x="43643" y="36158"/>
                  </a:cubicBezTo>
                  <a:lnTo>
                    <a:pt x="44094" y="36420"/>
                  </a:lnTo>
                  <a:cubicBezTo>
                    <a:pt x="44415" y="36602"/>
                    <a:pt x="44761" y="36806"/>
                    <a:pt x="45127" y="37015"/>
                  </a:cubicBezTo>
                  <a:cubicBezTo>
                    <a:pt x="45858" y="37436"/>
                    <a:pt x="46806" y="37650"/>
                    <a:pt x="47755" y="37650"/>
                  </a:cubicBezTo>
                  <a:cubicBezTo>
                    <a:pt x="47766" y="37650"/>
                    <a:pt x="47777" y="37650"/>
                    <a:pt x="47788" y="37650"/>
                  </a:cubicBezTo>
                  <a:lnTo>
                    <a:pt x="47788" y="34537"/>
                  </a:lnTo>
                  <a:cubicBezTo>
                    <a:pt x="46762" y="34537"/>
                    <a:pt x="45741" y="34308"/>
                    <a:pt x="44958" y="33857"/>
                  </a:cubicBezTo>
                  <a:lnTo>
                    <a:pt x="42472" y="32425"/>
                  </a:lnTo>
                  <a:lnTo>
                    <a:pt x="42472" y="32418"/>
                  </a:lnTo>
                  <a:lnTo>
                    <a:pt x="3786" y="10073"/>
                  </a:lnTo>
                  <a:cubicBezTo>
                    <a:pt x="3726" y="10035"/>
                    <a:pt x="3661" y="9990"/>
                    <a:pt x="3603" y="9943"/>
                  </a:cubicBezTo>
                  <a:cubicBezTo>
                    <a:pt x="3532" y="9896"/>
                    <a:pt x="3469" y="9841"/>
                    <a:pt x="3412" y="9779"/>
                  </a:cubicBezTo>
                  <a:lnTo>
                    <a:pt x="3302" y="9669"/>
                  </a:lnTo>
                  <a:cubicBezTo>
                    <a:pt x="3250" y="9611"/>
                    <a:pt x="3202" y="9549"/>
                    <a:pt x="3158" y="9485"/>
                  </a:cubicBezTo>
                  <a:cubicBezTo>
                    <a:pt x="3093" y="9405"/>
                    <a:pt x="3036" y="9320"/>
                    <a:pt x="2988" y="9231"/>
                  </a:cubicBezTo>
                  <a:cubicBezTo>
                    <a:pt x="2938" y="9141"/>
                    <a:pt x="2891" y="9051"/>
                    <a:pt x="2851" y="8956"/>
                  </a:cubicBezTo>
                  <a:cubicBezTo>
                    <a:pt x="2807" y="8865"/>
                    <a:pt x="2772" y="8772"/>
                    <a:pt x="2745" y="8675"/>
                  </a:cubicBezTo>
                  <a:cubicBezTo>
                    <a:pt x="2720" y="8593"/>
                    <a:pt x="2702" y="8511"/>
                    <a:pt x="2687" y="8426"/>
                  </a:cubicBezTo>
                  <a:cubicBezTo>
                    <a:pt x="2679" y="8406"/>
                    <a:pt x="2675" y="8383"/>
                    <a:pt x="2680" y="8361"/>
                  </a:cubicBezTo>
                  <a:cubicBezTo>
                    <a:pt x="2667" y="8327"/>
                    <a:pt x="2662" y="8292"/>
                    <a:pt x="2667" y="8257"/>
                  </a:cubicBezTo>
                  <a:cubicBezTo>
                    <a:pt x="2657" y="8209"/>
                    <a:pt x="2654" y="8160"/>
                    <a:pt x="2655" y="8114"/>
                  </a:cubicBezTo>
                  <a:lnTo>
                    <a:pt x="2655" y="4657"/>
                  </a:lnTo>
                  <a:cubicBezTo>
                    <a:pt x="2655" y="4146"/>
                    <a:pt x="2913" y="3849"/>
                    <a:pt x="3285" y="3849"/>
                  </a:cubicBezTo>
                  <a:cubicBezTo>
                    <a:pt x="3436" y="3849"/>
                    <a:pt x="3607" y="3898"/>
                    <a:pt x="3786" y="4002"/>
                  </a:cubicBezTo>
                  <a:lnTo>
                    <a:pt x="9651" y="7390"/>
                  </a:lnTo>
                  <a:lnTo>
                    <a:pt x="42472" y="26347"/>
                  </a:lnTo>
                  <a:cubicBezTo>
                    <a:pt x="42477" y="26347"/>
                    <a:pt x="42482" y="26350"/>
                    <a:pt x="42485" y="26354"/>
                  </a:cubicBezTo>
                  <a:lnTo>
                    <a:pt x="42590" y="26412"/>
                  </a:lnTo>
                  <a:cubicBezTo>
                    <a:pt x="42772" y="26524"/>
                    <a:pt x="43145" y="26739"/>
                    <a:pt x="43643" y="27020"/>
                  </a:cubicBezTo>
                  <a:lnTo>
                    <a:pt x="44094" y="27282"/>
                  </a:lnTo>
                  <a:cubicBezTo>
                    <a:pt x="44413" y="27465"/>
                    <a:pt x="44761" y="27668"/>
                    <a:pt x="45127" y="27877"/>
                  </a:cubicBezTo>
                  <a:cubicBezTo>
                    <a:pt x="45856" y="28295"/>
                    <a:pt x="46799" y="28511"/>
                    <a:pt x="47745" y="28511"/>
                  </a:cubicBezTo>
                  <a:cubicBezTo>
                    <a:pt x="47759" y="28511"/>
                    <a:pt x="47774" y="28511"/>
                    <a:pt x="47788" y="28511"/>
                  </a:cubicBezTo>
                  <a:lnTo>
                    <a:pt x="47788" y="25386"/>
                  </a:lnTo>
                  <a:cubicBezTo>
                    <a:pt x="46761" y="25386"/>
                    <a:pt x="45741" y="25164"/>
                    <a:pt x="44956" y="24713"/>
                  </a:cubicBezTo>
                  <a:lnTo>
                    <a:pt x="44950" y="24706"/>
                  </a:lnTo>
                  <a:lnTo>
                    <a:pt x="42478" y="23281"/>
                  </a:lnTo>
                  <a:lnTo>
                    <a:pt x="42472" y="23281"/>
                  </a:lnTo>
                  <a:lnTo>
                    <a:pt x="12312" y="5860"/>
                  </a:lnTo>
                  <a:lnTo>
                    <a:pt x="4485" y="1342"/>
                  </a:lnTo>
                  <a:lnTo>
                    <a:pt x="2831" y="386"/>
                  </a:lnTo>
                  <a:cubicBezTo>
                    <a:pt x="2622" y="269"/>
                    <a:pt x="2403" y="174"/>
                    <a:pt x="2177" y="99"/>
                  </a:cubicBezTo>
                  <a:cubicBezTo>
                    <a:pt x="2074" y="67"/>
                    <a:pt x="1970" y="42"/>
                    <a:pt x="1863" y="27"/>
                  </a:cubicBezTo>
                  <a:cubicBezTo>
                    <a:pt x="1761" y="9"/>
                    <a:pt x="1659" y="0"/>
                    <a:pt x="15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6"/>
            <p:cNvSpPr/>
            <p:nvPr/>
          </p:nvSpPr>
          <p:spPr>
            <a:xfrm>
              <a:off x="2266875" y="2420050"/>
              <a:ext cx="266475" cy="306725"/>
            </a:xfrm>
            <a:custGeom>
              <a:rect b="b" l="l" r="r" t="t"/>
              <a:pathLst>
                <a:path extrusionOk="0" h="12269" w="10659">
                  <a:moveTo>
                    <a:pt x="2658" y="0"/>
                  </a:moveTo>
                  <a:lnTo>
                    <a:pt x="0" y="1534"/>
                  </a:lnTo>
                  <a:lnTo>
                    <a:pt x="0" y="12269"/>
                  </a:lnTo>
                  <a:lnTo>
                    <a:pt x="10658" y="7686"/>
                  </a:lnTo>
                  <a:lnTo>
                    <a:pt x="2658" y="0"/>
                  </a:lnTo>
                  <a:close/>
                </a:path>
              </a:pathLst>
            </a:custGeom>
            <a:solidFill>
              <a:srgbClr val="8E2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6"/>
            <p:cNvSpPr/>
            <p:nvPr/>
          </p:nvSpPr>
          <p:spPr>
            <a:xfrm>
              <a:off x="3225900" y="2469325"/>
              <a:ext cx="1363425" cy="865325"/>
            </a:xfrm>
            <a:custGeom>
              <a:rect b="b" l="l" r="r" t="t"/>
              <a:pathLst>
                <a:path extrusionOk="0" h="34613" w="54537">
                  <a:moveTo>
                    <a:pt x="54537" y="1"/>
                  </a:moveTo>
                  <a:cubicBezTo>
                    <a:pt x="54537" y="946"/>
                    <a:pt x="53564" y="1519"/>
                    <a:pt x="53120" y="1775"/>
                  </a:cubicBezTo>
                  <a:lnTo>
                    <a:pt x="5317" y="29383"/>
                  </a:lnTo>
                  <a:cubicBezTo>
                    <a:pt x="5317" y="29390"/>
                    <a:pt x="2831" y="30822"/>
                    <a:pt x="2831" y="30822"/>
                  </a:cubicBezTo>
                  <a:cubicBezTo>
                    <a:pt x="2047" y="31273"/>
                    <a:pt x="1026" y="31502"/>
                    <a:pt x="1" y="31502"/>
                  </a:cubicBezTo>
                  <a:lnTo>
                    <a:pt x="1" y="34613"/>
                  </a:lnTo>
                  <a:cubicBezTo>
                    <a:pt x="15" y="34613"/>
                    <a:pt x="29" y="34613"/>
                    <a:pt x="44" y="34613"/>
                  </a:cubicBezTo>
                  <a:cubicBezTo>
                    <a:pt x="990" y="34613"/>
                    <a:pt x="1933" y="34397"/>
                    <a:pt x="2660" y="33979"/>
                  </a:cubicBezTo>
                  <a:cubicBezTo>
                    <a:pt x="3028" y="33771"/>
                    <a:pt x="3374" y="33567"/>
                    <a:pt x="3695" y="33385"/>
                  </a:cubicBezTo>
                  <a:lnTo>
                    <a:pt x="4146" y="33122"/>
                  </a:lnTo>
                  <a:cubicBezTo>
                    <a:pt x="4355" y="33005"/>
                    <a:pt x="4543" y="32893"/>
                    <a:pt x="4707" y="32802"/>
                  </a:cubicBezTo>
                  <a:cubicBezTo>
                    <a:pt x="4792" y="32750"/>
                    <a:pt x="4864" y="32711"/>
                    <a:pt x="4929" y="32671"/>
                  </a:cubicBezTo>
                  <a:cubicBezTo>
                    <a:pt x="5001" y="32633"/>
                    <a:pt x="5055" y="32599"/>
                    <a:pt x="5106" y="32566"/>
                  </a:cubicBezTo>
                  <a:cubicBezTo>
                    <a:pt x="5172" y="32528"/>
                    <a:pt x="5223" y="32501"/>
                    <a:pt x="5264" y="32482"/>
                  </a:cubicBezTo>
                  <a:cubicBezTo>
                    <a:pt x="5295" y="32462"/>
                    <a:pt x="5315" y="32449"/>
                    <a:pt x="5315" y="32449"/>
                  </a:cubicBezTo>
                  <a:lnTo>
                    <a:pt x="53122" y="4843"/>
                  </a:lnTo>
                  <a:cubicBezTo>
                    <a:pt x="53904" y="4392"/>
                    <a:pt x="54537" y="3339"/>
                    <a:pt x="54537" y="2492"/>
                  </a:cubicBezTo>
                  <a:lnTo>
                    <a:pt x="5453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6"/>
            <p:cNvSpPr/>
            <p:nvPr/>
          </p:nvSpPr>
          <p:spPr>
            <a:xfrm>
              <a:off x="2292050" y="1899925"/>
              <a:ext cx="2307025" cy="1356950"/>
            </a:xfrm>
            <a:custGeom>
              <a:rect b="b" l="l" r="r" t="t"/>
              <a:pathLst>
                <a:path extrusionOk="0" h="54278" w="92281">
                  <a:moveTo>
                    <a:pt x="55173" y="1"/>
                  </a:moveTo>
                  <a:cubicBezTo>
                    <a:pt x="54155" y="1"/>
                    <a:pt x="53139" y="223"/>
                    <a:pt x="52363" y="669"/>
                  </a:cubicBezTo>
                  <a:lnTo>
                    <a:pt x="9651" y="25423"/>
                  </a:lnTo>
                  <a:lnTo>
                    <a:pt x="9651" y="28491"/>
                  </a:lnTo>
                  <a:lnTo>
                    <a:pt x="7" y="32482"/>
                  </a:lnTo>
                  <a:lnTo>
                    <a:pt x="1" y="32489"/>
                  </a:lnTo>
                  <a:cubicBezTo>
                    <a:pt x="4" y="32522"/>
                    <a:pt x="11" y="32556"/>
                    <a:pt x="21" y="32588"/>
                  </a:cubicBezTo>
                  <a:cubicBezTo>
                    <a:pt x="16" y="32609"/>
                    <a:pt x="17" y="32633"/>
                    <a:pt x="27" y="32653"/>
                  </a:cubicBezTo>
                  <a:cubicBezTo>
                    <a:pt x="41" y="32736"/>
                    <a:pt x="61" y="32820"/>
                    <a:pt x="86" y="32902"/>
                  </a:cubicBezTo>
                  <a:cubicBezTo>
                    <a:pt x="113" y="32999"/>
                    <a:pt x="148" y="33092"/>
                    <a:pt x="190" y="33182"/>
                  </a:cubicBezTo>
                  <a:cubicBezTo>
                    <a:pt x="231" y="33276"/>
                    <a:pt x="276" y="33368"/>
                    <a:pt x="328" y="33456"/>
                  </a:cubicBezTo>
                  <a:cubicBezTo>
                    <a:pt x="377" y="33547"/>
                    <a:pt x="433" y="33632"/>
                    <a:pt x="497" y="33712"/>
                  </a:cubicBezTo>
                  <a:cubicBezTo>
                    <a:pt x="542" y="33776"/>
                    <a:pt x="590" y="33837"/>
                    <a:pt x="641" y="33896"/>
                  </a:cubicBezTo>
                  <a:lnTo>
                    <a:pt x="753" y="34006"/>
                  </a:lnTo>
                  <a:cubicBezTo>
                    <a:pt x="813" y="34065"/>
                    <a:pt x="876" y="34120"/>
                    <a:pt x="941" y="34170"/>
                  </a:cubicBezTo>
                  <a:cubicBezTo>
                    <a:pt x="1002" y="34215"/>
                    <a:pt x="1067" y="34262"/>
                    <a:pt x="1125" y="34300"/>
                  </a:cubicBezTo>
                  <a:lnTo>
                    <a:pt x="32040" y="52159"/>
                  </a:lnTo>
                  <a:lnTo>
                    <a:pt x="32046" y="52159"/>
                  </a:lnTo>
                  <a:lnTo>
                    <a:pt x="34524" y="53591"/>
                  </a:lnTo>
                  <a:cubicBezTo>
                    <a:pt x="35351" y="54052"/>
                    <a:pt x="36297" y="54278"/>
                    <a:pt x="37355" y="54278"/>
                  </a:cubicBezTo>
                  <a:cubicBezTo>
                    <a:pt x="38374" y="54278"/>
                    <a:pt x="39401" y="54047"/>
                    <a:pt x="40185" y="53598"/>
                  </a:cubicBezTo>
                  <a:lnTo>
                    <a:pt x="42663" y="52166"/>
                  </a:lnTo>
                  <a:lnTo>
                    <a:pt x="90718" y="24419"/>
                  </a:lnTo>
                  <a:cubicBezTo>
                    <a:pt x="92280" y="23517"/>
                    <a:pt x="92280" y="22045"/>
                    <a:pt x="90725" y="21136"/>
                  </a:cubicBezTo>
                  <a:lnTo>
                    <a:pt x="84312" y="17377"/>
                  </a:lnTo>
                  <a:lnTo>
                    <a:pt x="58026" y="687"/>
                  </a:lnTo>
                  <a:cubicBezTo>
                    <a:pt x="57239" y="230"/>
                    <a:pt x="56205" y="1"/>
                    <a:pt x="55173" y="1"/>
                  </a:cubicBezTo>
                  <a:close/>
                </a:path>
              </a:pathLst>
            </a:custGeom>
            <a:solidFill>
              <a:srgbClr val="AF2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6"/>
            <p:cNvSpPr/>
            <p:nvPr/>
          </p:nvSpPr>
          <p:spPr>
            <a:xfrm>
              <a:off x="2333250" y="2209975"/>
              <a:ext cx="2210475" cy="1007725"/>
            </a:xfrm>
            <a:custGeom>
              <a:rect b="b" l="l" r="r" t="t"/>
              <a:pathLst>
                <a:path extrusionOk="0" h="40309" w="88419">
                  <a:moveTo>
                    <a:pt x="88418" y="1"/>
                  </a:moveTo>
                  <a:lnTo>
                    <a:pt x="35705" y="30554"/>
                  </a:lnTo>
                  <a:lnTo>
                    <a:pt x="0" y="9937"/>
                  </a:lnTo>
                  <a:lnTo>
                    <a:pt x="8" y="20197"/>
                  </a:lnTo>
                  <a:lnTo>
                    <a:pt x="34071" y="39871"/>
                  </a:lnTo>
                  <a:cubicBezTo>
                    <a:pt x="34577" y="40162"/>
                    <a:pt x="35142" y="40308"/>
                    <a:pt x="35706" y="40308"/>
                  </a:cubicBezTo>
                  <a:cubicBezTo>
                    <a:pt x="36271" y="40308"/>
                    <a:pt x="36835" y="40162"/>
                    <a:pt x="37341" y="39871"/>
                  </a:cubicBezTo>
                  <a:lnTo>
                    <a:pt x="87601" y="10846"/>
                  </a:lnTo>
                  <a:cubicBezTo>
                    <a:pt x="88107" y="10554"/>
                    <a:pt x="88418" y="10014"/>
                    <a:pt x="88418" y="9431"/>
                  </a:cubicBezTo>
                  <a:lnTo>
                    <a:pt x="884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6"/>
            <p:cNvSpPr/>
            <p:nvPr/>
          </p:nvSpPr>
          <p:spPr>
            <a:xfrm>
              <a:off x="3225900" y="2209975"/>
              <a:ext cx="1317850" cy="1007725"/>
            </a:xfrm>
            <a:custGeom>
              <a:rect b="b" l="l" r="r" t="t"/>
              <a:pathLst>
                <a:path extrusionOk="0" h="40309" w="52714">
                  <a:moveTo>
                    <a:pt x="52714" y="1"/>
                  </a:moveTo>
                  <a:lnTo>
                    <a:pt x="1" y="30554"/>
                  </a:lnTo>
                  <a:lnTo>
                    <a:pt x="1" y="40309"/>
                  </a:lnTo>
                  <a:cubicBezTo>
                    <a:pt x="574" y="40309"/>
                    <a:pt x="1138" y="40158"/>
                    <a:pt x="1635" y="39871"/>
                  </a:cubicBezTo>
                  <a:lnTo>
                    <a:pt x="51895" y="10846"/>
                  </a:lnTo>
                  <a:cubicBezTo>
                    <a:pt x="52401" y="10554"/>
                    <a:pt x="52714" y="10014"/>
                    <a:pt x="52714" y="9431"/>
                  </a:cubicBezTo>
                  <a:lnTo>
                    <a:pt x="52714" y="1"/>
                  </a:lnTo>
                  <a:close/>
                </a:path>
              </a:pathLst>
            </a:custGeom>
            <a:solidFill>
              <a:srgbClr val="DAE6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6"/>
            <p:cNvSpPr/>
            <p:nvPr/>
          </p:nvSpPr>
          <p:spPr>
            <a:xfrm>
              <a:off x="2316625" y="2470850"/>
              <a:ext cx="33275" cy="271975"/>
            </a:xfrm>
            <a:custGeom>
              <a:rect b="b" l="l" r="r" t="t"/>
              <a:pathLst>
                <a:path extrusionOk="0" h="10879" w="1331">
                  <a:moveTo>
                    <a:pt x="422" y="0"/>
                  </a:moveTo>
                  <a:cubicBezTo>
                    <a:pt x="175" y="0"/>
                    <a:pt x="0" y="254"/>
                    <a:pt x="0" y="670"/>
                  </a:cubicBezTo>
                  <a:lnTo>
                    <a:pt x="5" y="9443"/>
                  </a:lnTo>
                  <a:cubicBezTo>
                    <a:pt x="5" y="9984"/>
                    <a:pt x="303" y="10596"/>
                    <a:pt x="668" y="10807"/>
                  </a:cubicBezTo>
                  <a:cubicBezTo>
                    <a:pt x="753" y="10855"/>
                    <a:pt x="834" y="10878"/>
                    <a:pt x="909" y="10878"/>
                  </a:cubicBezTo>
                  <a:cubicBezTo>
                    <a:pt x="1156" y="10878"/>
                    <a:pt x="1330" y="10624"/>
                    <a:pt x="1330" y="10208"/>
                  </a:cubicBezTo>
                  <a:lnTo>
                    <a:pt x="1330" y="1438"/>
                  </a:lnTo>
                  <a:cubicBezTo>
                    <a:pt x="1330" y="897"/>
                    <a:pt x="1033" y="286"/>
                    <a:pt x="665" y="73"/>
                  </a:cubicBezTo>
                  <a:cubicBezTo>
                    <a:pt x="579" y="24"/>
                    <a:pt x="497" y="0"/>
                    <a:pt x="422" y="0"/>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6"/>
            <p:cNvSpPr/>
            <p:nvPr/>
          </p:nvSpPr>
          <p:spPr>
            <a:xfrm>
              <a:off x="3225900" y="2124275"/>
              <a:ext cx="1363425" cy="865400"/>
            </a:xfrm>
            <a:custGeom>
              <a:rect b="b" l="l" r="r" t="t"/>
              <a:pathLst>
                <a:path extrusionOk="0" h="34616" w="54537">
                  <a:moveTo>
                    <a:pt x="54537" y="0"/>
                  </a:moveTo>
                  <a:cubicBezTo>
                    <a:pt x="54537" y="979"/>
                    <a:pt x="53538" y="1538"/>
                    <a:pt x="53122" y="1776"/>
                  </a:cubicBezTo>
                  <a:lnTo>
                    <a:pt x="34504" y="12533"/>
                  </a:lnTo>
                  <a:lnTo>
                    <a:pt x="5317" y="29384"/>
                  </a:lnTo>
                  <a:cubicBezTo>
                    <a:pt x="5310" y="29384"/>
                    <a:pt x="2839" y="30810"/>
                    <a:pt x="2839" y="30810"/>
                  </a:cubicBezTo>
                  <a:cubicBezTo>
                    <a:pt x="2047" y="31267"/>
                    <a:pt x="1028" y="31490"/>
                    <a:pt x="1" y="31490"/>
                  </a:cubicBezTo>
                  <a:lnTo>
                    <a:pt x="1" y="34616"/>
                  </a:lnTo>
                  <a:cubicBezTo>
                    <a:pt x="15" y="34616"/>
                    <a:pt x="29" y="34616"/>
                    <a:pt x="44" y="34616"/>
                  </a:cubicBezTo>
                  <a:cubicBezTo>
                    <a:pt x="990" y="34616"/>
                    <a:pt x="1933" y="34400"/>
                    <a:pt x="2662" y="33981"/>
                  </a:cubicBezTo>
                  <a:cubicBezTo>
                    <a:pt x="3028" y="33772"/>
                    <a:pt x="3374" y="33570"/>
                    <a:pt x="3695" y="33386"/>
                  </a:cubicBezTo>
                  <a:lnTo>
                    <a:pt x="4146" y="33124"/>
                  </a:lnTo>
                  <a:cubicBezTo>
                    <a:pt x="4642" y="32843"/>
                    <a:pt x="5015" y="32627"/>
                    <a:pt x="5198" y="32517"/>
                  </a:cubicBezTo>
                  <a:lnTo>
                    <a:pt x="5302" y="32457"/>
                  </a:lnTo>
                  <a:cubicBezTo>
                    <a:pt x="5315" y="32450"/>
                    <a:pt x="37164" y="14063"/>
                    <a:pt x="37164" y="14063"/>
                  </a:cubicBezTo>
                  <a:lnTo>
                    <a:pt x="53120" y="4842"/>
                  </a:lnTo>
                  <a:cubicBezTo>
                    <a:pt x="53902" y="4391"/>
                    <a:pt x="54537" y="3339"/>
                    <a:pt x="54537" y="2492"/>
                  </a:cubicBezTo>
                  <a:lnTo>
                    <a:pt x="5453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6"/>
            <p:cNvSpPr/>
            <p:nvPr/>
          </p:nvSpPr>
          <p:spPr>
            <a:xfrm>
              <a:off x="2245325" y="1593075"/>
              <a:ext cx="2353750" cy="1318475"/>
            </a:xfrm>
            <a:custGeom>
              <a:rect b="b" l="l" r="r" t="t"/>
              <a:pathLst>
                <a:path extrusionOk="0" h="52739" w="94150">
                  <a:moveTo>
                    <a:pt x="86" y="31999"/>
                  </a:moveTo>
                  <a:cubicBezTo>
                    <a:pt x="56" y="32012"/>
                    <a:pt x="27" y="32029"/>
                    <a:pt x="0" y="32048"/>
                  </a:cubicBezTo>
                  <a:lnTo>
                    <a:pt x="86" y="31999"/>
                  </a:lnTo>
                  <a:close/>
                  <a:moveTo>
                    <a:pt x="57035" y="0"/>
                  </a:moveTo>
                  <a:cubicBezTo>
                    <a:pt x="56019" y="0"/>
                    <a:pt x="55006" y="222"/>
                    <a:pt x="54232" y="669"/>
                  </a:cubicBezTo>
                  <a:lnTo>
                    <a:pt x="86" y="31999"/>
                  </a:lnTo>
                  <a:lnTo>
                    <a:pt x="86" y="31999"/>
                  </a:lnTo>
                  <a:cubicBezTo>
                    <a:pt x="105" y="31990"/>
                    <a:pt x="124" y="31983"/>
                    <a:pt x="144" y="31977"/>
                  </a:cubicBezTo>
                  <a:cubicBezTo>
                    <a:pt x="179" y="31953"/>
                    <a:pt x="219" y="31938"/>
                    <a:pt x="261" y="31931"/>
                  </a:cubicBezTo>
                  <a:cubicBezTo>
                    <a:pt x="301" y="31911"/>
                    <a:pt x="343" y="31898"/>
                    <a:pt x="386" y="31891"/>
                  </a:cubicBezTo>
                  <a:cubicBezTo>
                    <a:pt x="446" y="31871"/>
                    <a:pt x="506" y="31858"/>
                    <a:pt x="570" y="31853"/>
                  </a:cubicBezTo>
                  <a:cubicBezTo>
                    <a:pt x="635" y="31845"/>
                    <a:pt x="700" y="31841"/>
                    <a:pt x="765" y="31839"/>
                  </a:cubicBezTo>
                  <a:cubicBezTo>
                    <a:pt x="773" y="31839"/>
                    <a:pt x="780" y="31839"/>
                    <a:pt x="788" y="31839"/>
                  </a:cubicBezTo>
                  <a:cubicBezTo>
                    <a:pt x="884" y="31839"/>
                    <a:pt x="978" y="31849"/>
                    <a:pt x="1073" y="31865"/>
                  </a:cubicBezTo>
                  <a:cubicBezTo>
                    <a:pt x="1180" y="31881"/>
                    <a:pt x="1283" y="31905"/>
                    <a:pt x="1387" y="31938"/>
                  </a:cubicBezTo>
                  <a:cubicBezTo>
                    <a:pt x="1612" y="32012"/>
                    <a:pt x="1831" y="32108"/>
                    <a:pt x="2040" y="32225"/>
                  </a:cubicBezTo>
                  <a:lnTo>
                    <a:pt x="3694" y="33179"/>
                  </a:lnTo>
                  <a:lnTo>
                    <a:pt x="11520" y="37697"/>
                  </a:lnTo>
                  <a:lnTo>
                    <a:pt x="33907" y="50632"/>
                  </a:lnTo>
                  <a:lnTo>
                    <a:pt x="33914" y="50632"/>
                  </a:lnTo>
                  <a:lnTo>
                    <a:pt x="36385" y="52058"/>
                  </a:lnTo>
                  <a:cubicBezTo>
                    <a:pt x="37190" y="52484"/>
                    <a:pt x="38094" y="52738"/>
                    <a:pt x="39143" y="52738"/>
                  </a:cubicBezTo>
                  <a:cubicBezTo>
                    <a:pt x="39170" y="52738"/>
                    <a:pt x="39197" y="52738"/>
                    <a:pt x="39224" y="52738"/>
                  </a:cubicBezTo>
                  <a:cubicBezTo>
                    <a:pt x="40243" y="52738"/>
                    <a:pt x="41270" y="52515"/>
                    <a:pt x="42054" y="52064"/>
                  </a:cubicBezTo>
                  <a:lnTo>
                    <a:pt x="44532" y="50632"/>
                  </a:lnTo>
                  <a:lnTo>
                    <a:pt x="84844" y="27358"/>
                  </a:lnTo>
                  <a:lnTo>
                    <a:pt x="92587" y="22886"/>
                  </a:lnTo>
                  <a:cubicBezTo>
                    <a:pt x="94149" y="21977"/>
                    <a:pt x="94149" y="20513"/>
                    <a:pt x="92594" y="19603"/>
                  </a:cubicBezTo>
                  <a:lnTo>
                    <a:pt x="59895" y="689"/>
                  </a:lnTo>
                  <a:cubicBezTo>
                    <a:pt x="59106" y="231"/>
                    <a:pt x="58069" y="0"/>
                    <a:pt x="57035" y="0"/>
                  </a:cubicBez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6"/>
            <p:cNvSpPr/>
            <p:nvPr/>
          </p:nvSpPr>
          <p:spPr>
            <a:xfrm>
              <a:off x="2225525" y="2389050"/>
              <a:ext cx="1000450" cy="945600"/>
            </a:xfrm>
            <a:custGeom>
              <a:rect b="b" l="l" r="r" t="t"/>
              <a:pathLst>
                <a:path extrusionOk="0" h="37824" w="40018">
                  <a:moveTo>
                    <a:pt x="1580" y="0"/>
                  </a:moveTo>
                  <a:cubicBezTo>
                    <a:pt x="1572" y="0"/>
                    <a:pt x="1565" y="0"/>
                    <a:pt x="1557" y="0"/>
                  </a:cubicBezTo>
                  <a:cubicBezTo>
                    <a:pt x="1490" y="0"/>
                    <a:pt x="1425" y="6"/>
                    <a:pt x="1360" y="14"/>
                  </a:cubicBezTo>
                  <a:cubicBezTo>
                    <a:pt x="1298" y="19"/>
                    <a:pt x="1237" y="32"/>
                    <a:pt x="1178" y="52"/>
                  </a:cubicBezTo>
                  <a:cubicBezTo>
                    <a:pt x="1133" y="59"/>
                    <a:pt x="1091" y="72"/>
                    <a:pt x="1053" y="91"/>
                  </a:cubicBezTo>
                  <a:cubicBezTo>
                    <a:pt x="1011" y="101"/>
                    <a:pt x="971" y="117"/>
                    <a:pt x="934" y="138"/>
                  </a:cubicBezTo>
                  <a:cubicBezTo>
                    <a:pt x="916" y="144"/>
                    <a:pt x="902" y="151"/>
                    <a:pt x="882" y="158"/>
                  </a:cubicBezTo>
                  <a:lnTo>
                    <a:pt x="790" y="209"/>
                  </a:lnTo>
                  <a:lnTo>
                    <a:pt x="784" y="209"/>
                  </a:lnTo>
                  <a:cubicBezTo>
                    <a:pt x="301" y="523"/>
                    <a:pt x="0" y="1145"/>
                    <a:pt x="0" y="2020"/>
                  </a:cubicBezTo>
                  <a:lnTo>
                    <a:pt x="0" y="12349"/>
                  </a:lnTo>
                  <a:cubicBezTo>
                    <a:pt x="0" y="14154"/>
                    <a:pt x="1268" y="16351"/>
                    <a:pt x="2830" y="17253"/>
                  </a:cubicBezTo>
                  <a:lnTo>
                    <a:pt x="34701" y="35660"/>
                  </a:lnTo>
                  <a:cubicBezTo>
                    <a:pt x="34701" y="35660"/>
                    <a:pt x="34719" y="35673"/>
                    <a:pt x="34753" y="35693"/>
                  </a:cubicBezTo>
                  <a:cubicBezTo>
                    <a:pt x="34791" y="35714"/>
                    <a:pt x="34844" y="35739"/>
                    <a:pt x="34910" y="35779"/>
                  </a:cubicBezTo>
                  <a:cubicBezTo>
                    <a:pt x="34961" y="35810"/>
                    <a:pt x="35015" y="35844"/>
                    <a:pt x="35087" y="35882"/>
                  </a:cubicBezTo>
                  <a:cubicBezTo>
                    <a:pt x="35152" y="35922"/>
                    <a:pt x="35224" y="35961"/>
                    <a:pt x="35309" y="36014"/>
                  </a:cubicBezTo>
                  <a:cubicBezTo>
                    <a:pt x="35471" y="36104"/>
                    <a:pt x="35661" y="36216"/>
                    <a:pt x="35870" y="36335"/>
                  </a:cubicBezTo>
                  <a:lnTo>
                    <a:pt x="36321" y="36596"/>
                  </a:lnTo>
                  <a:cubicBezTo>
                    <a:pt x="36642" y="36778"/>
                    <a:pt x="36988" y="36982"/>
                    <a:pt x="37354" y="37190"/>
                  </a:cubicBezTo>
                  <a:cubicBezTo>
                    <a:pt x="38083" y="37608"/>
                    <a:pt x="39026" y="37824"/>
                    <a:pt x="39972" y="37824"/>
                  </a:cubicBezTo>
                  <a:cubicBezTo>
                    <a:pt x="39987" y="37824"/>
                    <a:pt x="40001" y="37824"/>
                    <a:pt x="40016" y="37824"/>
                  </a:cubicBezTo>
                  <a:lnTo>
                    <a:pt x="40016" y="34713"/>
                  </a:lnTo>
                  <a:cubicBezTo>
                    <a:pt x="38990" y="34713"/>
                    <a:pt x="37969" y="34484"/>
                    <a:pt x="37185" y="34033"/>
                  </a:cubicBezTo>
                  <a:lnTo>
                    <a:pt x="34699" y="32601"/>
                  </a:lnTo>
                  <a:lnTo>
                    <a:pt x="34699" y="32594"/>
                  </a:lnTo>
                  <a:lnTo>
                    <a:pt x="3786" y="14735"/>
                  </a:lnTo>
                  <a:cubicBezTo>
                    <a:pt x="3726" y="14697"/>
                    <a:pt x="3661" y="14650"/>
                    <a:pt x="3602" y="14605"/>
                  </a:cubicBezTo>
                  <a:cubicBezTo>
                    <a:pt x="3534" y="14558"/>
                    <a:pt x="3470" y="14503"/>
                    <a:pt x="3414" y="14441"/>
                  </a:cubicBezTo>
                  <a:lnTo>
                    <a:pt x="3302" y="14331"/>
                  </a:lnTo>
                  <a:cubicBezTo>
                    <a:pt x="3250" y="14272"/>
                    <a:pt x="3201" y="14211"/>
                    <a:pt x="3158" y="14147"/>
                  </a:cubicBezTo>
                  <a:cubicBezTo>
                    <a:pt x="3094" y="14067"/>
                    <a:pt x="3038" y="13982"/>
                    <a:pt x="2988" y="13891"/>
                  </a:cubicBezTo>
                  <a:cubicBezTo>
                    <a:pt x="2937" y="13803"/>
                    <a:pt x="2891" y="13711"/>
                    <a:pt x="2851" y="13617"/>
                  </a:cubicBezTo>
                  <a:cubicBezTo>
                    <a:pt x="2807" y="13527"/>
                    <a:pt x="2772" y="13434"/>
                    <a:pt x="2745" y="13337"/>
                  </a:cubicBezTo>
                  <a:cubicBezTo>
                    <a:pt x="2722" y="13255"/>
                    <a:pt x="2702" y="13171"/>
                    <a:pt x="2687" y="13088"/>
                  </a:cubicBezTo>
                  <a:cubicBezTo>
                    <a:pt x="2678" y="13068"/>
                    <a:pt x="2677" y="13044"/>
                    <a:pt x="2680" y="13023"/>
                  </a:cubicBezTo>
                  <a:cubicBezTo>
                    <a:pt x="2667" y="12989"/>
                    <a:pt x="2663" y="12954"/>
                    <a:pt x="2667" y="12917"/>
                  </a:cubicBezTo>
                  <a:cubicBezTo>
                    <a:pt x="2657" y="12871"/>
                    <a:pt x="2653" y="12822"/>
                    <a:pt x="2655" y="12774"/>
                  </a:cubicBezTo>
                  <a:lnTo>
                    <a:pt x="2655" y="4655"/>
                  </a:lnTo>
                  <a:cubicBezTo>
                    <a:pt x="2655" y="4145"/>
                    <a:pt x="2912" y="3849"/>
                    <a:pt x="3284" y="3849"/>
                  </a:cubicBezTo>
                  <a:cubicBezTo>
                    <a:pt x="3436" y="3849"/>
                    <a:pt x="3606" y="3898"/>
                    <a:pt x="3786" y="4002"/>
                  </a:cubicBezTo>
                  <a:lnTo>
                    <a:pt x="9651" y="7389"/>
                  </a:lnTo>
                  <a:lnTo>
                    <a:pt x="34701" y="21859"/>
                  </a:lnTo>
                  <a:cubicBezTo>
                    <a:pt x="34706" y="21861"/>
                    <a:pt x="34711" y="21863"/>
                    <a:pt x="34714" y="21866"/>
                  </a:cubicBezTo>
                  <a:lnTo>
                    <a:pt x="34819" y="21926"/>
                  </a:lnTo>
                  <a:cubicBezTo>
                    <a:pt x="35001" y="22036"/>
                    <a:pt x="35374" y="22252"/>
                    <a:pt x="35872" y="22533"/>
                  </a:cubicBezTo>
                  <a:lnTo>
                    <a:pt x="36323" y="22795"/>
                  </a:lnTo>
                  <a:cubicBezTo>
                    <a:pt x="36642" y="22979"/>
                    <a:pt x="36990" y="23181"/>
                    <a:pt x="37356" y="23390"/>
                  </a:cubicBezTo>
                  <a:cubicBezTo>
                    <a:pt x="38085" y="23809"/>
                    <a:pt x="39028" y="24025"/>
                    <a:pt x="39974" y="24025"/>
                  </a:cubicBezTo>
                  <a:cubicBezTo>
                    <a:pt x="39988" y="24025"/>
                    <a:pt x="40003" y="24025"/>
                    <a:pt x="40017" y="24025"/>
                  </a:cubicBezTo>
                  <a:lnTo>
                    <a:pt x="40017" y="20899"/>
                  </a:lnTo>
                  <a:cubicBezTo>
                    <a:pt x="38990" y="20899"/>
                    <a:pt x="37970" y="20676"/>
                    <a:pt x="37185" y="20225"/>
                  </a:cubicBezTo>
                  <a:lnTo>
                    <a:pt x="37179" y="20219"/>
                  </a:lnTo>
                  <a:lnTo>
                    <a:pt x="34707" y="18793"/>
                  </a:lnTo>
                  <a:lnTo>
                    <a:pt x="34701" y="18793"/>
                  </a:lnTo>
                  <a:lnTo>
                    <a:pt x="12312" y="5858"/>
                  </a:lnTo>
                  <a:lnTo>
                    <a:pt x="4485" y="1340"/>
                  </a:lnTo>
                  <a:lnTo>
                    <a:pt x="2830" y="386"/>
                  </a:lnTo>
                  <a:cubicBezTo>
                    <a:pt x="2623" y="269"/>
                    <a:pt x="2404" y="173"/>
                    <a:pt x="2177" y="97"/>
                  </a:cubicBezTo>
                  <a:cubicBezTo>
                    <a:pt x="2075" y="66"/>
                    <a:pt x="1970" y="42"/>
                    <a:pt x="1865" y="26"/>
                  </a:cubicBezTo>
                  <a:cubicBezTo>
                    <a:pt x="1770" y="10"/>
                    <a:pt x="1674" y="0"/>
                    <a:pt x="158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6"/>
            <p:cNvSpPr/>
            <p:nvPr/>
          </p:nvSpPr>
          <p:spPr>
            <a:xfrm>
              <a:off x="238125" y="3510450"/>
              <a:ext cx="2191125" cy="1495000"/>
            </a:xfrm>
            <a:custGeom>
              <a:rect b="b" l="l" r="r" t="t"/>
              <a:pathLst>
                <a:path extrusionOk="0" h="59800" w="87645">
                  <a:moveTo>
                    <a:pt x="45151" y="0"/>
                  </a:moveTo>
                  <a:cubicBezTo>
                    <a:pt x="45151" y="0"/>
                    <a:pt x="37279" y="13779"/>
                    <a:pt x="23887" y="21475"/>
                  </a:cubicBezTo>
                  <a:cubicBezTo>
                    <a:pt x="10498" y="29169"/>
                    <a:pt x="0" y="35265"/>
                    <a:pt x="0" y="35265"/>
                  </a:cubicBezTo>
                  <a:lnTo>
                    <a:pt x="42495" y="59799"/>
                  </a:lnTo>
                  <a:lnTo>
                    <a:pt x="71709" y="42932"/>
                  </a:lnTo>
                  <a:cubicBezTo>
                    <a:pt x="76457" y="40191"/>
                    <a:pt x="84864" y="32378"/>
                    <a:pt x="87645" y="24534"/>
                  </a:cubicBezTo>
                  <a:lnTo>
                    <a:pt x="45151" y="0"/>
                  </a:ln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6"/>
            <p:cNvSpPr/>
            <p:nvPr/>
          </p:nvSpPr>
          <p:spPr>
            <a:xfrm>
              <a:off x="876900" y="3625275"/>
              <a:ext cx="689650" cy="362750"/>
            </a:xfrm>
            <a:custGeom>
              <a:rect b="b" l="l" r="r" t="t"/>
              <a:pathLst>
                <a:path extrusionOk="0" h="14510" w="27586">
                  <a:moveTo>
                    <a:pt x="13792" y="0"/>
                  </a:moveTo>
                  <a:cubicBezTo>
                    <a:pt x="10577" y="0"/>
                    <a:pt x="7362" y="708"/>
                    <a:pt x="4909" y="2125"/>
                  </a:cubicBezTo>
                  <a:cubicBezTo>
                    <a:pt x="0" y="4957"/>
                    <a:pt x="0" y="9550"/>
                    <a:pt x="4909" y="12384"/>
                  </a:cubicBezTo>
                  <a:cubicBezTo>
                    <a:pt x="7363" y="13801"/>
                    <a:pt x="10578" y="14509"/>
                    <a:pt x="13794" y="14509"/>
                  </a:cubicBezTo>
                  <a:cubicBezTo>
                    <a:pt x="17009" y="14509"/>
                    <a:pt x="20224" y="13801"/>
                    <a:pt x="22678" y="12384"/>
                  </a:cubicBezTo>
                  <a:cubicBezTo>
                    <a:pt x="27585" y="9550"/>
                    <a:pt x="27585" y="4957"/>
                    <a:pt x="22678" y="2125"/>
                  </a:cubicBezTo>
                  <a:cubicBezTo>
                    <a:pt x="20224" y="708"/>
                    <a:pt x="17008" y="0"/>
                    <a:pt x="13792" y="0"/>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6"/>
            <p:cNvSpPr/>
            <p:nvPr/>
          </p:nvSpPr>
          <p:spPr>
            <a:xfrm>
              <a:off x="993375" y="2814600"/>
              <a:ext cx="206925" cy="300225"/>
            </a:xfrm>
            <a:custGeom>
              <a:rect b="b" l="l" r="r" t="t"/>
              <a:pathLst>
                <a:path extrusionOk="0" h="12009" w="8277">
                  <a:moveTo>
                    <a:pt x="5498" y="0"/>
                  </a:moveTo>
                  <a:cubicBezTo>
                    <a:pt x="4233" y="62"/>
                    <a:pt x="3339" y="360"/>
                    <a:pt x="2432" y="1272"/>
                  </a:cubicBezTo>
                  <a:cubicBezTo>
                    <a:pt x="1766" y="1942"/>
                    <a:pt x="277" y="6902"/>
                    <a:pt x="130" y="8963"/>
                  </a:cubicBezTo>
                  <a:cubicBezTo>
                    <a:pt x="1" y="10771"/>
                    <a:pt x="1541" y="12009"/>
                    <a:pt x="3313" y="12009"/>
                  </a:cubicBezTo>
                  <a:cubicBezTo>
                    <a:pt x="3560" y="12009"/>
                    <a:pt x="3811" y="11985"/>
                    <a:pt x="4063" y="11935"/>
                  </a:cubicBezTo>
                  <a:cubicBezTo>
                    <a:pt x="5964" y="11559"/>
                    <a:pt x="8277" y="7920"/>
                    <a:pt x="8228" y="6328"/>
                  </a:cubicBezTo>
                  <a:cubicBezTo>
                    <a:pt x="8178" y="4735"/>
                    <a:pt x="5498" y="0"/>
                    <a:pt x="54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6"/>
            <p:cNvSpPr/>
            <p:nvPr/>
          </p:nvSpPr>
          <p:spPr>
            <a:xfrm>
              <a:off x="1020925" y="2806900"/>
              <a:ext cx="157650" cy="104850"/>
            </a:xfrm>
            <a:custGeom>
              <a:rect b="b" l="l" r="r" t="t"/>
              <a:pathLst>
                <a:path extrusionOk="0" h="4194" w="6306">
                  <a:moveTo>
                    <a:pt x="4904" y="1"/>
                  </a:moveTo>
                  <a:cubicBezTo>
                    <a:pt x="4757" y="1"/>
                    <a:pt x="4587" y="10"/>
                    <a:pt x="4389" y="29"/>
                  </a:cubicBezTo>
                  <a:cubicBezTo>
                    <a:pt x="2313" y="238"/>
                    <a:pt x="1462" y="927"/>
                    <a:pt x="1125" y="1379"/>
                  </a:cubicBezTo>
                  <a:cubicBezTo>
                    <a:pt x="787" y="1832"/>
                    <a:pt x="263" y="3119"/>
                    <a:pt x="132" y="3653"/>
                  </a:cubicBezTo>
                  <a:cubicBezTo>
                    <a:pt x="0" y="4188"/>
                    <a:pt x="206" y="4193"/>
                    <a:pt x="206" y="4193"/>
                  </a:cubicBezTo>
                  <a:cubicBezTo>
                    <a:pt x="852" y="2288"/>
                    <a:pt x="1689" y="1279"/>
                    <a:pt x="1689" y="1279"/>
                  </a:cubicBezTo>
                  <a:cubicBezTo>
                    <a:pt x="1863" y="1225"/>
                    <a:pt x="2014" y="1204"/>
                    <a:pt x="2146" y="1204"/>
                  </a:cubicBezTo>
                  <a:cubicBezTo>
                    <a:pt x="2616" y="1204"/>
                    <a:pt x="2826" y="1476"/>
                    <a:pt x="2826" y="1476"/>
                  </a:cubicBezTo>
                  <a:lnTo>
                    <a:pt x="5584" y="815"/>
                  </a:lnTo>
                  <a:cubicBezTo>
                    <a:pt x="5584" y="815"/>
                    <a:pt x="6305" y="1"/>
                    <a:pt x="490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6"/>
            <p:cNvSpPr/>
            <p:nvPr/>
          </p:nvSpPr>
          <p:spPr>
            <a:xfrm>
              <a:off x="1191425" y="2814600"/>
              <a:ext cx="406850" cy="314000"/>
            </a:xfrm>
            <a:custGeom>
              <a:rect b="b" l="l" r="r" t="t"/>
              <a:pathLst>
                <a:path extrusionOk="0" h="12560" w="16274">
                  <a:moveTo>
                    <a:pt x="1198" y="0"/>
                  </a:moveTo>
                  <a:cubicBezTo>
                    <a:pt x="1148" y="0"/>
                    <a:pt x="1098" y="2"/>
                    <a:pt x="1048" y="5"/>
                  </a:cubicBezTo>
                  <a:cubicBezTo>
                    <a:pt x="331" y="56"/>
                    <a:pt x="0" y="462"/>
                    <a:pt x="669" y="1808"/>
                  </a:cubicBezTo>
                  <a:cubicBezTo>
                    <a:pt x="1335" y="3157"/>
                    <a:pt x="2709" y="5573"/>
                    <a:pt x="4057" y="7116"/>
                  </a:cubicBezTo>
                  <a:cubicBezTo>
                    <a:pt x="4712" y="7865"/>
                    <a:pt x="5786" y="8988"/>
                    <a:pt x="7551" y="10003"/>
                  </a:cubicBezTo>
                  <a:cubicBezTo>
                    <a:pt x="8782" y="10712"/>
                    <a:pt x="9871" y="11133"/>
                    <a:pt x="11231" y="11549"/>
                  </a:cubicBezTo>
                  <a:cubicBezTo>
                    <a:pt x="11601" y="11661"/>
                    <a:pt x="11848" y="11836"/>
                    <a:pt x="12530" y="12135"/>
                  </a:cubicBezTo>
                  <a:cubicBezTo>
                    <a:pt x="13109" y="12390"/>
                    <a:pt x="13817" y="12559"/>
                    <a:pt x="14396" y="12559"/>
                  </a:cubicBezTo>
                  <a:cubicBezTo>
                    <a:pt x="14498" y="12559"/>
                    <a:pt x="14596" y="12554"/>
                    <a:pt x="14688" y="12543"/>
                  </a:cubicBezTo>
                  <a:cubicBezTo>
                    <a:pt x="15307" y="12470"/>
                    <a:pt x="15519" y="12346"/>
                    <a:pt x="15557" y="12216"/>
                  </a:cubicBezTo>
                  <a:cubicBezTo>
                    <a:pt x="15607" y="12050"/>
                    <a:pt x="15477" y="11952"/>
                    <a:pt x="15191" y="11952"/>
                  </a:cubicBezTo>
                  <a:cubicBezTo>
                    <a:pt x="15092" y="11952"/>
                    <a:pt x="14971" y="11958"/>
                    <a:pt x="14830" y="11958"/>
                  </a:cubicBezTo>
                  <a:cubicBezTo>
                    <a:pt x="14563" y="11958"/>
                    <a:pt x="14228" y="11936"/>
                    <a:pt x="13845" y="11813"/>
                  </a:cubicBezTo>
                  <a:lnTo>
                    <a:pt x="13845" y="11813"/>
                  </a:lnTo>
                  <a:cubicBezTo>
                    <a:pt x="13845" y="11813"/>
                    <a:pt x="14246" y="11832"/>
                    <a:pt x="14598" y="11832"/>
                  </a:cubicBezTo>
                  <a:cubicBezTo>
                    <a:pt x="14687" y="11832"/>
                    <a:pt x="14772" y="11831"/>
                    <a:pt x="14847" y="11828"/>
                  </a:cubicBezTo>
                  <a:cubicBezTo>
                    <a:pt x="15223" y="11811"/>
                    <a:pt x="15586" y="11739"/>
                    <a:pt x="15833" y="11656"/>
                  </a:cubicBezTo>
                  <a:cubicBezTo>
                    <a:pt x="16140" y="11552"/>
                    <a:pt x="16274" y="11093"/>
                    <a:pt x="15987" y="11084"/>
                  </a:cubicBezTo>
                  <a:cubicBezTo>
                    <a:pt x="15974" y="11084"/>
                    <a:pt x="15962" y="11084"/>
                    <a:pt x="15949" y="11084"/>
                  </a:cubicBezTo>
                  <a:cubicBezTo>
                    <a:pt x="15677" y="11084"/>
                    <a:pt x="15448" y="11152"/>
                    <a:pt x="14916" y="11166"/>
                  </a:cubicBezTo>
                  <a:cubicBezTo>
                    <a:pt x="14875" y="11168"/>
                    <a:pt x="14834" y="11168"/>
                    <a:pt x="14794" y="11168"/>
                  </a:cubicBezTo>
                  <a:cubicBezTo>
                    <a:pt x="14539" y="11168"/>
                    <a:pt x="14284" y="11141"/>
                    <a:pt x="14033" y="11089"/>
                  </a:cubicBezTo>
                  <a:cubicBezTo>
                    <a:pt x="14033" y="11089"/>
                    <a:pt x="14638" y="11043"/>
                    <a:pt x="15134" y="10906"/>
                  </a:cubicBezTo>
                  <a:cubicBezTo>
                    <a:pt x="15632" y="10770"/>
                    <a:pt x="15809" y="10612"/>
                    <a:pt x="15921" y="10501"/>
                  </a:cubicBezTo>
                  <a:cubicBezTo>
                    <a:pt x="16025" y="10397"/>
                    <a:pt x="16025" y="10138"/>
                    <a:pt x="15732" y="10138"/>
                  </a:cubicBezTo>
                  <a:cubicBezTo>
                    <a:pt x="15712" y="10138"/>
                    <a:pt x="15690" y="10140"/>
                    <a:pt x="15667" y="10142"/>
                  </a:cubicBezTo>
                  <a:cubicBezTo>
                    <a:pt x="15367" y="10175"/>
                    <a:pt x="15005" y="10337"/>
                    <a:pt x="14449" y="10337"/>
                  </a:cubicBezTo>
                  <a:cubicBezTo>
                    <a:pt x="14409" y="10337"/>
                    <a:pt x="14368" y="10336"/>
                    <a:pt x="14326" y="10334"/>
                  </a:cubicBezTo>
                  <a:cubicBezTo>
                    <a:pt x="13871" y="10313"/>
                    <a:pt x="13554" y="10236"/>
                    <a:pt x="13616" y="10171"/>
                  </a:cubicBezTo>
                  <a:cubicBezTo>
                    <a:pt x="13679" y="10105"/>
                    <a:pt x="13946" y="10135"/>
                    <a:pt x="14306" y="9968"/>
                  </a:cubicBezTo>
                  <a:cubicBezTo>
                    <a:pt x="14650" y="9810"/>
                    <a:pt x="14892" y="9449"/>
                    <a:pt x="14789" y="9263"/>
                  </a:cubicBezTo>
                  <a:cubicBezTo>
                    <a:pt x="14750" y="9195"/>
                    <a:pt x="14723" y="9169"/>
                    <a:pt x="14686" y="9169"/>
                  </a:cubicBezTo>
                  <a:cubicBezTo>
                    <a:pt x="14621" y="9169"/>
                    <a:pt x="14525" y="9247"/>
                    <a:pt x="14286" y="9315"/>
                  </a:cubicBezTo>
                  <a:cubicBezTo>
                    <a:pt x="13906" y="9424"/>
                    <a:pt x="13537" y="9377"/>
                    <a:pt x="13014" y="9571"/>
                  </a:cubicBezTo>
                  <a:cubicBezTo>
                    <a:pt x="12555" y="9743"/>
                    <a:pt x="12251" y="9840"/>
                    <a:pt x="11795" y="9878"/>
                  </a:cubicBezTo>
                  <a:cubicBezTo>
                    <a:pt x="11778" y="9879"/>
                    <a:pt x="11761" y="9880"/>
                    <a:pt x="11743" y="9880"/>
                  </a:cubicBezTo>
                  <a:cubicBezTo>
                    <a:pt x="11244" y="9880"/>
                    <a:pt x="9959" y="9380"/>
                    <a:pt x="8834" y="8739"/>
                  </a:cubicBezTo>
                  <a:cubicBezTo>
                    <a:pt x="7457" y="7955"/>
                    <a:pt x="6029" y="6511"/>
                    <a:pt x="5496" y="5803"/>
                  </a:cubicBezTo>
                  <a:cubicBezTo>
                    <a:pt x="4346" y="4274"/>
                    <a:pt x="3115" y="1979"/>
                    <a:pt x="2739" y="1148"/>
                  </a:cubicBezTo>
                  <a:cubicBezTo>
                    <a:pt x="2325" y="235"/>
                    <a:pt x="1760" y="0"/>
                    <a:pt x="1198" y="0"/>
                  </a:cubicBezTo>
                  <a:close/>
                </a:path>
              </a:pathLst>
            </a:custGeom>
            <a:solidFill>
              <a:srgbClr val="BD70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6"/>
            <p:cNvSpPr/>
            <p:nvPr/>
          </p:nvSpPr>
          <p:spPr>
            <a:xfrm>
              <a:off x="1123050" y="3683875"/>
              <a:ext cx="137700" cy="115050"/>
            </a:xfrm>
            <a:custGeom>
              <a:rect b="b" l="l" r="r" t="t"/>
              <a:pathLst>
                <a:path extrusionOk="0" h="4602" w="5508">
                  <a:moveTo>
                    <a:pt x="532" y="0"/>
                  </a:moveTo>
                  <a:cubicBezTo>
                    <a:pt x="532" y="0"/>
                    <a:pt x="426" y="388"/>
                    <a:pt x="291" y="699"/>
                  </a:cubicBezTo>
                  <a:cubicBezTo>
                    <a:pt x="154" y="1008"/>
                    <a:pt x="0" y="1532"/>
                    <a:pt x="19" y="1805"/>
                  </a:cubicBezTo>
                  <a:cubicBezTo>
                    <a:pt x="39" y="2075"/>
                    <a:pt x="602" y="2540"/>
                    <a:pt x="1008" y="2657"/>
                  </a:cubicBezTo>
                  <a:cubicBezTo>
                    <a:pt x="1415" y="2774"/>
                    <a:pt x="1992" y="3312"/>
                    <a:pt x="2182" y="3646"/>
                  </a:cubicBezTo>
                  <a:cubicBezTo>
                    <a:pt x="2455" y="4125"/>
                    <a:pt x="3307" y="4576"/>
                    <a:pt x="3897" y="4596"/>
                  </a:cubicBezTo>
                  <a:cubicBezTo>
                    <a:pt x="3985" y="4599"/>
                    <a:pt x="4074" y="4601"/>
                    <a:pt x="4164" y="4601"/>
                  </a:cubicBezTo>
                  <a:cubicBezTo>
                    <a:pt x="4676" y="4601"/>
                    <a:pt x="5186" y="4546"/>
                    <a:pt x="5333" y="4364"/>
                  </a:cubicBezTo>
                  <a:cubicBezTo>
                    <a:pt x="5507" y="4150"/>
                    <a:pt x="5354" y="3860"/>
                    <a:pt x="4268" y="2812"/>
                  </a:cubicBezTo>
                  <a:cubicBezTo>
                    <a:pt x="3180" y="1766"/>
                    <a:pt x="2445" y="1120"/>
                    <a:pt x="2182" y="259"/>
                  </a:cubicBezTo>
                  <a:lnTo>
                    <a:pt x="532" y="0"/>
                  </a:ln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6"/>
            <p:cNvSpPr/>
            <p:nvPr/>
          </p:nvSpPr>
          <p:spPr>
            <a:xfrm>
              <a:off x="1081600" y="3764200"/>
              <a:ext cx="65875" cy="144975"/>
            </a:xfrm>
            <a:custGeom>
              <a:rect b="b" l="l" r="r" t="t"/>
              <a:pathLst>
                <a:path extrusionOk="0" h="5799" w="2635">
                  <a:moveTo>
                    <a:pt x="487" y="0"/>
                  </a:moveTo>
                  <a:cubicBezTo>
                    <a:pt x="358" y="331"/>
                    <a:pt x="115" y="516"/>
                    <a:pt x="183" y="1387"/>
                  </a:cubicBezTo>
                  <a:cubicBezTo>
                    <a:pt x="250" y="2256"/>
                    <a:pt x="173" y="2603"/>
                    <a:pt x="88" y="3313"/>
                  </a:cubicBezTo>
                  <a:cubicBezTo>
                    <a:pt x="1" y="4023"/>
                    <a:pt x="363" y="4999"/>
                    <a:pt x="704" y="5452"/>
                  </a:cubicBezTo>
                  <a:cubicBezTo>
                    <a:pt x="863" y="5664"/>
                    <a:pt x="1151" y="5798"/>
                    <a:pt x="1442" y="5798"/>
                  </a:cubicBezTo>
                  <a:cubicBezTo>
                    <a:pt x="1774" y="5798"/>
                    <a:pt x="2112" y="5624"/>
                    <a:pt x="2268" y="5195"/>
                  </a:cubicBezTo>
                  <a:cubicBezTo>
                    <a:pt x="2564" y="4388"/>
                    <a:pt x="2634" y="3706"/>
                    <a:pt x="2427" y="2894"/>
                  </a:cubicBezTo>
                  <a:cubicBezTo>
                    <a:pt x="2221" y="2082"/>
                    <a:pt x="2495" y="1462"/>
                    <a:pt x="2358" y="919"/>
                  </a:cubicBezTo>
                  <a:cubicBezTo>
                    <a:pt x="2282" y="602"/>
                    <a:pt x="2171" y="294"/>
                    <a:pt x="2031" y="0"/>
                  </a:cubicBez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6"/>
            <p:cNvSpPr/>
            <p:nvPr/>
          </p:nvSpPr>
          <p:spPr>
            <a:xfrm>
              <a:off x="1051025" y="3150300"/>
              <a:ext cx="238925" cy="619525"/>
            </a:xfrm>
            <a:custGeom>
              <a:rect b="b" l="l" r="r" t="t"/>
              <a:pathLst>
                <a:path extrusionOk="0" h="24781" w="9557">
                  <a:moveTo>
                    <a:pt x="5082" y="4174"/>
                  </a:moveTo>
                  <a:lnTo>
                    <a:pt x="5329" y="4244"/>
                  </a:lnTo>
                  <a:lnTo>
                    <a:pt x="5902" y="11350"/>
                  </a:lnTo>
                  <a:cubicBezTo>
                    <a:pt x="5902" y="11350"/>
                    <a:pt x="5115" y="12608"/>
                    <a:pt x="4784" y="13891"/>
                  </a:cubicBezTo>
                  <a:cubicBezTo>
                    <a:pt x="4518" y="14925"/>
                    <a:pt x="3791" y="19129"/>
                    <a:pt x="3518" y="20725"/>
                  </a:cubicBezTo>
                  <a:lnTo>
                    <a:pt x="3518" y="20725"/>
                  </a:lnTo>
                  <a:cubicBezTo>
                    <a:pt x="3596" y="19718"/>
                    <a:pt x="3684" y="18715"/>
                    <a:pt x="3769" y="17998"/>
                  </a:cubicBezTo>
                  <a:cubicBezTo>
                    <a:pt x="4026" y="15830"/>
                    <a:pt x="4111" y="14249"/>
                    <a:pt x="4335" y="12981"/>
                  </a:cubicBezTo>
                  <a:cubicBezTo>
                    <a:pt x="4614" y="11402"/>
                    <a:pt x="5082" y="4174"/>
                    <a:pt x="5082" y="4174"/>
                  </a:cubicBezTo>
                  <a:close/>
                  <a:moveTo>
                    <a:pt x="8804" y="1"/>
                  </a:moveTo>
                  <a:lnTo>
                    <a:pt x="596" y="420"/>
                  </a:lnTo>
                  <a:cubicBezTo>
                    <a:pt x="1" y="2975"/>
                    <a:pt x="788" y="7020"/>
                    <a:pt x="915" y="9115"/>
                  </a:cubicBezTo>
                  <a:cubicBezTo>
                    <a:pt x="1042" y="11211"/>
                    <a:pt x="1227" y="13649"/>
                    <a:pt x="1227" y="13649"/>
                  </a:cubicBezTo>
                  <a:cubicBezTo>
                    <a:pt x="1227" y="13649"/>
                    <a:pt x="587" y="15861"/>
                    <a:pt x="619" y="17564"/>
                  </a:cubicBezTo>
                  <a:cubicBezTo>
                    <a:pt x="653" y="19373"/>
                    <a:pt x="1710" y="24556"/>
                    <a:pt x="1710" y="24556"/>
                  </a:cubicBezTo>
                  <a:cubicBezTo>
                    <a:pt x="1710" y="24556"/>
                    <a:pt x="2011" y="24780"/>
                    <a:pt x="2468" y="24780"/>
                  </a:cubicBezTo>
                  <a:cubicBezTo>
                    <a:pt x="2697" y="24780"/>
                    <a:pt x="2965" y="24724"/>
                    <a:pt x="3254" y="24556"/>
                  </a:cubicBezTo>
                  <a:cubicBezTo>
                    <a:pt x="3254" y="24556"/>
                    <a:pt x="3344" y="23061"/>
                    <a:pt x="3467" y="21397"/>
                  </a:cubicBezTo>
                  <a:lnTo>
                    <a:pt x="3467" y="21397"/>
                  </a:lnTo>
                  <a:cubicBezTo>
                    <a:pt x="3596" y="21518"/>
                    <a:pt x="3944" y="21798"/>
                    <a:pt x="4404" y="21798"/>
                  </a:cubicBezTo>
                  <a:cubicBezTo>
                    <a:pt x="4605" y="21798"/>
                    <a:pt x="4827" y="21745"/>
                    <a:pt x="5062" y="21602"/>
                  </a:cubicBezTo>
                  <a:cubicBezTo>
                    <a:pt x="5062" y="21602"/>
                    <a:pt x="8575" y="13263"/>
                    <a:pt x="9016" y="12500"/>
                  </a:cubicBezTo>
                  <a:cubicBezTo>
                    <a:pt x="9486" y="11686"/>
                    <a:pt x="9556" y="2231"/>
                    <a:pt x="88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6"/>
            <p:cNvSpPr/>
            <p:nvPr/>
          </p:nvSpPr>
          <p:spPr>
            <a:xfrm>
              <a:off x="1178100" y="3229700"/>
              <a:ext cx="61050" cy="184775"/>
            </a:xfrm>
            <a:custGeom>
              <a:rect b="b" l="l" r="r" t="t"/>
              <a:pathLst>
                <a:path extrusionOk="0" h="7391" w="2442">
                  <a:moveTo>
                    <a:pt x="2441" y="1"/>
                  </a:moveTo>
                  <a:lnTo>
                    <a:pt x="2441" y="1"/>
                  </a:lnTo>
                  <a:cubicBezTo>
                    <a:pt x="1705" y="487"/>
                    <a:pt x="0" y="998"/>
                    <a:pt x="0" y="998"/>
                  </a:cubicBezTo>
                  <a:lnTo>
                    <a:pt x="246" y="1068"/>
                  </a:lnTo>
                  <a:lnTo>
                    <a:pt x="757" y="7391"/>
                  </a:lnTo>
                  <a:cubicBezTo>
                    <a:pt x="757" y="7391"/>
                    <a:pt x="649" y="1331"/>
                    <a:pt x="1065" y="1048"/>
                  </a:cubicBezTo>
                  <a:cubicBezTo>
                    <a:pt x="1481" y="768"/>
                    <a:pt x="2441" y="1"/>
                    <a:pt x="2441" y="1"/>
                  </a:cubicBezTo>
                  <a:close/>
                </a:path>
              </a:pathLst>
            </a:custGeom>
            <a:solidFill>
              <a:srgbClr val="AACA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6"/>
            <p:cNvSpPr/>
            <p:nvPr/>
          </p:nvSpPr>
          <p:spPr>
            <a:xfrm>
              <a:off x="1094525" y="2763600"/>
              <a:ext cx="148100" cy="155575"/>
            </a:xfrm>
            <a:custGeom>
              <a:rect b="b" l="l" r="r" t="t"/>
              <a:pathLst>
                <a:path extrusionOk="0" h="6223" w="5924">
                  <a:moveTo>
                    <a:pt x="1360" y="0"/>
                  </a:moveTo>
                  <a:cubicBezTo>
                    <a:pt x="1360" y="0"/>
                    <a:pt x="1494" y="2401"/>
                    <a:pt x="1450" y="2577"/>
                  </a:cubicBezTo>
                  <a:cubicBezTo>
                    <a:pt x="1405" y="2754"/>
                    <a:pt x="506" y="2921"/>
                    <a:pt x="254" y="3131"/>
                  </a:cubicBezTo>
                  <a:cubicBezTo>
                    <a:pt x="0" y="3340"/>
                    <a:pt x="1551" y="5780"/>
                    <a:pt x="2343" y="6142"/>
                  </a:cubicBezTo>
                  <a:cubicBezTo>
                    <a:pt x="2462" y="6197"/>
                    <a:pt x="2619" y="6223"/>
                    <a:pt x="2800" y="6223"/>
                  </a:cubicBezTo>
                  <a:cubicBezTo>
                    <a:pt x="3821" y="6223"/>
                    <a:pt x="5614" y="5409"/>
                    <a:pt x="5763" y="4373"/>
                  </a:cubicBezTo>
                  <a:cubicBezTo>
                    <a:pt x="5923" y="3250"/>
                    <a:pt x="5066" y="2375"/>
                    <a:pt x="4737" y="2069"/>
                  </a:cubicBezTo>
                  <a:cubicBezTo>
                    <a:pt x="4652" y="2050"/>
                    <a:pt x="4547" y="2045"/>
                    <a:pt x="4444" y="2045"/>
                  </a:cubicBezTo>
                  <a:cubicBezTo>
                    <a:pt x="4324" y="2045"/>
                    <a:pt x="4206" y="2052"/>
                    <a:pt x="4128" y="2052"/>
                  </a:cubicBezTo>
                  <a:cubicBezTo>
                    <a:pt x="4100" y="2052"/>
                    <a:pt x="4076" y="2051"/>
                    <a:pt x="4060" y="2049"/>
                  </a:cubicBezTo>
                  <a:lnTo>
                    <a:pt x="3992" y="884"/>
                  </a:lnTo>
                  <a:cubicBezTo>
                    <a:pt x="2919" y="538"/>
                    <a:pt x="1360" y="0"/>
                    <a:pt x="1360" y="0"/>
                  </a:cubicBezTo>
                  <a:close/>
                </a:path>
              </a:pathLst>
            </a:custGeom>
            <a:solidFill>
              <a:srgbClr val="BD70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6"/>
            <p:cNvSpPr/>
            <p:nvPr/>
          </p:nvSpPr>
          <p:spPr>
            <a:xfrm>
              <a:off x="1071250" y="2814625"/>
              <a:ext cx="237875" cy="227200"/>
            </a:xfrm>
            <a:custGeom>
              <a:rect b="b" l="l" r="r" t="t"/>
              <a:pathLst>
                <a:path extrusionOk="0" h="9088" w="9515">
                  <a:moveTo>
                    <a:pt x="5472" y="0"/>
                  </a:moveTo>
                  <a:cubicBezTo>
                    <a:pt x="5359" y="0"/>
                    <a:pt x="5249" y="4"/>
                    <a:pt x="5168" y="9"/>
                  </a:cubicBezTo>
                  <a:cubicBezTo>
                    <a:pt x="5168" y="9"/>
                    <a:pt x="5840" y="606"/>
                    <a:pt x="6172" y="1368"/>
                  </a:cubicBezTo>
                  <a:cubicBezTo>
                    <a:pt x="6478" y="2066"/>
                    <a:pt x="6248" y="2796"/>
                    <a:pt x="5660" y="3055"/>
                  </a:cubicBezTo>
                  <a:cubicBezTo>
                    <a:pt x="5390" y="3174"/>
                    <a:pt x="5143" y="3233"/>
                    <a:pt x="4909" y="3233"/>
                  </a:cubicBezTo>
                  <a:cubicBezTo>
                    <a:pt x="4401" y="3233"/>
                    <a:pt x="3953" y="2958"/>
                    <a:pt x="3459" y="2424"/>
                  </a:cubicBezTo>
                  <a:cubicBezTo>
                    <a:pt x="2968" y="1894"/>
                    <a:pt x="2734" y="1209"/>
                    <a:pt x="1954" y="768"/>
                  </a:cubicBezTo>
                  <a:cubicBezTo>
                    <a:pt x="1279" y="870"/>
                    <a:pt x="331" y="1239"/>
                    <a:pt x="224" y="1607"/>
                  </a:cubicBezTo>
                  <a:cubicBezTo>
                    <a:pt x="99" y="2038"/>
                    <a:pt x="1" y="4058"/>
                    <a:pt x="580" y="5605"/>
                  </a:cubicBezTo>
                  <a:cubicBezTo>
                    <a:pt x="1158" y="7152"/>
                    <a:pt x="1838" y="8201"/>
                    <a:pt x="2173" y="8870"/>
                  </a:cubicBezTo>
                  <a:cubicBezTo>
                    <a:pt x="2173" y="8870"/>
                    <a:pt x="2872" y="9088"/>
                    <a:pt x="3877" y="9088"/>
                  </a:cubicBezTo>
                  <a:cubicBezTo>
                    <a:pt x="4792" y="9088"/>
                    <a:pt x="5961" y="8907"/>
                    <a:pt x="7085" y="8215"/>
                  </a:cubicBezTo>
                  <a:cubicBezTo>
                    <a:pt x="7085" y="8215"/>
                    <a:pt x="7324" y="6957"/>
                    <a:pt x="7337" y="6071"/>
                  </a:cubicBezTo>
                  <a:cubicBezTo>
                    <a:pt x="9514" y="4183"/>
                    <a:pt x="7666" y="1841"/>
                    <a:pt x="5830" y="19"/>
                  </a:cubicBezTo>
                  <a:cubicBezTo>
                    <a:pt x="5735" y="5"/>
                    <a:pt x="5602" y="0"/>
                    <a:pt x="5472" y="0"/>
                  </a:cubicBezTo>
                  <a:close/>
                </a:path>
              </a:pathLst>
            </a:custGeom>
            <a:solidFill>
              <a:srgbClr val="F5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6"/>
            <p:cNvSpPr/>
            <p:nvPr/>
          </p:nvSpPr>
          <p:spPr>
            <a:xfrm>
              <a:off x="1096400" y="2828000"/>
              <a:ext cx="71525" cy="199700"/>
            </a:xfrm>
            <a:custGeom>
              <a:rect b="b" l="l" r="r" t="t"/>
              <a:pathLst>
                <a:path extrusionOk="0" h="7988" w="2861">
                  <a:moveTo>
                    <a:pt x="1375" y="1"/>
                  </a:moveTo>
                  <a:cubicBezTo>
                    <a:pt x="460" y="1"/>
                    <a:pt x="0" y="527"/>
                    <a:pt x="0" y="527"/>
                  </a:cubicBezTo>
                  <a:cubicBezTo>
                    <a:pt x="590" y="706"/>
                    <a:pt x="1247" y="1626"/>
                    <a:pt x="1285" y="3646"/>
                  </a:cubicBezTo>
                  <a:cubicBezTo>
                    <a:pt x="1315" y="5287"/>
                    <a:pt x="151" y="6544"/>
                    <a:pt x="151" y="6544"/>
                  </a:cubicBezTo>
                  <a:lnTo>
                    <a:pt x="802" y="7987"/>
                  </a:lnTo>
                  <a:cubicBezTo>
                    <a:pt x="802" y="7987"/>
                    <a:pt x="2625" y="6234"/>
                    <a:pt x="2745" y="3646"/>
                  </a:cubicBezTo>
                  <a:cubicBezTo>
                    <a:pt x="2861" y="1142"/>
                    <a:pt x="1375" y="1"/>
                    <a:pt x="13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6"/>
            <p:cNvSpPr/>
            <p:nvPr/>
          </p:nvSpPr>
          <p:spPr>
            <a:xfrm>
              <a:off x="1128525" y="2763600"/>
              <a:ext cx="67175" cy="57425"/>
            </a:xfrm>
            <a:custGeom>
              <a:rect b="b" l="l" r="r" t="t"/>
              <a:pathLst>
                <a:path extrusionOk="0" h="2297" w="2687">
                  <a:moveTo>
                    <a:pt x="0" y="0"/>
                  </a:moveTo>
                  <a:cubicBezTo>
                    <a:pt x="0" y="0"/>
                    <a:pt x="22" y="435"/>
                    <a:pt x="35" y="754"/>
                  </a:cubicBezTo>
                  <a:cubicBezTo>
                    <a:pt x="35" y="754"/>
                    <a:pt x="112" y="1574"/>
                    <a:pt x="1467" y="2216"/>
                  </a:cubicBezTo>
                  <a:cubicBezTo>
                    <a:pt x="1558" y="2258"/>
                    <a:pt x="1743" y="2297"/>
                    <a:pt x="1943" y="2297"/>
                  </a:cubicBezTo>
                  <a:cubicBezTo>
                    <a:pt x="2272" y="2297"/>
                    <a:pt x="2640" y="2192"/>
                    <a:pt x="2687" y="1827"/>
                  </a:cubicBezTo>
                  <a:lnTo>
                    <a:pt x="2632" y="884"/>
                  </a:lnTo>
                  <a:lnTo>
                    <a:pt x="1868" y="634"/>
                  </a:lnTo>
                  <a:lnTo>
                    <a:pt x="0" y="0"/>
                  </a:lnTo>
                  <a:close/>
                </a:path>
              </a:pathLst>
            </a:custGeom>
            <a:solidFill>
              <a:srgbClr val="A6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6"/>
            <p:cNvSpPr/>
            <p:nvPr/>
          </p:nvSpPr>
          <p:spPr>
            <a:xfrm>
              <a:off x="1092725" y="2623850"/>
              <a:ext cx="156625" cy="183800"/>
            </a:xfrm>
            <a:custGeom>
              <a:rect b="b" l="l" r="r" t="t"/>
              <a:pathLst>
                <a:path extrusionOk="0" h="7352" w="6265">
                  <a:moveTo>
                    <a:pt x="3156" y="0"/>
                  </a:moveTo>
                  <a:cubicBezTo>
                    <a:pt x="3101" y="0"/>
                    <a:pt x="3044" y="2"/>
                    <a:pt x="2988" y="5"/>
                  </a:cubicBezTo>
                  <a:cubicBezTo>
                    <a:pt x="1295" y="99"/>
                    <a:pt x="0" y="1547"/>
                    <a:pt x="94" y="3240"/>
                  </a:cubicBezTo>
                  <a:cubicBezTo>
                    <a:pt x="149" y="4229"/>
                    <a:pt x="674" y="5069"/>
                    <a:pt x="1432" y="5590"/>
                  </a:cubicBezTo>
                  <a:cubicBezTo>
                    <a:pt x="1432" y="5590"/>
                    <a:pt x="1576" y="6147"/>
                    <a:pt x="1674" y="6264"/>
                  </a:cubicBezTo>
                  <a:cubicBezTo>
                    <a:pt x="2238" y="6922"/>
                    <a:pt x="3733" y="7343"/>
                    <a:pt x="4227" y="7351"/>
                  </a:cubicBezTo>
                  <a:cubicBezTo>
                    <a:pt x="4231" y="7351"/>
                    <a:pt x="4234" y="7352"/>
                    <a:pt x="4238" y="7352"/>
                  </a:cubicBezTo>
                  <a:cubicBezTo>
                    <a:pt x="4660" y="7352"/>
                    <a:pt x="5028" y="6955"/>
                    <a:pt x="5425" y="6299"/>
                  </a:cubicBezTo>
                  <a:cubicBezTo>
                    <a:pt x="6264" y="4920"/>
                    <a:pt x="6057" y="3390"/>
                    <a:pt x="5927" y="2628"/>
                  </a:cubicBezTo>
                  <a:cubicBezTo>
                    <a:pt x="5698" y="1139"/>
                    <a:pt x="4656" y="0"/>
                    <a:pt x="3156" y="0"/>
                  </a:cubicBezTo>
                  <a:close/>
                </a:path>
              </a:pathLst>
            </a:custGeom>
            <a:solidFill>
              <a:srgbClr val="BD70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6"/>
            <p:cNvSpPr/>
            <p:nvPr/>
          </p:nvSpPr>
          <p:spPr>
            <a:xfrm>
              <a:off x="1092550" y="2623825"/>
              <a:ext cx="142600" cy="139800"/>
            </a:xfrm>
            <a:custGeom>
              <a:rect b="b" l="l" r="r" t="t"/>
              <a:pathLst>
                <a:path extrusionOk="0" h="5592" w="5704">
                  <a:moveTo>
                    <a:pt x="3166" y="1"/>
                  </a:moveTo>
                  <a:cubicBezTo>
                    <a:pt x="2956" y="1"/>
                    <a:pt x="2741" y="22"/>
                    <a:pt x="2524" y="68"/>
                  </a:cubicBezTo>
                  <a:cubicBezTo>
                    <a:pt x="1229" y="337"/>
                    <a:pt x="230" y="1460"/>
                    <a:pt x="109" y="2778"/>
                  </a:cubicBezTo>
                  <a:cubicBezTo>
                    <a:pt x="1" y="3964"/>
                    <a:pt x="567" y="4992"/>
                    <a:pt x="1439" y="5591"/>
                  </a:cubicBezTo>
                  <a:cubicBezTo>
                    <a:pt x="1406" y="5486"/>
                    <a:pt x="600" y="4288"/>
                    <a:pt x="1426" y="4023"/>
                  </a:cubicBezTo>
                  <a:lnTo>
                    <a:pt x="1426" y="4023"/>
                  </a:lnTo>
                  <a:cubicBezTo>
                    <a:pt x="1558" y="4175"/>
                    <a:pt x="1593" y="4409"/>
                    <a:pt x="1598" y="4651"/>
                  </a:cubicBezTo>
                  <a:cubicBezTo>
                    <a:pt x="1598" y="4651"/>
                    <a:pt x="2007" y="4612"/>
                    <a:pt x="1915" y="4133"/>
                  </a:cubicBezTo>
                  <a:cubicBezTo>
                    <a:pt x="1890" y="3999"/>
                    <a:pt x="1867" y="3876"/>
                    <a:pt x="1845" y="3765"/>
                  </a:cubicBezTo>
                  <a:cubicBezTo>
                    <a:pt x="1772" y="3393"/>
                    <a:pt x="1867" y="3017"/>
                    <a:pt x="2079" y="2701"/>
                  </a:cubicBezTo>
                  <a:cubicBezTo>
                    <a:pt x="2251" y="2447"/>
                    <a:pt x="2397" y="2094"/>
                    <a:pt x="2296" y="1698"/>
                  </a:cubicBezTo>
                  <a:lnTo>
                    <a:pt x="2296" y="1698"/>
                  </a:lnTo>
                  <a:cubicBezTo>
                    <a:pt x="2296" y="1699"/>
                    <a:pt x="2899" y="1968"/>
                    <a:pt x="3769" y="1968"/>
                  </a:cubicBezTo>
                  <a:cubicBezTo>
                    <a:pt x="4033" y="1968"/>
                    <a:pt x="4322" y="1943"/>
                    <a:pt x="4625" y="1879"/>
                  </a:cubicBezTo>
                  <a:cubicBezTo>
                    <a:pt x="5175" y="1764"/>
                    <a:pt x="5549" y="1556"/>
                    <a:pt x="5703" y="1384"/>
                  </a:cubicBezTo>
                  <a:cubicBezTo>
                    <a:pt x="5154" y="551"/>
                    <a:pt x="4223" y="1"/>
                    <a:pt x="3166" y="1"/>
                  </a:cubicBezTo>
                  <a:close/>
                </a:path>
              </a:pathLst>
            </a:custGeom>
            <a:solidFill>
              <a:srgbClr val="3A2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6"/>
            <p:cNvSpPr/>
            <p:nvPr/>
          </p:nvSpPr>
          <p:spPr>
            <a:xfrm>
              <a:off x="1066525" y="2604550"/>
              <a:ext cx="75125" cy="70025"/>
            </a:xfrm>
            <a:custGeom>
              <a:rect b="b" l="l" r="r" t="t"/>
              <a:pathLst>
                <a:path extrusionOk="0" h="2801" w="3005">
                  <a:moveTo>
                    <a:pt x="1754" y="0"/>
                  </a:moveTo>
                  <a:cubicBezTo>
                    <a:pt x="1318" y="0"/>
                    <a:pt x="852" y="224"/>
                    <a:pt x="522" y="638"/>
                  </a:cubicBezTo>
                  <a:cubicBezTo>
                    <a:pt x="1" y="1295"/>
                    <a:pt x="21" y="2179"/>
                    <a:pt x="567" y="2613"/>
                  </a:cubicBezTo>
                  <a:cubicBezTo>
                    <a:pt x="729" y="2742"/>
                    <a:pt x="900" y="2800"/>
                    <a:pt x="1073" y="2800"/>
                  </a:cubicBezTo>
                  <a:cubicBezTo>
                    <a:pt x="1485" y="2800"/>
                    <a:pt x="1913" y="2475"/>
                    <a:pt x="2281" y="2013"/>
                  </a:cubicBezTo>
                  <a:cubicBezTo>
                    <a:pt x="2803" y="1357"/>
                    <a:pt x="3005" y="673"/>
                    <a:pt x="2457" y="237"/>
                  </a:cubicBezTo>
                  <a:cubicBezTo>
                    <a:pt x="2255" y="77"/>
                    <a:pt x="2010" y="0"/>
                    <a:pt x="1754" y="0"/>
                  </a:cubicBezTo>
                  <a:close/>
                </a:path>
              </a:pathLst>
            </a:custGeom>
            <a:solidFill>
              <a:srgbClr val="3A2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6"/>
            <p:cNvSpPr/>
            <p:nvPr/>
          </p:nvSpPr>
          <p:spPr>
            <a:xfrm>
              <a:off x="1149950" y="2626300"/>
              <a:ext cx="110200" cy="89625"/>
            </a:xfrm>
            <a:custGeom>
              <a:rect b="b" l="l" r="r" t="t"/>
              <a:pathLst>
                <a:path extrusionOk="0" h="3585" w="4408">
                  <a:moveTo>
                    <a:pt x="1849" y="1"/>
                  </a:moveTo>
                  <a:cubicBezTo>
                    <a:pt x="1788" y="1"/>
                    <a:pt x="1725" y="3"/>
                    <a:pt x="1661" y="7"/>
                  </a:cubicBezTo>
                  <a:lnTo>
                    <a:pt x="0" y="1601"/>
                  </a:lnTo>
                  <a:cubicBezTo>
                    <a:pt x="0" y="1601"/>
                    <a:pt x="353" y="2587"/>
                    <a:pt x="213" y="3536"/>
                  </a:cubicBezTo>
                  <a:cubicBezTo>
                    <a:pt x="213" y="3536"/>
                    <a:pt x="513" y="3584"/>
                    <a:pt x="977" y="3584"/>
                  </a:cubicBezTo>
                  <a:cubicBezTo>
                    <a:pt x="1209" y="3584"/>
                    <a:pt x="1482" y="3572"/>
                    <a:pt x="1778" y="3536"/>
                  </a:cubicBezTo>
                  <a:cubicBezTo>
                    <a:pt x="1778" y="3536"/>
                    <a:pt x="1833" y="2610"/>
                    <a:pt x="1664" y="1601"/>
                  </a:cubicBezTo>
                  <a:lnTo>
                    <a:pt x="1664" y="1601"/>
                  </a:lnTo>
                  <a:cubicBezTo>
                    <a:pt x="1664" y="1601"/>
                    <a:pt x="2017" y="2382"/>
                    <a:pt x="2116" y="3454"/>
                  </a:cubicBezTo>
                  <a:cubicBezTo>
                    <a:pt x="2116" y="3454"/>
                    <a:pt x="2196" y="3464"/>
                    <a:pt x="2324" y="3464"/>
                  </a:cubicBezTo>
                  <a:cubicBezTo>
                    <a:pt x="2561" y="3464"/>
                    <a:pt x="2963" y="3429"/>
                    <a:pt x="3329" y="3229"/>
                  </a:cubicBezTo>
                  <a:cubicBezTo>
                    <a:pt x="3329" y="3229"/>
                    <a:pt x="3392" y="2523"/>
                    <a:pt x="3176" y="1959"/>
                  </a:cubicBezTo>
                  <a:lnTo>
                    <a:pt x="3176" y="1959"/>
                  </a:lnTo>
                  <a:cubicBezTo>
                    <a:pt x="3177" y="1959"/>
                    <a:pt x="3521" y="2425"/>
                    <a:pt x="3566" y="3172"/>
                  </a:cubicBezTo>
                  <a:cubicBezTo>
                    <a:pt x="3566" y="3172"/>
                    <a:pt x="3935" y="3130"/>
                    <a:pt x="4176" y="2861"/>
                  </a:cubicBezTo>
                  <a:cubicBezTo>
                    <a:pt x="4408" y="2599"/>
                    <a:pt x="3969" y="1"/>
                    <a:pt x="1849" y="1"/>
                  </a:cubicBezTo>
                  <a:close/>
                </a:path>
              </a:pathLst>
            </a:custGeom>
            <a:solidFill>
              <a:srgbClr val="3A2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6"/>
            <p:cNvSpPr/>
            <p:nvPr/>
          </p:nvSpPr>
          <p:spPr>
            <a:xfrm>
              <a:off x="1089050" y="2717975"/>
              <a:ext cx="39500" cy="49825"/>
            </a:xfrm>
            <a:custGeom>
              <a:rect b="b" l="l" r="r" t="t"/>
              <a:pathLst>
                <a:path extrusionOk="0" h="1993" w="1580">
                  <a:moveTo>
                    <a:pt x="973" y="1"/>
                  </a:moveTo>
                  <a:cubicBezTo>
                    <a:pt x="773" y="1"/>
                    <a:pt x="572" y="78"/>
                    <a:pt x="445" y="278"/>
                  </a:cubicBezTo>
                  <a:cubicBezTo>
                    <a:pt x="1" y="973"/>
                    <a:pt x="632" y="1993"/>
                    <a:pt x="1185" y="1993"/>
                  </a:cubicBezTo>
                  <a:cubicBezTo>
                    <a:pt x="1192" y="1993"/>
                    <a:pt x="1200" y="1993"/>
                    <a:pt x="1207" y="1992"/>
                  </a:cubicBezTo>
                  <a:cubicBezTo>
                    <a:pt x="1506" y="1977"/>
                    <a:pt x="1579" y="1825"/>
                    <a:pt x="1579" y="1825"/>
                  </a:cubicBezTo>
                  <a:lnTo>
                    <a:pt x="1566" y="255"/>
                  </a:lnTo>
                  <a:cubicBezTo>
                    <a:pt x="1454" y="112"/>
                    <a:pt x="1214" y="1"/>
                    <a:pt x="973" y="1"/>
                  </a:cubicBezTo>
                  <a:close/>
                </a:path>
              </a:pathLst>
            </a:custGeom>
            <a:solidFill>
              <a:srgbClr val="BD70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6"/>
            <p:cNvSpPr/>
            <p:nvPr/>
          </p:nvSpPr>
          <p:spPr>
            <a:xfrm>
              <a:off x="1065900" y="3010950"/>
              <a:ext cx="209425" cy="195225"/>
            </a:xfrm>
            <a:custGeom>
              <a:rect b="b" l="l" r="r" t="t"/>
              <a:pathLst>
                <a:path extrusionOk="0" h="7809" w="8377">
                  <a:moveTo>
                    <a:pt x="6338" y="1"/>
                  </a:moveTo>
                  <a:cubicBezTo>
                    <a:pt x="4866" y="1"/>
                    <a:pt x="2223" y="703"/>
                    <a:pt x="2223" y="703"/>
                  </a:cubicBezTo>
                  <a:cubicBezTo>
                    <a:pt x="2387" y="1015"/>
                    <a:pt x="2412" y="1356"/>
                    <a:pt x="1864" y="2151"/>
                  </a:cubicBezTo>
                  <a:cubicBezTo>
                    <a:pt x="1314" y="2946"/>
                    <a:pt x="205" y="4669"/>
                    <a:pt x="1" y="5994"/>
                  </a:cubicBezTo>
                  <a:cubicBezTo>
                    <a:pt x="438" y="6460"/>
                    <a:pt x="1062" y="7416"/>
                    <a:pt x="2961" y="7716"/>
                  </a:cubicBezTo>
                  <a:cubicBezTo>
                    <a:pt x="3362" y="7780"/>
                    <a:pt x="3748" y="7808"/>
                    <a:pt x="4116" y="7808"/>
                  </a:cubicBezTo>
                  <a:cubicBezTo>
                    <a:pt x="6262" y="7808"/>
                    <a:pt x="7827" y="6847"/>
                    <a:pt x="8376" y="6248"/>
                  </a:cubicBezTo>
                  <a:cubicBezTo>
                    <a:pt x="8376" y="6248"/>
                    <a:pt x="8341" y="5100"/>
                    <a:pt x="7863" y="3028"/>
                  </a:cubicBezTo>
                  <a:cubicBezTo>
                    <a:pt x="7574" y="1782"/>
                    <a:pt x="7414" y="1332"/>
                    <a:pt x="7299" y="360"/>
                  </a:cubicBezTo>
                  <a:cubicBezTo>
                    <a:pt x="7268" y="97"/>
                    <a:pt x="6883" y="1"/>
                    <a:pt x="6338" y="1"/>
                  </a:cubicBezTo>
                  <a:close/>
                </a:path>
              </a:pathLst>
            </a:custGeom>
            <a:solidFill>
              <a:srgbClr val="F5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6"/>
            <p:cNvSpPr/>
            <p:nvPr/>
          </p:nvSpPr>
          <p:spPr>
            <a:xfrm>
              <a:off x="1196025" y="2812050"/>
              <a:ext cx="66675" cy="57300"/>
            </a:xfrm>
            <a:custGeom>
              <a:rect b="b" l="l" r="r" t="t"/>
              <a:pathLst>
                <a:path extrusionOk="0" h="2292" w="2667">
                  <a:moveTo>
                    <a:pt x="620" y="0"/>
                  </a:moveTo>
                  <a:cubicBezTo>
                    <a:pt x="447" y="0"/>
                    <a:pt x="238" y="28"/>
                    <a:pt x="0" y="111"/>
                  </a:cubicBezTo>
                  <a:cubicBezTo>
                    <a:pt x="0" y="111"/>
                    <a:pt x="1676" y="787"/>
                    <a:pt x="2667" y="2291"/>
                  </a:cubicBezTo>
                  <a:cubicBezTo>
                    <a:pt x="2667" y="2291"/>
                    <a:pt x="1928" y="645"/>
                    <a:pt x="1150" y="102"/>
                  </a:cubicBezTo>
                  <a:cubicBezTo>
                    <a:pt x="1150" y="102"/>
                    <a:pt x="953" y="0"/>
                    <a:pt x="62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6"/>
            <p:cNvSpPr/>
            <p:nvPr/>
          </p:nvSpPr>
          <p:spPr>
            <a:xfrm>
              <a:off x="1067400" y="2849025"/>
              <a:ext cx="236875" cy="447500"/>
            </a:xfrm>
            <a:custGeom>
              <a:rect b="b" l="l" r="r" t="t"/>
              <a:pathLst>
                <a:path extrusionOk="0" h="17900" w="9475">
                  <a:moveTo>
                    <a:pt x="821" y="0"/>
                  </a:moveTo>
                  <a:cubicBezTo>
                    <a:pt x="410" y="0"/>
                    <a:pt x="125" y="392"/>
                    <a:pt x="73" y="1514"/>
                  </a:cubicBezTo>
                  <a:cubicBezTo>
                    <a:pt x="1" y="3016"/>
                    <a:pt x="31" y="5794"/>
                    <a:pt x="460" y="7799"/>
                  </a:cubicBezTo>
                  <a:cubicBezTo>
                    <a:pt x="669" y="8770"/>
                    <a:pt x="1062" y="10275"/>
                    <a:pt x="2113" y="12018"/>
                  </a:cubicBezTo>
                  <a:cubicBezTo>
                    <a:pt x="2846" y="13236"/>
                    <a:pt x="3593" y="14132"/>
                    <a:pt x="4580" y="15154"/>
                  </a:cubicBezTo>
                  <a:cubicBezTo>
                    <a:pt x="4851" y="15433"/>
                    <a:pt x="4981" y="15707"/>
                    <a:pt x="5433" y="16299"/>
                  </a:cubicBezTo>
                  <a:cubicBezTo>
                    <a:pt x="5882" y="16892"/>
                    <a:pt x="6545" y="17467"/>
                    <a:pt x="7122" y="17702"/>
                  </a:cubicBezTo>
                  <a:cubicBezTo>
                    <a:pt x="7467" y="17845"/>
                    <a:pt x="7694" y="17899"/>
                    <a:pt x="7841" y="17899"/>
                  </a:cubicBezTo>
                  <a:cubicBezTo>
                    <a:pt x="7939" y="17899"/>
                    <a:pt x="8001" y="17875"/>
                    <a:pt x="8041" y="17837"/>
                  </a:cubicBezTo>
                  <a:cubicBezTo>
                    <a:pt x="8164" y="17719"/>
                    <a:pt x="8097" y="17568"/>
                    <a:pt x="7847" y="17430"/>
                  </a:cubicBezTo>
                  <a:cubicBezTo>
                    <a:pt x="7596" y="17293"/>
                    <a:pt x="7159" y="17106"/>
                    <a:pt x="6737" y="16656"/>
                  </a:cubicBezTo>
                  <a:lnTo>
                    <a:pt x="6737" y="16656"/>
                  </a:lnTo>
                  <a:cubicBezTo>
                    <a:pt x="6738" y="16656"/>
                    <a:pt x="7270" y="16985"/>
                    <a:pt x="7606" y="17154"/>
                  </a:cubicBezTo>
                  <a:cubicBezTo>
                    <a:pt x="7944" y="17323"/>
                    <a:pt x="8296" y="17435"/>
                    <a:pt x="8552" y="17483"/>
                  </a:cubicBezTo>
                  <a:cubicBezTo>
                    <a:pt x="8576" y="17488"/>
                    <a:pt x="8601" y="17490"/>
                    <a:pt x="8625" y="17490"/>
                  </a:cubicBezTo>
                  <a:cubicBezTo>
                    <a:pt x="8920" y="17490"/>
                    <a:pt x="9193" y="17191"/>
                    <a:pt x="8963" y="17057"/>
                  </a:cubicBezTo>
                  <a:cubicBezTo>
                    <a:pt x="8714" y="16912"/>
                    <a:pt x="8482" y="16867"/>
                    <a:pt x="7987" y="16609"/>
                  </a:cubicBezTo>
                  <a:cubicBezTo>
                    <a:pt x="7723" y="16474"/>
                    <a:pt x="7478" y="16307"/>
                    <a:pt x="7254" y="16115"/>
                  </a:cubicBezTo>
                  <a:lnTo>
                    <a:pt x="7254" y="16115"/>
                  </a:lnTo>
                  <a:cubicBezTo>
                    <a:pt x="7254" y="16115"/>
                    <a:pt x="7805" y="16366"/>
                    <a:pt x="8306" y="16487"/>
                  </a:cubicBezTo>
                  <a:cubicBezTo>
                    <a:pt x="8539" y="16545"/>
                    <a:pt x="8713" y="16564"/>
                    <a:pt x="8848" y="16564"/>
                  </a:cubicBezTo>
                  <a:cubicBezTo>
                    <a:pt x="9004" y="16564"/>
                    <a:pt x="9109" y="16538"/>
                    <a:pt x="9190" y="16516"/>
                  </a:cubicBezTo>
                  <a:cubicBezTo>
                    <a:pt x="9341" y="16472"/>
                    <a:pt x="9474" y="16218"/>
                    <a:pt x="9142" y="16078"/>
                  </a:cubicBezTo>
                  <a:cubicBezTo>
                    <a:pt x="8843" y="15953"/>
                    <a:pt x="8410" y="15923"/>
                    <a:pt x="7877" y="15595"/>
                  </a:cubicBezTo>
                  <a:cubicBezTo>
                    <a:pt x="7489" y="15356"/>
                    <a:pt x="7249" y="15136"/>
                    <a:pt x="7336" y="15107"/>
                  </a:cubicBezTo>
                  <a:cubicBezTo>
                    <a:pt x="7342" y="15105"/>
                    <a:pt x="7350" y="15104"/>
                    <a:pt x="7358" y="15104"/>
                  </a:cubicBezTo>
                  <a:cubicBezTo>
                    <a:pt x="7457" y="15104"/>
                    <a:pt x="7671" y="15240"/>
                    <a:pt x="8036" y="15266"/>
                  </a:cubicBezTo>
                  <a:cubicBezTo>
                    <a:pt x="8060" y="15268"/>
                    <a:pt x="8084" y="15269"/>
                    <a:pt x="8109" y="15269"/>
                  </a:cubicBezTo>
                  <a:cubicBezTo>
                    <a:pt x="8462" y="15269"/>
                    <a:pt x="8801" y="15082"/>
                    <a:pt x="8801" y="14884"/>
                  </a:cubicBezTo>
                  <a:cubicBezTo>
                    <a:pt x="8799" y="14670"/>
                    <a:pt x="8719" y="14775"/>
                    <a:pt x="8335" y="14686"/>
                  </a:cubicBezTo>
                  <a:cubicBezTo>
                    <a:pt x="7950" y="14598"/>
                    <a:pt x="7651" y="14376"/>
                    <a:pt x="7100" y="14294"/>
                  </a:cubicBezTo>
                  <a:cubicBezTo>
                    <a:pt x="6614" y="14220"/>
                    <a:pt x="6300" y="14157"/>
                    <a:pt x="5884" y="13970"/>
                  </a:cubicBezTo>
                  <a:cubicBezTo>
                    <a:pt x="5468" y="13781"/>
                    <a:pt x="4545" y="12683"/>
                    <a:pt x="3849" y="11535"/>
                  </a:cubicBezTo>
                  <a:cubicBezTo>
                    <a:pt x="3025" y="10182"/>
                    <a:pt x="2475" y="8227"/>
                    <a:pt x="2353" y="7348"/>
                  </a:cubicBezTo>
                  <a:cubicBezTo>
                    <a:pt x="2089" y="5455"/>
                    <a:pt x="2128" y="2849"/>
                    <a:pt x="2203" y="1942"/>
                  </a:cubicBezTo>
                  <a:cubicBezTo>
                    <a:pt x="2293" y="852"/>
                    <a:pt x="1834" y="381"/>
                    <a:pt x="1279" y="122"/>
                  </a:cubicBezTo>
                  <a:cubicBezTo>
                    <a:pt x="1114" y="45"/>
                    <a:pt x="960" y="0"/>
                    <a:pt x="821" y="0"/>
                  </a:cubicBezTo>
                  <a:close/>
                </a:path>
              </a:pathLst>
            </a:custGeom>
            <a:solidFill>
              <a:srgbClr val="BD70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6"/>
            <p:cNvSpPr/>
            <p:nvPr/>
          </p:nvSpPr>
          <p:spPr>
            <a:xfrm>
              <a:off x="5772900" y="3235250"/>
              <a:ext cx="1610525" cy="962075"/>
            </a:xfrm>
            <a:custGeom>
              <a:rect b="b" l="l" r="r" t="t"/>
              <a:pathLst>
                <a:path extrusionOk="0" h="38483" w="64421">
                  <a:moveTo>
                    <a:pt x="57900" y="1"/>
                  </a:moveTo>
                  <a:cubicBezTo>
                    <a:pt x="57325" y="1"/>
                    <a:pt x="56804" y="130"/>
                    <a:pt x="56388" y="419"/>
                  </a:cubicBezTo>
                  <a:lnTo>
                    <a:pt x="51324" y="3378"/>
                  </a:lnTo>
                  <a:cubicBezTo>
                    <a:pt x="51317" y="3381"/>
                    <a:pt x="51317" y="3381"/>
                    <a:pt x="51315" y="3386"/>
                  </a:cubicBezTo>
                  <a:lnTo>
                    <a:pt x="48877" y="4769"/>
                  </a:lnTo>
                  <a:cubicBezTo>
                    <a:pt x="48847" y="4788"/>
                    <a:pt x="48819" y="4811"/>
                    <a:pt x="48794" y="4836"/>
                  </a:cubicBezTo>
                  <a:lnTo>
                    <a:pt x="45063" y="6991"/>
                  </a:lnTo>
                  <a:lnTo>
                    <a:pt x="44747" y="7172"/>
                  </a:lnTo>
                  <a:cubicBezTo>
                    <a:pt x="44746" y="7174"/>
                    <a:pt x="44744" y="7177"/>
                    <a:pt x="44741" y="7179"/>
                  </a:cubicBezTo>
                  <a:lnTo>
                    <a:pt x="9799" y="27342"/>
                  </a:lnTo>
                  <a:lnTo>
                    <a:pt x="9796" y="27335"/>
                  </a:lnTo>
                  <a:lnTo>
                    <a:pt x="2562" y="35569"/>
                  </a:lnTo>
                  <a:lnTo>
                    <a:pt x="0" y="38482"/>
                  </a:lnTo>
                  <a:lnTo>
                    <a:pt x="0" y="38482"/>
                  </a:lnTo>
                  <a:lnTo>
                    <a:pt x="14635" y="35579"/>
                  </a:lnTo>
                  <a:lnTo>
                    <a:pt x="63413" y="7389"/>
                  </a:lnTo>
                  <a:cubicBezTo>
                    <a:pt x="64230" y="6824"/>
                    <a:pt x="64421" y="5839"/>
                    <a:pt x="64202" y="4731"/>
                  </a:cubicBezTo>
                  <a:cubicBezTo>
                    <a:pt x="63745" y="2332"/>
                    <a:pt x="60339" y="1"/>
                    <a:pt x="57900" y="1"/>
                  </a:cubicBezTo>
                  <a:close/>
                </a:path>
              </a:pathLst>
            </a:custGeom>
            <a:solidFill>
              <a:srgbClr val="C1C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6"/>
            <p:cNvSpPr/>
            <p:nvPr/>
          </p:nvSpPr>
          <p:spPr>
            <a:xfrm>
              <a:off x="5772900" y="3843750"/>
              <a:ext cx="486950" cy="294300"/>
            </a:xfrm>
            <a:custGeom>
              <a:rect b="b" l="l" r="r" t="t"/>
              <a:pathLst>
                <a:path extrusionOk="0" h="11772" w="19478">
                  <a:moveTo>
                    <a:pt x="12051" y="1"/>
                  </a:moveTo>
                  <a:cubicBezTo>
                    <a:pt x="11314" y="1"/>
                    <a:pt x="10549" y="191"/>
                    <a:pt x="9796" y="624"/>
                  </a:cubicBezTo>
                  <a:lnTo>
                    <a:pt x="0" y="11772"/>
                  </a:lnTo>
                  <a:lnTo>
                    <a:pt x="0" y="11772"/>
                  </a:lnTo>
                  <a:lnTo>
                    <a:pt x="14633" y="8869"/>
                  </a:lnTo>
                  <a:cubicBezTo>
                    <a:pt x="19478" y="6080"/>
                    <a:pt x="16214" y="1"/>
                    <a:pt x="12051" y="1"/>
                  </a:cubicBez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6"/>
            <p:cNvSpPr/>
            <p:nvPr/>
          </p:nvSpPr>
          <p:spPr>
            <a:xfrm>
              <a:off x="5772900" y="3942075"/>
              <a:ext cx="437150" cy="195975"/>
            </a:xfrm>
            <a:custGeom>
              <a:rect b="b" l="l" r="r" t="t"/>
              <a:pathLst>
                <a:path extrusionOk="0" h="7839" w="17486">
                  <a:moveTo>
                    <a:pt x="15228" y="1"/>
                  </a:moveTo>
                  <a:lnTo>
                    <a:pt x="0" y="7839"/>
                  </a:lnTo>
                  <a:lnTo>
                    <a:pt x="14635" y="4935"/>
                  </a:lnTo>
                  <a:cubicBezTo>
                    <a:pt x="17475" y="3299"/>
                    <a:pt x="17485" y="2168"/>
                    <a:pt x="15228" y="1"/>
                  </a:cubicBezTo>
                  <a:close/>
                </a:path>
              </a:pathLst>
            </a:custGeom>
            <a:solidFill>
              <a:srgbClr val="F2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6"/>
            <p:cNvSpPr/>
            <p:nvPr/>
          </p:nvSpPr>
          <p:spPr>
            <a:xfrm>
              <a:off x="5772900" y="4065175"/>
              <a:ext cx="101800" cy="72875"/>
            </a:xfrm>
            <a:custGeom>
              <a:rect b="b" l="l" r="r" t="t"/>
              <a:pathLst>
                <a:path extrusionOk="0" h="2915" w="4072">
                  <a:moveTo>
                    <a:pt x="2562" y="1"/>
                  </a:moveTo>
                  <a:lnTo>
                    <a:pt x="0" y="2915"/>
                  </a:lnTo>
                  <a:lnTo>
                    <a:pt x="4072" y="2106"/>
                  </a:lnTo>
                  <a:lnTo>
                    <a:pt x="2939" y="1942"/>
                  </a:lnTo>
                  <a:lnTo>
                    <a:pt x="3534" y="1371"/>
                  </a:lnTo>
                  <a:lnTo>
                    <a:pt x="3534" y="1371"/>
                  </a:lnTo>
                  <a:lnTo>
                    <a:pt x="2600" y="1399"/>
                  </a:lnTo>
                  <a:lnTo>
                    <a:pt x="3016" y="604"/>
                  </a:lnTo>
                  <a:lnTo>
                    <a:pt x="2291" y="846"/>
                  </a:lnTo>
                  <a:lnTo>
                    <a:pt x="2562" y="1"/>
                  </a:lnTo>
                  <a:close/>
                </a:path>
              </a:pathLst>
            </a:custGeom>
            <a:solidFill>
              <a:srgbClr val="191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6"/>
            <p:cNvSpPr/>
            <p:nvPr/>
          </p:nvSpPr>
          <p:spPr>
            <a:xfrm>
              <a:off x="6017875" y="3260625"/>
              <a:ext cx="1164725" cy="804825"/>
            </a:xfrm>
            <a:custGeom>
              <a:rect b="b" l="l" r="r" t="t"/>
              <a:pathLst>
                <a:path extrusionOk="0" h="32193" w="46589">
                  <a:moveTo>
                    <a:pt x="46589" y="8095"/>
                  </a:moveTo>
                  <a:lnTo>
                    <a:pt x="46547" y="8119"/>
                  </a:lnTo>
                  <a:lnTo>
                    <a:pt x="46547" y="8119"/>
                  </a:lnTo>
                  <a:cubicBezTo>
                    <a:pt x="46561" y="8112"/>
                    <a:pt x="46575" y="8104"/>
                    <a:pt x="46589" y="8095"/>
                  </a:cubicBezTo>
                  <a:close/>
                  <a:moveTo>
                    <a:pt x="41516" y="0"/>
                  </a:moveTo>
                  <a:lnTo>
                    <a:pt x="38997" y="1450"/>
                  </a:lnTo>
                  <a:lnTo>
                    <a:pt x="0" y="23952"/>
                  </a:lnTo>
                  <a:cubicBezTo>
                    <a:pt x="144" y="23870"/>
                    <a:pt x="309" y="23831"/>
                    <a:pt x="490" y="23831"/>
                  </a:cubicBezTo>
                  <a:cubicBezTo>
                    <a:pt x="1701" y="23831"/>
                    <a:pt x="3638" y="25566"/>
                    <a:pt x="4720" y="27662"/>
                  </a:cubicBezTo>
                  <a:cubicBezTo>
                    <a:pt x="5420" y="29018"/>
                    <a:pt x="5990" y="31528"/>
                    <a:pt x="4836" y="32193"/>
                  </a:cubicBezTo>
                  <a:lnTo>
                    <a:pt x="44181" y="9488"/>
                  </a:lnTo>
                  <a:lnTo>
                    <a:pt x="45496" y="8723"/>
                  </a:lnTo>
                  <a:lnTo>
                    <a:pt x="46547" y="8119"/>
                  </a:lnTo>
                  <a:lnTo>
                    <a:pt x="46547" y="8119"/>
                  </a:lnTo>
                  <a:cubicBezTo>
                    <a:pt x="46464" y="8162"/>
                    <a:pt x="46372" y="8183"/>
                    <a:pt x="46273" y="8183"/>
                  </a:cubicBezTo>
                  <a:cubicBezTo>
                    <a:pt x="44419" y="8183"/>
                    <a:pt x="40028" y="969"/>
                    <a:pt x="41516" y="0"/>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6"/>
            <p:cNvSpPr/>
            <p:nvPr/>
          </p:nvSpPr>
          <p:spPr>
            <a:xfrm>
              <a:off x="6135875" y="3418550"/>
              <a:ext cx="1019400" cy="646900"/>
            </a:xfrm>
            <a:custGeom>
              <a:rect b="b" l="l" r="r" t="t"/>
              <a:pathLst>
                <a:path extrusionOk="0" h="25876" w="40776">
                  <a:moveTo>
                    <a:pt x="37548" y="0"/>
                  </a:moveTo>
                  <a:lnTo>
                    <a:pt x="0" y="21345"/>
                  </a:lnTo>
                  <a:cubicBezTo>
                    <a:pt x="660" y="22563"/>
                    <a:pt x="1257" y="25219"/>
                    <a:pt x="116" y="25876"/>
                  </a:cubicBezTo>
                  <a:lnTo>
                    <a:pt x="39461" y="3171"/>
                  </a:lnTo>
                  <a:lnTo>
                    <a:pt x="40776" y="2406"/>
                  </a:lnTo>
                  <a:lnTo>
                    <a:pt x="37548" y="0"/>
                  </a:lnTo>
                  <a:close/>
                </a:path>
              </a:pathLst>
            </a:custGeom>
            <a:solidFill>
              <a:srgbClr val="FDB7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6"/>
            <p:cNvSpPr/>
            <p:nvPr/>
          </p:nvSpPr>
          <p:spPr>
            <a:xfrm>
              <a:off x="7033075" y="3155125"/>
              <a:ext cx="350350" cy="310100"/>
            </a:xfrm>
            <a:custGeom>
              <a:rect b="b" l="l" r="r" t="t"/>
              <a:pathLst>
                <a:path extrusionOk="0" h="12404" w="14014">
                  <a:moveTo>
                    <a:pt x="8665" y="0"/>
                  </a:moveTo>
                  <a:cubicBezTo>
                    <a:pt x="8273" y="0"/>
                    <a:pt x="7897" y="107"/>
                    <a:pt x="7553" y="346"/>
                  </a:cubicBezTo>
                  <a:lnTo>
                    <a:pt x="917" y="4210"/>
                  </a:lnTo>
                  <a:cubicBezTo>
                    <a:pt x="908" y="4213"/>
                    <a:pt x="908" y="4213"/>
                    <a:pt x="906" y="4220"/>
                  </a:cubicBezTo>
                  <a:cubicBezTo>
                    <a:pt x="1" y="4807"/>
                    <a:pt x="1277" y="7707"/>
                    <a:pt x="2826" y="9891"/>
                  </a:cubicBezTo>
                  <a:cubicBezTo>
                    <a:pt x="3823" y="11297"/>
                    <a:pt x="4938" y="12403"/>
                    <a:pt x="5664" y="12403"/>
                  </a:cubicBezTo>
                  <a:cubicBezTo>
                    <a:pt x="5780" y="12403"/>
                    <a:pt x="5886" y="12375"/>
                    <a:pt x="5981" y="12315"/>
                  </a:cubicBezTo>
                  <a:lnTo>
                    <a:pt x="13005" y="8223"/>
                  </a:lnTo>
                  <a:cubicBezTo>
                    <a:pt x="13823" y="7659"/>
                    <a:pt x="14014" y="6673"/>
                    <a:pt x="13795" y="5565"/>
                  </a:cubicBezTo>
                  <a:cubicBezTo>
                    <a:pt x="13318" y="3068"/>
                    <a:pt x="10764" y="0"/>
                    <a:pt x="8665" y="0"/>
                  </a:cubicBezTo>
                  <a:close/>
                </a:path>
              </a:pathLst>
            </a:custGeom>
            <a:solidFill>
              <a:srgbClr val="F95D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6"/>
            <p:cNvSpPr/>
            <p:nvPr/>
          </p:nvSpPr>
          <p:spPr>
            <a:xfrm>
              <a:off x="7042650" y="3155125"/>
              <a:ext cx="338775" cy="207900"/>
            </a:xfrm>
            <a:custGeom>
              <a:rect b="b" l="l" r="r" t="t"/>
              <a:pathLst>
                <a:path extrusionOk="0" h="8316" w="13551">
                  <a:moveTo>
                    <a:pt x="8283" y="0"/>
                  </a:moveTo>
                  <a:cubicBezTo>
                    <a:pt x="7890" y="0"/>
                    <a:pt x="7514" y="107"/>
                    <a:pt x="7170" y="346"/>
                  </a:cubicBezTo>
                  <a:lnTo>
                    <a:pt x="534" y="4210"/>
                  </a:lnTo>
                  <a:cubicBezTo>
                    <a:pt x="525" y="4213"/>
                    <a:pt x="525" y="4213"/>
                    <a:pt x="523" y="4220"/>
                  </a:cubicBezTo>
                  <a:cubicBezTo>
                    <a:pt x="1" y="4559"/>
                    <a:pt x="208" y="5674"/>
                    <a:pt x="774" y="6975"/>
                  </a:cubicBezTo>
                  <a:lnTo>
                    <a:pt x="5135" y="8315"/>
                  </a:lnTo>
                  <a:lnTo>
                    <a:pt x="12064" y="4153"/>
                  </a:lnTo>
                  <a:cubicBezTo>
                    <a:pt x="12064" y="4153"/>
                    <a:pt x="13372" y="4898"/>
                    <a:pt x="13277" y="7448"/>
                  </a:cubicBezTo>
                  <a:cubicBezTo>
                    <a:pt x="13522" y="6918"/>
                    <a:pt x="13551" y="6267"/>
                    <a:pt x="13412" y="5565"/>
                  </a:cubicBezTo>
                  <a:cubicBezTo>
                    <a:pt x="12936" y="3068"/>
                    <a:pt x="10381" y="0"/>
                    <a:pt x="8283" y="0"/>
                  </a:cubicBezTo>
                  <a:close/>
                </a:path>
              </a:pathLst>
            </a:custGeom>
            <a:solidFill>
              <a:srgbClr val="FD9C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6"/>
            <p:cNvSpPr/>
            <p:nvPr/>
          </p:nvSpPr>
          <p:spPr>
            <a:xfrm>
              <a:off x="6991950" y="3259550"/>
              <a:ext cx="210200" cy="240350"/>
            </a:xfrm>
            <a:custGeom>
              <a:rect b="b" l="l" r="r" t="t"/>
              <a:pathLst>
                <a:path extrusionOk="0" h="9614" w="8408">
                  <a:moveTo>
                    <a:pt x="46" y="1470"/>
                  </a:moveTo>
                  <a:cubicBezTo>
                    <a:pt x="29" y="1477"/>
                    <a:pt x="14" y="1486"/>
                    <a:pt x="0" y="1497"/>
                  </a:cubicBezTo>
                  <a:lnTo>
                    <a:pt x="46" y="1470"/>
                  </a:lnTo>
                  <a:close/>
                  <a:moveTo>
                    <a:pt x="2831" y="1"/>
                  </a:moveTo>
                  <a:cubicBezTo>
                    <a:pt x="2678" y="1"/>
                    <a:pt x="2546" y="32"/>
                    <a:pt x="2441" y="97"/>
                  </a:cubicBezTo>
                  <a:lnTo>
                    <a:pt x="46" y="1470"/>
                  </a:lnTo>
                  <a:lnTo>
                    <a:pt x="46" y="1470"/>
                  </a:lnTo>
                  <a:cubicBezTo>
                    <a:pt x="54" y="1467"/>
                    <a:pt x="63" y="1465"/>
                    <a:pt x="72" y="1463"/>
                  </a:cubicBezTo>
                  <a:lnTo>
                    <a:pt x="80" y="1460"/>
                  </a:lnTo>
                  <a:cubicBezTo>
                    <a:pt x="152" y="1430"/>
                    <a:pt x="230" y="1416"/>
                    <a:pt x="313" y="1416"/>
                  </a:cubicBezTo>
                  <a:cubicBezTo>
                    <a:pt x="1045" y="1416"/>
                    <a:pt x="2170" y="2538"/>
                    <a:pt x="3168" y="3958"/>
                  </a:cubicBezTo>
                  <a:cubicBezTo>
                    <a:pt x="4710" y="6145"/>
                    <a:pt x="5962" y="9044"/>
                    <a:pt x="5043" y="9613"/>
                  </a:cubicBezTo>
                  <a:lnTo>
                    <a:pt x="5686" y="9244"/>
                  </a:lnTo>
                  <a:lnTo>
                    <a:pt x="7489" y="8215"/>
                  </a:lnTo>
                  <a:cubicBezTo>
                    <a:pt x="8408" y="7645"/>
                    <a:pt x="7718" y="4564"/>
                    <a:pt x="6175" y="2377"/>
                  </a:cubicBezTo>
                  <a:cubicBezTo>
                    <a:pt x="5193" y="976"/>
                    <a:pt x="3688" y="1"/>
                    <a:pt x="2831" y="1"/>
                  </a:cubicBezTo>
                  <a:close/>
                </a:path>
              </a:pathLst>
            </a:custGeom>
            <a:solidFill>
              <a:srgbClr val="A5C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6"/>
            <p:cNvSpPr/>
            <p:nvPr/>
          </p:nvSpPr>
          <p:spPr>
            <a:xfrm>
              <a:off x="6946250" y="3284675"/>
              <a:ext cx="236600" cy="241900"/>
            </a:xfrm>
            <a:custGeom>
              <a:rect b="b" l="l" r="r" t="t"/>
              <a:pathLst>
                <a:path extrusionOk="0" h="9676" w="9464">
                  <a:moveTo>
                    <a:pt x="31" y="1542"/>
                  </a:moveTo>
                  <a:cubicBezTo>
                    <a:pt x="20" y="1547"/>
                    <a:pt x="10" y="1553"/>
                    <a:pt x="0" y="1559"/>
                  </a:cubicBezTo>
                  <a:lnTo>
                    <a:pt x="31" y="1542"/>
                  </a:lnTo>
                  <a:close/>
                  <a:moveTo>
                    <a:pt x="2968" y="1"/>
                  </a:moveTo>
                  <a:cubicBezTo>
                    <a:pt x="2778" y="1"/>
                    <a:pt x="2601" y="47"/>
                    <a:pt x="2440" y="147"/>
                  </a:cubicBezTo>
                  <a:lnTo>
                    <a:pt x="31" y="1542"/>
                  </a:lnTo>
                  <a:lnTo>
                    <a:pt x="31" y="1542"/>
                  </a:lnTo>
                  <a:cubicBezTo>
                    <a:pt x="116" y="1496"/>
                    <a:pt x="211" y="1474"/>
                    <a:pt x="312" y="1474"/>
                  </a:cubicBezTo>
                  <a:cubicBezTo>
                    <a:pt x="2172" y="1474"/>
                    <a:pt x="6562" y="8733"/>
                    <a:pt x="5044" y="9676"/>
                  </a:cubicBezTo>
                  <a:lnTo>
                    <a:pt x="7484" y="8266"/>
                  </a:lnTo>
                  <a:cubicBezTo>
                    <a:pt x="9463" y="7036"/>
                    <a:pt x="5300" y="1"/>
                    <a:pt x="2968" y="1"/>
                  </a:cubicBezTo>
                  <a:close/>
                </a:path>
              </a:pathLst>
            </a:custGeom>
            <a:solidFill>
              <a:srgbClr val="3445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6"/>
            <p:cNvSpPr/>
            <p:nvPr/>
          </p:nvSpPr>
          <p:spPr>
            <a:xfrm>
              <a:off x="6888175" y="3318950"/>
              <a:ext cx="235600" cy="240625"/>
            </a:xfrm>
            <a:custGeom>
              <a:rect b="b" l="l" r="r" t="t"/>
              <a:pathLst>
                <a:path extrusionOk="0" h="9625" w="9424">
                  <a:moveTo>
                    <a:pt x="76" y="1487"/>
                  </a:moveTo>
                  <a:cubicBezTo>
                    <a:pt x="50" y="1500"/>
                    <a:pt x="26" y="1514"/>
                    <a:pt x="1" y="1530"/>
                  </a:cubicBezTo>
                  <a:lnTo>
                    <a:pt x="76" y="1487"/>
                  </a:lnTo>
                  <a:close/>
                  <a:moveTo>
                    <a:pt x="2888" y="0"/>
                  </a:moveTo>
                  <a:cubicBezTo>
                    <a:pt x="2714" y="0"/>
                    <a:pt x="2553" y="44"/>
                    <a:pt x="2409" y="136"/>
                  </a:cubicBezTo>
                  <a:lnTo>
                    <a:pt x="76" y="1487"/>
                  </a:lnTo>
                  <a:lnTo>
                    <a:pt x="76" y="1487"/>
                  </a:lnTo>
                  <a:cubicBezTo>
                    <a:pt x="252" y="1393"/>
                    <a:pt x="443" y="1349"/>
                    <a:pt x="644" y="1349"/>
                  </a:cubicBezTo>
                  <a:cubicBezTo>
                    <a:pt x="3163" y="1349"/>
                    <a:pt x="7245" y="8265"/>
                    <a:pt x="5073" y="9625"/>
                  </a:cubicBezTo>
                  <a:lnTo>
                    <a:pt x="7509" y="8241"/>
                  </a:lnTo>
                  <a:cubicBezTo>
                    <a:pt x="7541" y="8223"/>
                    <a:pt x="7568" y="8200"/>
                    <a:pt x="7593" y="8175"/>
                  </a:cubicBezTo>
                  <a:cubicBezTo>
                    <a:pt x="9424" y="6993"/>
                    <a:pt x="5102" y="0"/>
                    <a:pt x="2888" y="0"/>
                  </a:cubicBezTo>
                  <a:close/>
                </a:path>
              </a:pathLst>
            </a:custGeom>
            <a:solidFill>
              <a:srgbClr val="A5C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6"/>
            <p:cNvSpPr/>
            <p:nvPr/>
          </p:nvSpPr>
          <p:spPr>
            <a:xfrm>
              <a:off x="6888175" y="3259550"/>
              <a:ext cx="282850" cy="195825"/>
            </a:xfrm>
            <a:custGeom>
              <a:rect b="b" l="l" r="r" t="t"/>
              <a:pathLst>
                <a:path extrusionOk="0" h="7833" w="11314">
                  <a:moveTo>
                    <a:pt x="4197" y="1470"/>
                  </a:moveTo>
                  <a:cubicBezTo>
                    <a:pt x="4180" y="1477"/>
                    <a:pt x="4165" y="1486"/>
                    <a:pt x="4151" y="1497"/>
                  </a:cubicBezTo>
                  <a:lnTo>
                    <a:pt x="4197" y="1470"/>
                  </a:lnTo>
                  <a:close/>
                  <a:moveTo>
                    <a:pt x="74" y="3863"/>
                  </a:moveTo>
                  <a:cubicBezTo>
                    <a:pt x="50" y="3877"/>
                    <a:pt x="25" y="3891"/>
                    <a:pt x="1" y="3906"/>
                  </a:cubicBezTo>
                  <a:lnTo>
                    <a:pt x="74" y="3863"/>
                  </a:lnTo>
                  <a:close/>
                  <a:moveTo>
                    <a:pt x="6982" y="1"/>
                  </a:moveTo>
                  <a:cubicBezTo>
                    <a:pt x="6829" y="1"/>
                    <a:pt x="6697" y="32"/>
                    <a:pt x="6592" y="97"/>
                  </a:cubicBezTo>
                  <a:lnTo>
                    <a:pt x="4197" y="1470"/>
                  </a:lnTo>
                  <a:lnTo>
                    <a:pt x="4197" y="1470"/>
                  </a:lnTo>
                  <a:cubicBezTo>
                    <a:pt x="4205" y="1467"/>
                    <a:pt x="4214" y="1465"/>
                    <a:pt x="4223" y="1463"/>
                  </a:cubicBezTo>
                  <a:lnTo>
                    <a:pt x="4231" y="1460"/>
                  </a:lnTo>
                  <a:lnTo>
                    <a:pt x="4233" y="1460"/>
                  </a:lnTo>
                  <a:lnTo>
                    <a:pt x="2430" y="2502"/>
                  </a:lnTo>
                  <a:cubicBezTo>
                    <a:pt x="2424" y="2507"/>
                    <a:pt x="2415" y="2509"/>
                    <a:pt x="2409" y="2512"/>
                  </a:cubicBezTo>
                  <a:lnTo>
                    <a:pt x="74" y="3863"/>
                  </a:lnTo>
                  <a:lnTo>
                    <a:pt x="74" y="3863"/>
                  </a:lnTo>
                  <a:cubicBezTo>
                    <a:pt x="251" y="3769"/>
                    <a:pt x="442" y="3725"/>
                    <a:pt x="643" y="3725"/>
                  </a:cubicBezTo>
                  <a:cubicBezTo>
                    <a:pt x="2008" y="3725"/>
                    <a:pt x="3829" y="5755"/>
                    <a:pt x="4868" y="7832"/>
                  </a:cubicBezTo>
                  <a:lnTo>
                    <a:pt x="11314" y="4140"/>
                  </a:lnTo>
                  <a:cubicBezTo>
                    <a:pt x="11043" y="3520"/>
                    <a:pt x="10712" y="2930"/>
                    <a:pt x="10326" y="2377"/>
                  </a:cubicBezTo>
                  <a:cubicBezTo>
                    <a:pt x="9344" y="976"/>
                    <a:pt x="7839" y="1"/>
                    <a:pt x="69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6"/>
            <p:cNvSpPr/>
            <p:nvPr/>
          </p:nvSpPr>
          <p:spPr>
            <a:xfrm>
              <a:off x="4509600" y="4282650"/>
              <a:ext cx="1018225" cy="535600"/>
            </a:xfrm>
            <a:custGeom>
              <a:rect b="b" l="l" r="r" t="t"/>
              <a:pathLst>
                <a:path extrusionOk="0" h="21424" w="40729">
                  <a:moveTo>
                    <a:pt x="20367" y="0"/>
                  </a:moveTo>
                  <a:cubicBezTo>
                    <a:pt x="15619" y="0"/>
                    <a:pt x="10870" y="1046"/>
                    <a:pt x="7245" y="3138"/>
                  </a:cubicBezTo>
                  <a:cubicBezTo>
                    <a:pt x="1" y="7321"/>
                    <a:pt x="1" y="14103"/>
                    <a:pt x="7245" y="18287"/>
                  </a:cubicBezTo>
                  <a:cubicBezTo>
                    <a:pt x="10868" y="20378"/>
                    <a:pt x="15616" y="21424"/>
                    <a:pt x="20363" y="21424"/>
                  </a:cubicBezTo>
                  <a:cubicBezTo>
                    <a:pt x="25111" y="21424"/>
                    <a:pt x="29860" y="20378"/>
                    <a:pt x="33483" y="18287"/>
                  </a:cubicBezTo>
                  <a:cubicBezTo>
                    <a:pt x="40728" y="14103"/>
                    <a:pt x="40728" y="7321"/>
                    <a:pt x="33483" y="3138"/>
                  </a:cubicBezTo>
                  <a:cubicBezTo>
                    <a:pt x="29862" y="1046"/>
                    <a:pt x="25115" y="0"/>
                    <a:pt x="20367" y="0"/>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6"/>
            <p:cNvSpPr/>
            <p:nvPr/>
          </p:nvSpPr>
          <p:spPr>
            <a:xfrm>
              <a:off x="4536125" y="3783950"/>
              <a:ext cx="965075" cy="919850"/>
            </a:xfrm>
            <a:custGeom>
              <a:rect b="b" l="l" r="r" t="t"/>
              <a:pathLst>
                <a:path extrusionOk="0" h="36794" w="38603">
                  <a:moveTo>
                    <a:pt x="19305" y="1"/>
                  </a:moveTo>
                  <a:cubicBezTo>
                    <a:pt x="15773" y="1"/>
                    <a:pt x="12240" y="718"/>
                    <a:pt x="9412" y="2151"/>
                  </a:cubicBezTo>
                  <a:lnTo>
                    <a:pt x="9412" y="2139"/>
                  </a:lnTo>
                  <a:cubicBezTo>
                    <a:pt x="6729" y="3484"/>
                    <a:pt x="1461" y="6688"/>
                    <a:pt x="713" y="13793"/>
                  </a:cubicBezTo>
                  <a:cubicBezTo>
                    <a:pt x="1" y="20551"/>
                    <a:pt x="3504" y="29964"/>
                    <a:pt x="9351" y="34044"/>
                  </a:cubicBezTo>
                  <a:cubicBezTo>
                    <a:pt x="9377" y="34064"/>
                    <a:pt x="9406" y="34083"/>
                    <a:pt x="9432" y="34101"/>
                  </a:cubicBezTo>
                  <a:cubicBezTo>
                    <a:pt x="9703" y="34288"/>
                    <a:pt x="9979" y="34467"/>
                    <a:pt x="10259" y="34631"/>
                  </a:cubicBezTo>
                  <a:cubicBezTo>
                    <a:pt x="12757" y="36073"/>
                    <a:pt x="16031" y="36793"/>
                    <a:pt x="19305" y="36793"/>
                  </a:cubicBezTo>
                  <a:cubicBezTo>
                    <a:pt x="22578" y="36793"/>
                    <a:pt x="25852" y="36073"/>
                    <a:pt x="28351" y="34631"/>
                  </a:cubicBezTo>
                  <a:cubicBezTo>
                    <a:pt x="28398" y="34602"/>
                    <a:pt x="28436" y="34574"/>
                    <a:pt x="28481" y="34547"/>
                  </a:cubicBezTo>
                  <a:cubicBezTo>
                    <a:pt x="28697" y="34418"/>
                    <a:pt x="28910" y="34281"/>
                    <a:pt x="29119" y="34139"/>
                  </a:cubicBezTo>
                  <a:cubicBezTo>
                    <a:pt x="29178" y="34098"/>
                    <a:pt x="29238" y="34058"/>
                    <a:pt x="29295" y="34017"/>
                  </a:cubicBezTo>
                  <a:cubicBezTo>
                    <a:pt x="35116" y="29921"/>
                    <a:pt x="38603" y="20536"/>
                    <a:pt x="37891" y="13793"/>
                  </a:cubicBezTo>
                  <a:cubicBezTo>
                    <a:pt x="37142" y="6690"/>
                    <a:pt x="31874" y="3484"/>
                    <a:pt x="29193" y="2139"/>
                  </a:cubicBezTo>
                  <a:lnTo>
                    <a:pt x="29193" y="2149"/>
                  </a:lnTo>
                  <a:cubicBezTo>
                    <a:pt x="26366" y="717"/>
                    <a:pt x="22835" y="1"/>
                    <a:pt x="193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6"/>
            <p:cNvSpPr/>
            <p:nvPr/>
          </p:nvSpPr>
          <p:spPr>
            <a:xfrm>
              <a:off x="4914650" y="3945850"/>
              <a:ext cx="208200" cy="109550"/>
            </a:xfrm>
            <a:custGeom>
              <a:rect b="b" l="l" r="r" t="t"/>
              <a:pathLst>
                <a:path extrusionOk="0" h="4382" w="8328">
                  <a:moveTo>
                    <a:pt x="4163" y="0"/>
                  </a:moveTo>
                  <a:cubicBezTo>
                    <a:pt x="3193" y="0"/>
                    <a:pt x="2222" y="214"/>
                    <a:pt x="1481" y="642"/>
                  </a:cubicBezTo>
                  <a:cubicBezTo>
                    <a:pt x="1" y="1497"/>
                    <a:pt x="1" y="2884"/>
                    <a:pt x="1481" y="3739"/>
                  </a:cubicBezTo>
                  <a:cubicBezTo>
                    <a:pt x="2222" y="4167"/>
                    <a:pt x="3193" y="4381"/>
                    <a:pt x="4163" y="4381"/>
                  </a:cubicBezTo>
                  <a:cubicBezTo>
                    <a:pt x="5134" y="4381"/>
                    <a:pt x="6105" y="4167"/>
                    <a:pt x="6846" y="3739"/>
                  </a:cubicBezTo>
                  <a:cubicBezTo>
                    <a:pt x="8328" y="2882"/>
                    <a:pt x="8326" y="1497"/>
                    <a:pt x="6846" y="642"/>
                  </a:cubicBezTo>
                  <a:cubicBezTo>
                    <a:pt x="6105" y="214"/>
                    <a:pt x="5134" y="0"/>
                    <a:pt x="416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6"/>
            <p:cNvSpPr/>
            <p:nvPr/>
          </p:nvSpPr>
          <p:spPr>
            <a:xfrm>
              <a:off x="4771375" y="3690050"/>
              <a:ext cx="338750" cy="323725"/>
            </a:xfrm>
            <a:custGeom>
              <a:rect b="b" l="l" r="r" t="t"/>
              <a:pathLst>
                <a:path extrusionOk="0" h="12949" w="13550">
                  <a:moveTo>
                    <a:pt x="2445" y="0"/>
                  </a:moveTo>
                  <a:cubicBezTo>
                    <a:pt x="2445" y="1"/>
                    <a:pt x="1" y="5895"/>
                    <a:pt x="2609" y="9387"/>
                  </a:cubicBezTo>
                  <a:cubicBezTo>
                    <a:pt x="5215" y="12879"/>
                    <a:pt x="9895" y="12949"/>
                    <a:pt x="9895" y="12949"/>
                  </a:cubicBezTo>
                  <a:cubicBezTo>
                    <a:pt x="9895" y="12949"/>
                    <a:pt x="13549" y="9034"/>
                    <a:pt x="10931" y="4832"/>
                  </a:cubicBezTo>
                  <a:cubicBezTo>
                    <a:pt x="8260" y="547"/>
                    <a:pt x="2445" y="0"/>
                    <a:pt x="2445" y="0"/>
                  </a:cubicBezTo>
                  <a:close/>
                </a:path>
              </a:pathLst>
            </a:custGeom>
            <a:solidFill>
              <a:srgbClr val="27DE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6"/>
            <p:cNvSpPr/>
            <p:nvPr/>
          </p:nvSpPr>
          <p:spPr>
            <a:xfrm>
              <a:off x="4771425" y="3690050"/>
              <a:ext cx="247350" cy="323725"/>
            </a:xfrm>
            <a:custGeom>
              <a:rect b="b" l="l" r="r" t="t"/>
              <a:pathLst>
                <a:path extrusionOk="0" h="12949" w="9894">
                  <a:moveTo>
                    <a:pt x="2443" y="0"/>
                  </a:moveTo>
                  <a:cubicBezTo>
                    <a:pt x="2443" y="1"/>
                    <a:pt x="0" y="5895"/>
                    <a:pt x="2607" y="9387"/>
                  </a:cubicBezTo>
                  <a:cubicBezTo>
                    <a:pt x="5213" y="12879"/>
                    <a:pt x="9893" y="12949"/>
                    <a:pt x="9893" y="12949"/>
                  </a:cubicBezTo>
                  <a:cubicBezTo>
                    <a:pt x="9252" y="4960"/>
                    <a:pt x="2443" y="1"/>
                    <a:pt x="2443" y="0"/>
                  </a:cubicBezTo>
                  <a:close/>
                </a:path>
              </a:pathLst>
            </a:custGeom>
            <a:solidFill>
              <a:srgbClr val="1BBC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6"/>
            <p:cNvSpPr/>
            <p:nvPr/>
          </p:nvSpPr>
          <p:spPr>
            <a:xfrm>
              <a:off x="5015200" y="3691000"/>
              <a:ext cx="359975" cy="337850"/>
            </a:xfrm>
            <a:custGeom>
              <a:rect b="b" l="l" r="r" t="t"/>
              <a:pathLst>
                <a:path extrusionOk="0" h="13514" w="14399">
                  <a:moveTo>
                    <a:pt x="9651" y="1"/>
                  </a:moveTo>
                  <a:cubicBezTo>
                    <a:pt x="9651" y="1"/>
                    <a:pt x="7086" y="155"/>
                    <a:pt x="3544" y="3152"/>
                  </a:cubicBezTo>
                  <a:cubicBezTo>
                    <a:pt x="0" y="6149"/>
                    <a:pt x="142" y="12911"/>
                    <a:pt x="142" y="12911"/>
                  </a:cubicBezTo>
                  <a:cubicBezTo>
                    <a:pt x="142" y="12911"/>
                    <a:pt x="77" y="13421"/>
                    <a:pt x="737" y="13506"/>
                  </a:cubicBezTo>
                  <a:cubicBezTo>
                    <a:pt x="780" y="13511"/>
                    <a:pt x="820" y="13514"/>
                    <a:pt x="858" y="13514"/>
                  </a:cubicBezTo>
                  <a:cubicBezTo>
                    <a:pt x="1329" y="13514"/>
                    <a:pt x="1402" y="13120"/>
                    <a:pt x="1402" y="13120"/>
                  </a:cubicBezTo>
                  <a:cubicBezTo>
                    <a:pt x="1402" y="12380"/>
                    <a:pt x="2804" y="7356"/>
                    <a:pt x="5880" y="4864"/>
                  </a:cubicBezTo>
                  <a:cubicBezTo>
                    <a:pt x="8956" y="2373"/>
                    <a:pt x="13420" y="2176"/>
                    <a:pt x="13420" y="2176"/>
                  </a:cubicBezTo>
                  <a:cubicBezTo>
                    <a:pt x="14399" y="1917"/>
                    <a:pt x="11739" y="1"/>
                    <a:pt x="9651" y="1"/>
                  </a:cubicBezTo>
                  <a:close/>
                </a:path>
              </a:pathLst>
            </a:custGeom>
            <a:solidFill>
              <a:srgbClr val="A33D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6"/>
            <p:cNvSpPr/>
            <p:nvPr/>
          </p:nvSpPr>
          <p:spPr>
            <a:xfrm>
              <a:off x="5245300" y="3691000"/>
              <a:ext cx="129875" cy="54925"/>
            </a:xfrm>
            <a:custGeom>
              <a:rect b="b" l="l" r="r" t="t"/>
              <a:pathLst>
                <a:path extrusionOk="0" h="2197" w="5195">
                  <a:moveTo>
                    <a:pt x="447" y="1"/>
                  </a:moveTo>
                  <a:cubicBezTo>
                    <a:pt x="0" y="69"/>
                    <a:pt x="97" y="748"/>
                    <a:pt x="1327" y="1381"/>
                  </a:cubicBezTo>
                  <a:cubicBezTo>
                    <a:pt x="2466" y="1968"/>
                    <a:pt x="3080" y="2197"/>
                    <a:pt x="3796" y="2197"/>
                  </a:cubicBezTo>
                  <a:cubicBezTo>
                    <a:pt x="3869" y="2197"/>
                    <a:pt x="3943" y="2194"/>
                    <a:pt x="4019" y="2190"/>
                  </a:cubicBezTo>
                  <a:cubicBezTo>
                    <a:pt x="4147" y="2180"/>
                    <a:pt x="4216" y="2176"/>
                    <a:pt x="4216" y="2176"/>
                  </a:cubicBezTo>
                  <a:cubicBezTo>
                    <a:pt x="5195" y="1917"/>
                    <a:pt x="2535" y="1"/>
                    <a:pt x="447" y="1"/>
                  </a:cubicBezTo>
                  <a:close/>
                </a:path>
              </a:pathLst>
            </a:custGeom>
            <a:solidFill>
              <a:srgbClr val="822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6"/>
            <p:cNvSpPr/>
            <p:nvPr/>
          </p:nvSpPr>
          <p:spPr>
            <a:xfrm>
              <a:off x="2255800" y="3695575"/>
              <a:ext cx="466800" cy="146375"/>
            </a:xfrm>
            <a:custGeom>
              <a:rect b="b" l="l" r="r" t="t"/>
              <a:pathLst>
                <a:path extrusionOk="0" h="5855" w="18672">
                  <a:moveTo>
                    <a:pt x="2627" y="0"/>
                  </a:moveTo>
                  <a:cubicBezTo>
                    <a:pt x="2596" y="0"/>
                    <a:pt x="2557" y="15"/>
                    <a:pt x="2497" y="40"/>
                  </a:cubicBezTo>
                  <a:cubicBezTo>
                    <a:pt x="2299" y="119"/>
                    <a:pt x="2263" y="553"/>
                    <a:pt x="2431" y="892"/>
                  </a:cubicBezTo>
                  <a:cubicBezTo>
                    <a:pt x="2609" y="1246"/>
                    <a:pt x="2836" y="1390"/>
                    <a:pt x="2844" y="1480"/>
                  </a:cubicBezTo>
                  <a:cubicBezTo>
                    <a:pt x="2846" y="1499"/>
                    <a:pt x="2835" y="1508"/>
                    <a:pt x="2812" y="1508"/>
                  </a:cubicBezTo>
                  <a:cubicBezTo>
                    <a:pt x="2727" y="1508"/>
                    <a:pt x="2480" y="1377"/>
                    <a:pt x="2189" y="1164"/>
                  </a:cubicBezTo>
                  <a:cubicBezTo>
                    <a:pt x="1683" y="795"/>
                    <a:pt x="1491" y="408"/>
                    <a:pt x="1262" y="177"/>
                  </a:cubicBezTo>
                  <a:cubicBezTo>
                    <a:pt x="1178" y="93"/>
                    <a:pt x="1101" y="61"/>
                    <a:pt x="1037" y="61"/>
                  </a:cubicBezTo>
                  <a:cubicBezTo>
                    <a:pt x="906" y="61"/>
                    <a:pt x="827" y="195"/>
                    <a:pt x="839" y="299"/>
                  </a:cubicBezTo>
                  <a:cubicBezTo>
                    <a:pt x="856" y="454"/>
                    <a:pt x="896" y="688"/>
                    <a:pt x="1200" y="1106"/>
                  </a:cubicBezTo>
                  <a:cubicBezTo>
                    <a:pt x="1502" y="1522"/>
                    <a:pt x="1944" y="1936"/>
                    <a:pt x="1944" y="1936"/>
                  </a:cubicBezTo>
                  <a:cubicBezTo>
                    <a:pt x="1680" y="1804"/>
                    <a:pt x="1434" y="1639"/>
                    <a:pt x="1208" y="1447"/>
                  </a:cubicBezTo>
                  <a:cubicBezTo>
                    <a:pt x="782" y="1088"/>
                    <a:pt x="652" y="889"/>
                    <a:pt x="423" y="713"/>
                  </a:cubicBezTo>
                  <a:cubicBezTo>
                    <a:pt x="387" y="686"/>
                    <a:pt x="353" y="674"/>
                    <a:pt x="320" y="674"/>
                  </a:cubicBezTo>
                  <a:cubicBezTo>
                    <a:pt x="146" y="674"/>
                    <a:pt x="38" y="1026"/>
                    <a:pt x="186" y="1255"/>
                  </a:cubicBezTo>
                  <a:cubicBezTo>
                    <a:pt x="326" y="1475"/>
                    <a:pt x="565" y="1758"/>
                    <a:pt x="848" y="2005"/>
                  </a:cubicBezTo>
                  <a:cubicBezTo>
                    <a:pt x="1132" y="2252"/>
                    <a:pt x="1640" y="2620"/>
                    <a:pt x="1640" y="2620"/>
                  </a:cubicBezTo>
                  <a:cubicBezTo>
                    <a:pt x="1063" y="2401"/>
                    <a:pt x="724" y="2067"/>
                    <a:pt x="502" y="1888"/>
                  </a:cubicBezTo>
                  <a:cubicBezTo>
                    <a:pt x="385" y="1794"/>
                    <a:pt x="286" y="1748"/>
                    <a:pt x="208" y="1748"/>
                  </a:cubicBezTo>
                  <a:cubicBezTo>
                    <a:pt x="136" y="1748"/>
                    <a:pt x="82" y="1787"/>
                    <a:pt x="51" y="1865"/>
                  </a:cubicBezTo>
                  <a:cubicBezTo>
                    <a:pt x="0" y="1992"/>
                    <a:pt x="87" y="2220"/>
                    <a:pt x="525" y="2663"/>
                  </a:cubicBezTo>
                  <a:cubicBezTo>
                    <a:pt x="963" y="3106"/>
                    <a:pt x="1746" y="3502"/>
                    <a:pt x="2465" y="3694"/>
                  </a:cubicBezTo>
                  <a:cubicBezTo>
                    <a:pt x="3183" y="3886"/>
                    <a:pt x="3527" y="4083"/>
                    <a:pt x="3888" y="4227"/>
                  </a:cubicBezTo>
                  <a:cubicBezTo>
                    <a:pt x="5208" y="4752"/>
                    <a:pt x="5923" y="5193"/>
                    <a:pt x="7303" y="5532"/>
                  </a:cubicBezTo>
                  <a:cubicBezTo>
                    <a:pt x="8270" y="5769"/>
                    <a:pt x="9095" y="5854"/>
                    <a:pt x="9805" y="5854"/>
                  </a:cubicBezTo>
                  <a:cubicBezTo>
                    <a:pt x="10388" y="5854"/>
                    <a:pt x="10893" y="5796"/>
                    <a:pt x="11333" y="5717"/>
                  </a:cubicBezTo>
                  <a:cubicBezTo>
                    <a:pt x="13352" y="5355"/>
                    <a:pt x="15871" y="4486"/>
                    <a:pt x="17235" y="3851"/>
                  </a:cubicBezTo>
                  <a:cubicBezTo>
                    <a:pt x="18596" y="3216"/>
                    <a:pt x="18672" y="2416"/>
                    <a:pt x="18142" y="1930"/>
                  </a:cubicBezTo>
                  <a:cubicBezTo>
                    <a:pt x="17831" y="1645"/>
                    <a:pt x="17517" y="1430"/>
                    <a:pt x="17025" y="1430"/>
                  </a:cubicBezTo>
                  <a:cubicBezTo>
                    <a:pt x="16805" y="1430"/>
                    <a:pt x="16549" y="1473"/>
                    <a:pt x="16242" y="1572"/>
                  </a:cubicBezTo>
                  <a:cubicBezTo>
                    <a:pt x="15250" y="1895"/>
                    <a:pt x="12874" y="2922"/>
                    <a:pt x="11131" y="3375"/>
                  </a:cubicBezTo>
                  <a:cubicBezTo>
                    <a:pt x="10619" y="3508"/>
                    <a:pt x="9902" y="3600"/>
                    <a:pt x="9075" y="3600"/>
                  </a:cubicBezTo>
                  <a:cubicBezTo>
                    <a:pt x="8515" y="3600"/>
                    <a:pt x="7905" y="3558"/>
                    <a:pt x="7273" y="3458"/>
                  </a:cubicBezTo>
                  <a:cubicBezTo>
                    <a:pt x="5947" y="3248"/>
                    <a:pt x="4827" y="2476"/>
                    <a:pt x="4431" y="2180"/>
                  </a:cubicBezTo>
                  <a:cubicBezTo>
                    <a:pt x="4065" y="1906"/>
                    <a:pt x="3954" y="1738"/>
                    <a:pt x="3703" y="1315"/>
                  </a:cubicBezTo>
                  <a:cubicBezTo>
                    <a:pt x="3417" y="837"/>
                    <a:pt x="3115" y="623"/>
                    <a:pt x="2888" y="301"/>
                  </a:cubicBezTo>
                  <a:cubicBezTo>
                    <a:pt x="2729" y="78"/>
                    <a:pt x="2697" y="0"/>
                    <a:pt x="2627"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6"/>
            <p:cNvSpPr/>
            <p:nvPr/>
          </p:nvSpPr>
          <p:spPr>
            <a:xfrm>
              <a:off x="2567400" y="3726900"/>
              <a:ext cx="157450" cy="105850"/>
            </a:xfrm>
            <a:custGeom>
              <a:rect b="b" l="l" r="r" t="t"/>
              <a:pathLst>
                <a:path extrusionOk="0" h="4234" w="6298">
                  <a:moveTo>
                    <a:pt x="4998" y="1"/>
                  </a:moveTo>
                  <a:cubicBezTo>
                    <a:pt x="4763" y="1"/>
                    <a:pt x="4483" y="35"/>
                    <a:pt x="4154" y="99"/>
                  </a:cubicBezTo>
                  <a:cubicBezTo>
                    <a:pt x="2986" y="324"/>
                    <a:pt x="821" y="1211"/>
                    <a:pt x="256" y="1430"/>
                  </a:cubicBezTo>
                  <a:cubicBezTo>
                    <a:pt x="256" y="1430"/>
                    <a:pt x="1" y="1816"/>
                    <a:pt x="318" y="2854"/>
                  </a:cubicBezTo>
                  <a:cubicBezTo>
                    <a:pt x="637" y="3890"/>
                    <a:pt x="978" y="4234"/>
                    <a:pt x="978" y="4234"/>
                  </a:cubicBezTo>
                  <a:cubicBezTo>
                    <a:pt x="978" y="4234"/>
                    <a:pt x="3628" y="3375"/>
                    <a:pt x="4604" y="2927"/>
                  </a:cubicBezTo>
                  <a:cubicBezTo>
                    <a:pt x="5579" y="2479"/>
                    <a:pt x="6298" y="1938"/>
                    <a:pt x="6030" y="754"/>
                  </a:cubicBezTo>
                  <a:cubicBezTo>
                    <a:pt x="5912" y="223"/>
                    <a:pt x="5597" y="1"/>
                    <a:pt x="4998" y="1"/>
                  </a:cubicBezTo>
                  <a:close/>
                </a:path>
              </a:pathLst>
            </a:custGeom>
            <a:solidFill>
              <a:srgbClr val="AACA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6"/>
            <p:cNvSpPr/>
            <p:nvPr/>
          </p:nvSpPr>
          <p:spPr>
            <a:xfrm>
              <a:off x="2564725" y="3758975"/>
              <a:ext cx="38675" cy="75375"/>
            </a:xfrm>
            <a:custGeom>
              <a:rect b="b" l="l" r="r" t="t"/>
              <a:pathLst>
                <a:path extrusionOk="0" h="3015" w="1547">
                  <a:moveTo>
                    <a:pt x="737" y="0"/>
                  </a:moveTo>
                  <a:lnTo>
                    <a:pt x="211" y="182"/>
                  </a:lnTo>
                  <a:cubicBezTo>
                    <a:pt x="211" y="182"/>
                    <a:pt x="1" y="542"/>
                    <a:pt x="280" y="1592"/>
                  </a:cubicBezTo>
                  <a:cubicBezTo>
                    <a:pt x="559" y="2643"/>
                    <a:pt x="958" y="3014"/>
                    <a:pt x="958" y="3014"/>
                  </a:cubicBezTo>
                  <a:lnTo>
                    <a:pt x="1546" y="2799"/>
                  </a:lnTo>
                  <a:cubicBezTo>
                    <a:pt x="1546" y="2799"/>
                    <a:pt x="1090" y="2229"/>
                    <a:pt x="878" y="1399"/>
                  </a:cubicBezTo>
                  <a:cubicBezTo>
                    <a:pt x="762" y="941"/>
                    <a:pt x="716" y="470"/>
                    <a:pt x="737" y="0"/>
                  </a:cubicBezTo>
                  <a:close/>
                </a:path>
              </a:pathLst>
            </a:custGeom>
            <a:solidFill>
              <a:srgbClr val="7FA8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6"/>
            <p:cNvSpPr/>
            <p:nvPr/>
          </p:nvSpPr>
          <p:spPr>
            <a:xfrm>
              <a:off x="238125" y="2858700"/>
              <a:ext cx="2257500" cy="2070100"/>
            </a:xfrm>
            <a:custGeom>
              <a:rect b="b" l="l" r="r" t="t"/>
              <a:pathLst>
                <a:path extrusionOk="0" h="82804" w="90300">
                  <a:moveTo>
                    <a:pt x="47806" y="1"/>
                  </a:moveTo>
                  <a:cubicBezTo>
                    <a:pt x="47806" y="27602"/>
                    <a:pt x="23902" y="44469"/>
                    <a:pt x="15936" y="49068"/>
                  </a:cubicBezTo>
                  <a:lnTo>
                    <a:pt x="0" y="58269"/>
                  </a:lnTo>
                  <a:lnTo>
                    <a:pt x="42493" y="82803"/>
                  </a:lnTo>
                  <a:cubicBezTo>
                    <a:pt x="42493" y="82803"/>
                    <a:pt x="50491" y="78319"/>
                    <a:pt x="58429" y="73604"/>
                  </a:cubicBezTo>
                  <a:cubicBezTo>
                    <a:pt x="66397" y="68871"/>
                    <a:pt x="90299" y="52136"/>
                    <a:pt x="90299" y="24536"/>
                  </a:cubicBezTo>
                  <a:lnTo>
                    <a:pt x="478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6"/>
            <p:cNvSpPr/>
            <p:nvPr/>
          </p:nvSpPr>
          <p:spPr>
            <a:xfrm>
              <a:off x="1499400" y="3065825"/>
              <a:ext cx="863450" cy="544250"/>
            </a:xfrm>
            <a:custGeom>
              <a:rect b="b" l="l" r="r" t="t"/>
              <a:pathLst>
                <a:path extrusionOk="0" h="21770" w="34538">
                  <a:moveTo>
                    <a:pt x="751" y="0"/>
                  </a:moveTo>
                  <a:cubicBezTo>
                    <a:pt x="304" y="0"/>
                    <a:pt x="0" y="333"/>
                    <a:pt x="0" y="917"/>
                  </a:cubicBezTo>
                  <a:cubicBezTo>
                    <a:pt x="0" y="1761"/>
                    <a:pt x="635" y="2810"/>
                    <a:pt x="1417" y="3261"/>
                  </a:cubicBezTo>
                  <a:lnTo>
                    <a:pt x="33122" y="21564"/>
                  </a:lnTo>
                  <a:cubicBezTo>
                    <a:pt x="33362" y="21703"/>
                    <a:pt x="33588" y="21769"/>
                    <a:pt x="33787" y="21769"/>
                  </a:cubicBezTo>
                  <a:cubicBezTo>
                    <a:pt x="34233" y="21769"/>
                    <a:pt x="34537" y="21434"/>
                    <a:pt x="34537" y="20848"/>
                  </a:cubicBezTo>
                  <a:cubicBezTo>
                    <a:pt x="34537" y="20000"/>
                    <a:pt x="33904" y="18948"/>
                    <a:pt x="33122" y="18497"/>
                  </a:cubicBezTo>
                  <a:lnTo>
                    <a:pt x="1417" y="205"/>
                  </a:lnTo>
                  <a:cubicBezTo>
                    <a:pt x="1176" y="66"/>
                    <a:pt x="949" y="0"/>
                    <a:pt x="751" y="0"/>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6"/>
            <p:cNvSpPr/>
            <p:nvPr/>
          </p:nvSpPr>
          <p:spPr>
            <a:xfrm>
              <a:off x="1454275" y="3257925"/>
              <a:ext cx="869550" cy="538825"/>
            </a:xfrm>
            <a:custGeom>
              <a:rect b="b" l="l" r="r" t="t"/>
              <a:pathLst>
                <a:path extrusionOk="0" h="21553" w="34782">
                  <a:moveTo>
                    <a:pt x="1020" y="1"/>
                  </a:moveTo>
                  <a:cubicBezTo>
                    <a:pt x="560" y="1"/>
                    <a:pt x="206" y="290"/>
                    <a:pt x="124" y="806"/>
                  </a:cubicBezTo>
                  <a:cubicBezTo>
                    <a:pt x="1" y="1580"/>
                    <a:pt x="537" y="2572"/>
                    <a:pt x="1317" y="3024"/>
                  </a:cubicBezTo>
                  <a:lnTo>
                    <a:pt x="33022" y="21332"/>
                  </a:lnTo>
                  <a:cubicBezTo>
                    <a:pt x="33281" y="21481"/>
                    <a:pt x="33534" y="21552"/>
                    <a:pt x="33762" y="21552"/>
                  </a:cubicBezTo>
                  <a:cubicBezTo>
                    <a:pt x="34222" y="21552"/>
                    <a:pt x="34576" y="21263"/>
                    <a:pt x="34658" y="20744"/>
                  </a:cubicBezTo>
                  <a:cubicBezTo>
                    <a:pt x="34782" y="19967"/>
                    <a:pt x="34245" y="18971"/>
                    <a:pt x="33463" y="18520"/>
                  </a:cubicBezTo>
                  <a:lnTo>
                    <a:pt x="1760" y="222"/>
                  </a:lnTo>
                  <a:cubicBezTo>
                    <a:pt x="1501" y="72"/>
                    <a:pt x="1247" y="1"/>
                    <a:pt x="1020" y="1"/>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6"/>
            <p:cNvSpPr/>
            <p:nvPr/>
          </p:nvSpPr>
          <p:spPr>
            <a:xfrm>
              <a:off x="1393375" y="3427725"/>
              <a:ext cx="875650" cy="533575"/>
            </a:xfrm>
            <a:custGeom>
              <a:rect b="b" l="l" r="r" t="t"/>
              <a:pathLst>
                <a:path extrusionOk="0" h="21343" w="35026">
                  <a:moveTo>
                    <a:pt x="1272" y="0"/>
                  </a:moveTo>
                  <a:cubicBezTo>
                    <a:pt x="801" y="0"/>
                    <a:pt x="403" y="247"/>
                    <a:pt x="246" y="698"/>
                  </a:cubicBezTo>
                  <a:cubicBezTo>
                    <a:pt x="1" y="1401"/>
                    <a:pt x="437" y="2337"/>
                    <a:pt x="1219" y="2789"/>
                  </a:cubicBezTo>
                  <a:lnTo>
                    <a:pt x="32922" y="21103"/>
                  </a:lnTo>
                  <a:cubicBezTo>
                    <a:pt x="33203" y="21265"/>
                    <a:pt x="33490" y="21342"/>
                    <a:pt x="33755" y="21342"/>
                  </a:cubicBezTo>
                  <a:cubicBezTo>
                    <a:pt x="34227" y="21342"/>
                    <a:pt x="34625" y="21095"/>
                    <a:pt x="34781" y="20642"/>
                  </a:cubicBezTo>
                  <a:cubicBezTo>
                    <a:pt x="35025" y="19935"/>
                    <a:pt x="34589" y="18998"/>
                    <a:pt x="33807" y="18547"/>
                  </a:cubicBezTo>
                  <a:lnTo>
                    <a:pt x="2104" y="240"/>
                  </a:lnTo>
                  <a:cubicBezTo>
                    <a:pt x="1823" y="78"/>
                    <a:pt x="1536" y="0"/>
                    <a:pt x="1272" y="0"/>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6"/>
            <p:cNvSpPr/>
            <p:nvPr/>
          </p:nvSpPr>
          <p:spPr>
            <a:xfrm>
              <a:off x="1304525" y="3584050"/>
              <a:ext cx="881700" cy="528425"/>
            </a:xfrm>
            <a:custGeom>
              <a:rect b="b" l="l" r="r" t="t"/>
              <a:pathLst>
                <a:path extrusionOk="0" h="21137" w="35268">
                  <a:moveTo>
                    <a:pt x="1504" y="0"/>
                  </a:moveTo>
                  <a:cubicBezTo>
                    <a:pt x="1023" y="0"/>
                    <a:pt x="591" y="206"/>
                    <a:pt x="368" y="591"/>
                  </a:cubicBezTo>
                  <a:cubicBezTo>
                    <a:pt x="1" y="1225"/>
                    <a:pt x="338" y="2105"/>
                    <a:pt x="1119" y="2556"/>
                  </a:cubicBezTo>
                  <a:lnTo>
                    <a:pt x="32822" y="20876"/>
                  </a:lnTo>
                  <a:cubicBezTo>
                    <a:pt x="33127" y="21052"/>
                    <a:pt x="33454" y="21137"/>
                    <a:pt x="33762" y="21137"/>
                  </a:cubicBezTo>
                  <a:cubicBezTo>
                    <a:pt x="34244" y="21137"/>
                    <a:pt x="34678" y="20930"/>
                    <a:pt x="34902" y="20542"/>
                  </a:cubicBezTo>
                  <a:cubicBezTo>
                    <a:pt x="35268" y="19906"/>
                    <a:pt x="34932" y="19025"/>
                    <a:pt x="34150" y="18574"/>
                  </a:cubicBezTo>
                  <a:lnTo>
                    <a:pt x="2447" y="262"/>
                  </a:lnTo>
                  <a:cubicBezTo>
                    <a:pt x="2141" y="85"/>
                    <a:pt x="1812" y="0"/>
                    <a:pt x="1504" y="0"/>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6"/>
            <p:cNvSpPr/>
            <p:nvPr/>
          </p:nvSpPr>
          <p:spPr>
            <a:xfrm>
              <a:off x="1198400" y="3727175"/>
              <a:ext cx="887800" cy="523525"/>
            </a:xfrm>
            <a:custGeom>
              <a:rect b="b" l="l" r="r" t="t"/>
              <a:pathLst>
                <a:path extrusionOk="0" h="20941" w="35512">
                  <a:moveTo>
                    <a:pt x="1711" y="0"/>
                  </a:moveTo>
                  <a:cubicBezTo>
                    <a:pt x="1225" y="0"/>
                    <a:pt x="768" y="168"/>
                    <a:pt x="488" y="490"/>
                  </a:cubicBezTo>
                  <a:cubicBezTo>
                    <a:pt x="0" y="1053"/>
                    <a:pt x="238" y="1877"/>
                    <a:pt x="1018" y="2328"/>
                  </a:cubicBezTo>
                  <a:lnTo>
                    <a:pt x="32721" y="20653"/>
                  </a:lnTo>
                  <a:cubicBezTo>
                    <a:pt x="33056" y="20846"/>
                    <a:pt x="33436" y="20940"/>
                    <a:pt x="33799" y="20940"/>
                  </a:cubicBezTo>
                  <a:cubicBezTo>
                    <a:pt x="34286" y="20940"/>
                    <a:pt x="34743" y="20772"/>
                    <a:pt x="35022" y="20448"/>
                  </a:cubicBezTo>
                  <a:cubicBezTo>
                    <a:pt x="35511" y="19881"/>
                    <a:pt x="35272" y="19059"/>
                    <a:pt x="34491" y="18608"/>
                  </a:cubicBezTo>
                  <a:lnTo>
                    <a:pt x="2789" y="288"/>
                  </a:lnTo>
                  <a:cubicBezTo>
                    <a:pt x="2454" y="94"/>
                    <a:pt x="2074" y="0"/>
                    <a:pt x="1711" y="0"/>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6"/>
            <p:cNvSpPr/>
            <p:nvPr/>
          </p:nvSpPr>
          <p:spPr>
            <a:xfrm>
              <a:off x="1062600" y="3872100"/>
              <a:ext cx="893900" cy="518825"/>
            </a:xfrm>
            <a:custGeom>
              <a:rect b="b" l="l" r="r" t="t"/>
              <a:pathLst>
                <a:path extrusionOk="0" h="20753" w="35756">
                  <a:moveTo>
                    <a:pt x="1891" y="0"/>
                  </a:moveTo>
                  <a:cubicBezTo>
                    <a:pt x="1405" y="0"/>
                    <a:pt x="936" y="133"/>
                    <a:pt x="612" y="394"/>
                  </a:cubicBezTo>
                  <a:cubicBezTo>
                    <a:pt x="1" y="887"/>
                    <a:pt x="139" y="1654"/>
                    <a:pt x="921" y="2105"/>
                  </a:cubicBezTo>
                  <a:lnTo>
                    <a:pt x="32623" y="20435"/>
                  </a:lnTo>
                  <a:cubicBezTo>
                    <a:pt x="32991" y="20647"/>
                    <a:pt x="33436" y="20752"/>
                    <a:pt x="33868" y="20752"/>
                  </a:cubicBezTo>
                  <a:cubicBezTo>
                    <a:pt x="34353" y="20752"/>
                    <a:pt x="34821" y="20620"/>
                    <a:pt x="35144" y="20358"/>
                  </a:cubicBezTo>
                  <a:cubicBezTo>
                    <a:pt x="35756" y="19864"/>
                    <a:pt x="35617" y="19097"/>
                    <a:pt x="34835" y="18646"/>
                  </a:cubicBezTo>
                  <a:lnTo>
                    <a:pt x="3135" y="317"/>
                  </a:lnTo>
                  <a:cubicBezTo>
                    <a:pt x="2767" y="105"/>
                    <a:pt x="2323" y="0"/>
                    <a:pt x="1891" y="0"/>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6"/>
            <p:cNvSpPr/>
            <p:nvPr/>
          </p:nvSpPr>
          <p:spPr>
            <a:xfrm>
              <a:off x="916950" y="3981975"/>
              <a:ext cx="899950" cy="514450"/>
            </a:xfrm>
            <a:custGeom>
              <a:rect b="b" l="l" r="r" t="t"/>
              <a:pathLst>
                <a:path extrusionOk="0" h="20578" w="35998">
                  <a:moveTo>
                    <a:pt x="2025" y="1"/>
                  </a:moveTo>
                  <a:cubicBezTo>
                    <a:pt x="1550" y="1"/>
                    <a:pt x="1085" y="101"/>
                    <a:pt x="734" y="305"/>
                  </a:cubicBezTo>
                  <a:cubicBezTo>
                    <a:pt x="1" y="727"/>
                    <a:pt x="39" y="1437"/>
                    <a:pt x="821" y="1888"/>
                  </a:cubicBezTo>
                  <a:lnTo>
                    <a:pt x="32523" y="20224"/>
                  </a:lnTo>
                  <a:cubicBezTo>
                    <a:pt x="32930" y="20459"/>
                    <a:pt x="33458" y="20578"/>
                    <a:pt x="33975" y="20578"/>
                  </a:cubicBezTo>
                  <a:cubicBezTo>
                    <a:pt x="34449" y="20578"/>
                    <a:pt x="34914" y="20477"/>
                    <a:pt x="35264" y="20274"/>
                  </a:cubicBezTo>
                  <a:cubicBezTo>
                    <a:pt x="35998" y="19851"/>
                    <a:pt x="35958" y="19141"/>
                    <a:pt x="35176" y="18690"/>
                  </a:cubicBezTo>
                  <a:lnTo>
                    <a:pt x="3478" y="355"/>
                  </a:lnTo>
                  <a:cubicBezTo>
                    <a:pt x="3070" y="120"/>
                    <a:pt x="2542" y="1"/>
                    <a:pt x="2025" y="1"/>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6"/>
            <p:cNvSpPr/>
            <p:nvPr/>
          </p:nvSpPr>
          <p:spPr>
            <a:xfrm>
              <a:off x="2264700" y="4467675"/>
              <a:ext cx="628225" cy="362750"/>
            </a:xfrm>
            <a:custGeom>
              <a:rect b="b" l="l" r="r" t="t"/>
              <a:pathLst>
                <a:path extrusionOk="0" h="14510" w="25129">
                  <a:moveTo>
                    <a:pt x="12565" y="0"/>
                  </a:moveTo>
                  <a:cubicBezTo>
                    <a:pt x="9233" y="0"/>
                    <a:pt x="6037" y="764"/>
                    <a:pt x="3681" y="2126"/>
                  </a:cubicBezTo>
                  <a:cubicBezTo>
                    <a:pt x="1324" y="3486"/>
                    <a:pt x="0" y="5330"/>
                    <a:pt x="0" y="7255"/>
                  </a:cubicBezTo>
                  <a:cubicBezTo>
                    <a:pt x="0" y="9178"/>
                    <a:pt x="1324" y="11024"/>
                    <a:pt x="3681" y="12384"/>
                  </a:cubicBezTo>
                  <a:cubicBezTo>
                    <a:pt x="6037" y="13744"/>
                    <a:pt x="9233" y="14509"/>
                    <a:pt x="12565" y="14509"/>
                  </a:cubicBezTo>
                  <a:cubicBezTo>
                    <a:pt x="15898" y="14509"/>
                    <a:pt x="19092" y="13744"/>
                    <a:pt x="21450" y="12384"/>
                  </a:cubicBezTo>
                  <a:cubicBezTo>
                    <a:pt x="23806" y="11024"/>
                    <a:pt x="25129" y="9178"/>
                    <a:pt x="25129" y="7255"/>
                  </a:cubicBezTo>
                  <a:cubicBezTo>
                    <a:pt x="25129" y="5330"/>
                    <a:pt x="23806" y="3486"/>
                    <a:pt x="21450" y="2126"/>
                  </a:cubicBezTo>
                  <a:cubicBezTo>
                    <a:pt x="19092" y="764"/>
                    <a:pt x="15898" y="0"/>
                    <a:pt x="12565" y="0"/>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6"/>
            <p:cNvSpPr/>
            <p:nvPr/>
          </p:nvSpPr>
          <p:spPr>
            <a:xfrm>
              <a:off x="2525000" y="3539225"/>
              <a:ext cx="154375" cy="89650"/>
            </a:xfrm>
            <a:custGeom>
              <a:rect b="b" l="l" r="r" t="t"/>
              <a:pathLst>
                <a:path extrusionOk="0" h="3586" w="6175">
                  <a:moveTo>
                    <a:pt x="2920" y="1"/>
                  </a:moveTo>
                  <a:cubicBezTo>
                    <a:pt x="1757" y="1"/>
                    <a:pt x="977" y="674"/>
                    <a:pt x="542" y="1564"/>
                  </a:cubicBezTo>
                  <a:cubicBezTo>
                    <a:pt x="1" y="2667"/>
                    <a:pt x="848" y="3586"/>
                    <a:pt x="848" y="3586"/>
                  </a:cubicBezTo>
                  <a:lnTo>
                    <a:pt x="6134" y="1960"/>
                  </a:lnTo>
                  <a:cubicBezTo>
                    <a:pt x="6174" y="917"/>
                    <a:pt x="5108" y="458"/>
                    <a:pt x="3825" y="124"/>
                  </a:cubicBezTo>
                  <a:cubicBezTo>
                    <a:pt x="3501" y="40"/>
                    <a:pt x="3199" y="1"/>
                    <a:pt x="2920" y="1"/>
                  </a:cubicBezTo>
                  <a:close/>
                </a:path>
              </a:pathLst>
            </a:custGeom>
            <a:solidFill>
              <a:srgbClr val="5433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6"/>
            <p:cNvSpPr/>
            <p:nvPr/>
          </p:nvSpPr>
          <p:spPr>
            <a:xfrm>
              <a:off x="2404425" y="4594025"/>
              <a:ext cx="124575" cy="116675"/>
            </a:xfrm>
            <a:custGeom>
              <a:rect b="b" l="l" r="r" t="t"/>
              <a:pathLst>
                <a:path extrusionOk="0" h="4667" w="4983">
                  <a:moveTo>
                    <a:pt x="696" y="1"/>
                  </a:moveTo>
                  <a:cubicBezTo>
                    <a:pt x="631" y="1"/>
                    <a:pt x="572" y="13"/>
                    <a:pt x="521" y="41"/>
                  </a:cubicBezTo>
                  <a:cubicBezTo>
                    <a:pt x="112" y="259"/>
                    <a:pt x="0" y="792"/>
                    <a:pt x="237" y="1444"/>
                  </a:cubicBezTo>
                  <a:cubicBezTo>
                    <a:pt x="500" y="2163"/>
                    <a:pt x="1191" y="2620"/>
                    <a:pt x="1753" y="3031"/>
                  </a:cubicBezTo>
                  <a:cubicBezTo>
                    <a:pt x="2339" y="3457"/>
                    <a:pt x="2792" y="3935"/>
                    <a:pt x="3213" y="4395"/>
                  </a:cubicBezTo>
                  <a:cubicBezTo>
                    <a:pt x="3392" y="4589"/>
                    <a:pt x="3628" y="4667"/>
                    <a:pt x="3877" y="4667"/>
                  </a:cubicBezTo>
                  <a:cubicBezTo>
                    <a:pt x="4098" y="4667"/>
                    <a:pt x="4328" y="4606"/>
                    <a:pt x="4538" y="4513"/>
                  </a:cubicBezTo>
                  <a:cubicBezTo>
                    <a:pt x="4982" y="4318"/>
                    <a:pt x="4936" y="3655"/>
                    <a:pt x="4922" y="3232"/>
                  </a:cubicBezTo>
                  <a:cubicBezTo>
                    <a:pt x="4909" y="2837"/>
                    <a:pt x="4929" y="2395"/>
                    <a:pt x="4929" y="2395"/>
                  </a:cubicBezTo>
                  <a:cubicBezTo>
                    <a:pt x="4929" y="2395"/>
                    <a:pt x="3798" y="1111"/>
                    <a:pt x="3295" y="1111"/>
                  </a:cubicBezTo>
                  <a:cubicBezTo>
                    <a:pt x="3253" y="1111"/>
                    <a:pt x="3216" y="1120"/>
                    <a:pt x="3185" y="1138"/>
                  </a:cubicBezTo>
                  <a:cubicBezTo>
                    <a:pt x="3155" y="1156"/>
                    <a:pt x="3120" y="1164"/>
                    <a:pt x="3079" y="1164"/>
                  </a:cubicBezTo>
                  <a:cubicBezTo>
                    <a:pt x="2588" y="1164"/>
                    <a:pt x="1330" y="1"/>
                    <a:pt x="696" y="1"/>
                  </a:cubicBez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6"/>
            <p:cNvSpPr/>
            <p:nvPr/>
          </p:nvSpPr>
          <p:spPr>
            <a:xfrm>
              <a:off x="2485950" y="4109250"/>
              <a:ext cx="227125" cy="545225"/>
            </a:xfrm>
            <a:custGeom>
              <a:rect b="b" l="l" r="r" t="t"/>
              <a:pathLst>
                <a:path extrusionOk="0" h="21809" w="9085">
                  <a:moveTo>
                    <a:pt x="9085" y="0"/>
                  </a:moveTo>
                  <a:lnTo>
                    <a:pt x="3000" y="1673"/>
                  </a:lnTo>
                  <a:lnTo>
                    <a:pt x="1429" y="11530"/>
                  </a:lnTo>
                  <a:lnTo>
                    <a:pt x="1" y="20506"/>
                  </a:lnTo>
                  <a:cubicBezTo>
                    <a:pt x="387" y="21651"/>
                    <a:pt x="1087" y="21809"/>
                    <a:pt x="1445" y="21809"/>
                  </a:cubicBezTo>
                  <a:cubicBezTo>
                    <a:pt x="1581" y="21809"/>
                    <a:pt x="1668" y="21786"/>
                    <a:pt x="1668" y="21786"/>
                  </a:cubicBezTo>
                  <a:lnTo>
                    <a:pt x="4286" y="14083"/>
                  </a:lnTo>
                  <a:lnTo>
                    <a:pt x="90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6"/>
            <p:cNvSpPr/>
            <p:nvPr/>
          </p:nvSpPr>
          <p:spPr>
            <a:xfrm>
              <a:off x="2485950" y="4397500"/>
              <a:ext cx="107175" cy="256975"/>
            </a:xfrm>
            <a:custGeom>
              <a:rect b="b" l="l" r="r" t="t"/>
              <a:pathLst>
                <a:path extrusionOk="0" h="10279" w="4287">
                  <a:moveTo>
                    <a:pt x="1429" y="0"/>
                  </a:moveTo>
                  <a:lnTo>
                    <a:pt x="1" y="8976"/>
                  </a:lnTo>
                  <a:cubicBezTo>
                    <a:pt x="387" y="10121"/>
                    <a:pt x="1087" y="10279"/>
                    <a:pt x="1445" y="10279"/>
                  </a:cubicBezTo>
                  <a:cubicBezTo>
                    <a:pt x="1581" y="10279"/>
                    <a:pt x="1668" y="10256"/>
                    <a:pt x="1668" y="10256"/>
                  </a:cubicBezTo>
                  <a:lnTo>
                    <a:pt x="4286" y="2553"/>
                  </a:lnTo>
                  <a:lnTo>
                    <a:pt x="14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6"/>
            <p:cNvSpPr/>
            <p:nvPr/>
          </p:nvSpPr>
          <p:spPr>
            <a:xfrm>
              <a:off x="2578600" y="4628150"/>
              <a:ext cx="134475" cy="133525"/>
            </a:xfrm>
            <a:custGeom>
              <a:rect b="b" l="l" r="r" t="t"/>
              <a:pathLst>
                <a:path extrusionOk="0" h="5341" w="5379">
                  <a:moveTo>
                    <a:pt x="3671" y="1"/>
                  </a:moveTo>
                  <a:lnTo>
                    <a:pt x="2132" y="669"/>
                  </a:lnTo>
                  <a:cubicBezTo>
                    <a:pt x="2296" y="1374"/>
                    <a:pt x="1791" y="3636"/>
                    <a:pt x="1177" y="3706"/>
                  </a:cubicBezTo>
                  <a:cubicBezTo>
                    <a:pt x="1102" y="3696"/>
                    <a:pt x="1031" y="3692"/>
                    <a:pt x="965" y="3692"/>
                  </a:cubicBezTo>
                  <a:cubicBezTo>
                    <a:pt x="244" y="3692"/>
                    <a:pt x="1" y="4241"/>
                    <a:pt x="167" y="4478"/>
                  </a:cubicBezTo>
                  <a:cubicBezTo>
                    <a:pt x="167" y="4478"/>
                    <a:pt x="734" y="4936"/>
                    <a:pt x="1177" y="5127"/>
                  </a:cubicBezTo>
                  <a:cubicBezTo>
                    <a:pt x="1508" y="5270"/>
                    <a:pt x="1779" y="5340"/>
                    <a:pt x="2041" y="5340"/>
                  </a:cubicBezTo>
                  <a:cubicBezTo>
                    <a:pt x="2127" y="5340"/>
                    <a:pt x="2213" y="5332"/>
                    <a:pt x="2299" y="5317"/>
                  </a:cubicBezTo>
                  <a:cubicBezTo>
                    <a:pt x="3140" y="5165"/>
                    <a:pt x="3325" y="4341"/>
                    <a:pt x="3601" y="3808"/>
                  </a:cubicBezTo>
                  <a:cubicBezTo>
                    <a:pt x="3791" y="3439"/>
                    <a:pt x="4196" y="2959"/>
                    <a:pt x="4471" y="2647"/>
                  </a:cubicBezTo>
                  <a:cubicBezTo>
                    <a:pt x="4630" y="2470"/>
                    <a:pt x="4802" y="2308"/>
                    <a:pt x="4946" y="2114"/>
                  </a:cubicBezTo>
                  <a:cubicBezTo>
                    <a:pt x="5213" y="1753"/>
                    <a:pt x="5379" y="1265"/>
                    <a:pt x="5011" y="899"/>
                  </a:cubicBezTo>
                  <a:cubicBezTo>
                    <a:pt x="4924" y="811"/>
                    <a:pt x="4817" y="747"/>
                    <a:pt x="4710" y="687"/>
                  </a:cubicBezTo>
                  <a:cubicBezTo>
                    <a:pt x="4406" y="518"/>
                    <a:pt x="4002" y="418"/>
                    <a:pt x="3671" y="1"/>
                  </a:cubicBez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6"/>
            <p:cNvSpPr/>
            <p:nvPr/>
          </p:nvSpPr>
          <p:spPr>
            <a:xfrm>
              <a:off x="2488800" y="4043325"/>
              <a:ext cx="236650" cy="605725"/>
            </a:xfrm>
            <a:custGeom>
              <a:rect b="b" l="l" r="r" t="t"/>
              <a:pathLst>
                <a:path extrusionOk="0" h="24229" w="9466">
                  <a:moveTo>
                    <a:pt x="9135" y="0"/>
                  </a:moveTo>
                  <a:cubicBezTo>
                    <a:pt x="9134" y="0"/>
                    <a:pt x="9134" y="4"/>
                    <a:pt x="9136" y="13"/>
                  </a:cubicBezTo>
                  <a:lnTo>
                    <a:pt x="846" y="2612"/>
                  </a:lnTo>
                  <a:cubicBezTo>
                    <a:pt x="582" y="5720"/>
                    <a:pt x="0" y="8981"/>
                    <a:pt x="57" y="13681"/>
                  </a:cubicBezTo>
                  <a:cubicBezTo>
                    <a:pt x="72" y="14968"/>
                    <a:pt x="1669" y="17260"/>
                    <a:pt x="2937" y="19245"/>
                  </a:cubicBezTo>
                  <a:cubicBezTo>
                    <a:pt x="4205" y="21230"/>
                    <a:pt x="5731" y="24189"/>
                    <a:pt x="5731" y="24189"/>
                  </a:cubicBezTo>
                  <a:cubicBezTo>
                    <a:pt x="5870" y="24217"/>
                    <a:pt x="5997" y="24229"/>
                    <a:pt x="6115" y="24229"/>
                  </a:cubicBezTo>
                  <a:cubicBezTo>
                    <a:pt x="7035" y="24229"/>
                    <a:pt x="7332" y="23474"/>
                    <a:pt x="7332" y="23474"/>
                  </a:cubicBezTo>
                  <a:cubicBezTo>
                    <a:pt x="7332" y="23474"/>
                    <a:pt x="6053" y="19440"/>
                    <a:pt x="5652" y="18014"/>
                  </a:cubicBezTo>
                  <a:cubicBezTo>
                    <a:pt x="4775" y="14894"/>
                    <a:pt x="3479" y="13944"/>
                    <a:pt x="3479" y="13944"/>
                  </a:cubicBezTo>
                  <a:cubicBezTo>
                    <a:pt x="3479" y="13944"/>
                    <a:pt x="3794" y="12674"/>
                    <a:pt x="4132" y="11102"/>
                  </a:cubicBezTo>
                  <a:cubicBezTo>
                    <a:pt x="4528" y="9255"/>
                    <a:pt x="5365" y="5698"/>
                    <a:pt x="5365" y="5698"/>
                  </a:cubicBezTo>
                  <a:cubicBezTo>
                    <a:pt x="5365" y="5698"/>
                    <a:pt x="8444" y="4504"/>
                    <a:pt x="8971" y="2637"/>
                  </a:cubicBezTo>
                  <a:cubicBezTo>
                    <a:pt x="9465" y="889"/>
                    <a:pt x="9152" y="0"/>
                    <a:pt x="91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6"/>
            <p:cNvSpPr/>
            <p:nvPr/>
          </p:nvSpPr>
          <p:spPr>
            <a:xfrm>
              <a:off x="2584400" y="4148675"/>
              <a:ext cx="103400" cy="206825"/>
            </a:xfrm>
            <a:custGeom>
              <a:rect b="b" l="l" r="r" t="t"/>
              <a:pathLst>
                <a:path extrusionOk="0" h="8273" w="4136">
                  <a:moveTo>
                    <a:pt x="4136" y="1"/>
                  </a:moveTo>
                  <a:cubicBezTo>
                    <a:pt x="3265" y="741"/>
                    <a:pt x="1544" y="1321"/>
                    <a:pt x="1544" y="1321"/>
                  </a:cubicBezTo>
                  <a:lnTo>
                    <a:pt x="1" y="8273"/>
                  </a:lnTo>
                  <a:cubicBezTo>
                    <a:pt x="1" y="8273"/>
                    <a:pt x="1636" y="2178"/>
                    <a:pt x="2259" y="1670"/>
                  </a:cubicBezTo>
                  <a:cubicBezTo>
                    <a:pt x="2995" y="1070"/>
                    <a:pt x="3825" y="607"/>
                    <a:pt x="4136" y="1"/>
                  </a:cubicBezTo>
                  <a:close/>
                </a:path>
              </a:pathLst>
            </a:custGeom>
            <a:solidFill>
              <a:srgbClr val="D83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6"/>
            <p:cNvSpPr/>
            <p:nvPr/>
          </p:nvSpPr>
          <p:spPr>
            <a:xfrm>
              <a:off x="2537750" y="3557025"/>
              <a:ext cx="159625" cy="180225"/>
            </a:xfrm>
            <a:custGeom>
              <a:rect b="b" l="l" r="r" t="t"/>
              <a:pathLst>
                <a:path extrusionOk="0" h="7209" w="6385">
                  <a:moveTo>
                    <a:pt x="3166" y="0"/>
                  </a:moveTo>
                  <a:cubicBezTo>
                    <a:pt x="1739" y="0"/>
                    <a:pt x="703" y="1065"/>
                    <a:pt x="411" y="2494"/>
                  </a:cubicBezTo>
                  <a:cubicBezTo>
                    <a:pt x="244" y="3250"/>
                    <a:pt x="0" y="4859"/>
                    <a:pt x="470" y="6095"/>
                  </a:cubicBezTo>
                  <a:cubicBezTo>
                    <a:pt x="735" y="6795"/>
                    <a:pt x="1061" y="7072"/>
                    <a:pt x="1684" y="7193"/>
                  </a:cubicBezTo>
                  <a:cubicBezTo>
                    <a:pt x="1740" y="7203"/>
                    <a:pt x="1811" y="7209"/>
                    <a:pt x="1894" y="7209"/>
                  </a:cubicBezTo>
                  <a:cubicBezTo>
                    <a:pt x="2545" y="7209"/>
                    <a:pt x="3956" y="6890"/>
                    <a:pt x="4483" y="6332"/>
                  </a:cubicBezTo>
                  <a:cubicBezTo>
                    <a:pt x="4588" y="6220"/>
                    <a:pt x="4762" y="5671"/>
                    <a:pt x="4762" y="5671"/>
                  </a:cubicBezTo>
                  <a:cubicBezTo>
                    <a:pt x="5546" y="5188"/>
                    <a:pt x="6107" y="4374"/>
                    <a:pt x="6209" y="3387"/>
                  </a:cubicBezTo>
                  <a:cubicBezTo>
                    <a:pt x="6384" y="1701"/>
                    <a:pt x="5161" y="192"/>
                    <a:pt x="3476" y="17"/>
                  </a:cubicBezTo>
                  <a:cubicBezTo>
                    <a:pt x="3371" y="6"/>
                    <a:pt x="3267" y="0"/>
                    <a:pt x="3166"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6"/>
            <p:cNvSpPr/>
            <p:nvPr/>
          </p:nvSpPr>
          <p:spPr>
            <a:xfrm>
              <a:off x="2567925" y="3708175"/>
              <a:ext cx="129600" cy="94975"/>
            </a:xfrm>
            <a:custGeom>
              <a:rect b="b" l="l" r="r" t="t"/>
              <a:pathLst>
                <a:path extrusionOk="0" h="3799" w="5184">
                  <a:moveTo>
                    <a:pt x="3421" y="1"/>
                  </a:moveTo>
                  <a:lnTo>
                    <a:pt x="994" y="1145"/>
                  </a:lnTo>
                  <a:cubicBezTo>
                    <a:pt x="994" y="1145"/>
                    <a:pt x="1077" y="1613"/>
                    <a:pt x="1136" y="1914"/>
                  </a:cubicBezTo>
                  <a:cubicBezTo>
                    <a:pt x="1194" y="2214"/>
                    <a:pt x="1171" y="2373"/>
                    <a:pt x="573" y="2741"/>
                  </a:cubicBezTo>
                  <a:cubicBezTo>
                    <a:pt x="1" y="3093"/>
                    <a:pt x="1342" y="3798"/>
                    <a:pt x="2320" y="3798"/>
                  </a:cubicBezTo>
                  <a:cubicBezTo>
                    <a:pt x="2368" y="3798"/>
                    <a:pt x="2415" y="3797"/>
                    <a:pt x="2461" y="3793"/>
                  </a:cubicBezTo>
                  <a:cubicBezTo>
                    <a:pt x="3441" y="3718"/>
                    <a:pt x="4547" y="3127"/>
                    <a:pt x="4850" y="2490"/>
                  </a:cubicBezTo>
                  <a:cubicBezTo>
                    <a:pt x="5183" y="1790"/>
                    <a:pt x="5160" y="968"/>
                    <a:pt x="4745" y="968"/>
                  </a:cubicBezTo>
                  <a:cubicBezTo>
                    <a:pt x="4740" y="968"/>
                    <a:pt x="4735" y="968"/>
                    <a:pt x="4730" y="968"/>
                  </a:cubicBezTo>
                  <a:cubicBezTo>
                    <a:pt x="4326" y="987"/>
                    <a:pt x="3989" y="1062"/>
                    <a:pt x="3780" y="1062"/>
                  </a:cubicBezTo>
                  <a:cubicBezTo>
                    <a:pt x="3667" y="1062"/>
                    <a:pt x="3591" y="1040"/>
                    <a:pt x="3563" y="975"/>
                  </a:cubicBezTo>
                  <a:cubicBezTo>
                    <a:pt x="3502" y="833"/>
                    <a:pt x="3421" y="1"/>
                    <a:pt x="3421" y="1"/>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6"/>
            <p:cNvSpPr/>
            <p:nvPr/>
          </p:nvSpPr>
          <p:spPr>
            <a:xfrm>
              <a:off x="2561175" y="3556975"/>
              <a:ext cx="141125" cy="175150"/>
            </a:xfrm>
            <a:custGeom>
              <a:rect b="b" l="l" r="r" t="t"/>
              <a:pathLst>
                <a:path extrusionOk="0" h="7006" w="5645">
                  <a:moveTo>
                    <a:pt x="2231" y="1"/>
                  </a:moveTo>
                  <a:cubicBezTo>
                    <a:pt x="1278" y="1"/>
                    <a:pt x="499" y="476"/>
                    <a:pt x="1" y="1217"/>
                  </a:cubicBezTo>
                  <a:cubicBezTo>
                    <a:pt x="1" y="1217"/>
                    <a:pt x="114" y="1444"/>
                    <a:pt x="288" y="1614"/>
                  </a:cubicBezTo>
                  <a:cubicBezTo>
                    <a:pt x="288" y="1614"/>
                    <a:pt x="149" y="2005"/>
                    <a:pt x="397" y="2283"/>
                  </a:cubicBezTo>
                  <a:cubicBezTo>
                    <a:pt x="575" y="2483"/>
                    <a:pt x="627" y="2765"/>
                    <a:pt x="587" y="3029"/>
                  </a:cubicBezTo>
                  <a:cubicBezTo>
                    <a:pt x="544" y="3317"/>
                    <a:pt x="510" y="3673"/>
                    <a:pt x="542" y="3987"/>
                  </a:cubicBezTo>
                  <a:cubicBezTo>
                    <a:pt x="585" y="4431"/>
                    <a:pt x="1003" y="4635"/>
                    <a:pt x="1003" y="4635"/>
                  </a:cubicBezTo>
                  <a:cubicBezTo>
                    <a:pt x="1003" y="4635"/>
                    <a:pt x="1063" y="3957"/>
                    <a:pt x="1232" y="3587"/>
                  </a:cubicBezTo>
                  <a:cubicBezTo>
                    <a:pt x="1318" y="3399"/>
                    <a:pt x="1530" y="3282"/>
                    <a:pt x="1747" y="3282"/>
                  </a:cubicBezTo>
                  <a:cubicBezTo>
                    <a:pt x="1953" y="3282"/>
                    <a:pt x="2164" y="3388"/>
                    <a:pt x="2276" y="3639"/>
                  </a:cubicBezTo>
                  <a:cubicBezTo>
                    <a:pt x="2508" y="4154"/>
                    <a:pt x="2433" y="4503"/>
                    <a:pt x="2216" y="4891"/>
                  </a:cubicBezTo>
                  <a:cubicBezTo>
                    <a:pt x="2028" y="5225"/>
                    <a:pt x="1843" y="5300"/>
                    <a:pt x="1714" y="5300"/>
                  </a:cubicBezTo>
                  <a:cubicBezTo>
                    <a:pt x="1611" y="5300"/>
                    <a:pt x="1544" y="5252"/>
                    <a:pt x="1544" y="5252"/>
                  </a:cubicBezTo>
                  <a:lnTo>
                    <a:pt x="1544" y="5252"/>
                  </a:lnTo>
                  <a:cubicBezTo>
                    <a:pt x="1414" y="5352"/>
                    <a:pt x="1793" y="6632"/>
                    <a:pt x="2112" y="6851"/>
                  </a:cubicBezTo>
                  <a:cubicBezTo>
                    <a:pt x="2276" y="6963"/>
                    <a:pt x="2452" y="7006"/>
                    <a:pt x="2629" y="7006"/>
                  </a:cubicBezTo>
                  <a:cubicBezTo>
                    <a:pt x="3070" y="7006"/>
                    <a:pt x="3513" y="6738"/>
                    <a:pt x="3757" y="6613"/>
                  </a:cubicBezTo>
                  <a:cubicBezTo>
                    <a:pt x="3962" y="6510"/>
                    <a:pt x="4413" y="5764"/>
                    <a:pt x="4413" y="5764"/>
                  </a:cubicBezTo>
                  <a:cubicBezTo>
                    <a:pt x="4965" y="4772"/>
                    <a:pt x="5208" y="4567"/>
                    <a:pt x="5422" y="3599"/>
                  </a:cubicBezTo>
                  <a:cubicBezTo>
                    <a:pt x="5645" y="2597"/>
                    <a:pt x="5556" y="1395"/>
                    <a:pt x="4689" y="1248"/>
                  </a:cubicBezTo>
                  <a:cubicBezTo>
                    <a:pt x="4178" y="553"/>
                    <a:pt x="3397" y="106"/>
                    <a:pt x="2539" y="17"/>
                  </a:cubicBezTo>
                  <a:cubicBezTo>
                    <a:pt x="2434" y="6"/>
                    <a:pt x="2332" y="1"/>
                    <a:pt x="2231" y="1"/>
                  </a:cubicBezTo>
                  <a:close/>
                </a:path>
              </a:pathLst>
            </a:custGeom>
            <a:solidFill>
              <a:srgbClr val="5433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6"/>
            <p:cNvSpPr/>
            <p:nvPr/>
          </p:nvSpPr>
          <p:spPr>
            <a:xfrm>
              <a:off x="2507975" y="3728250"/>
              <a:ext cx="235725" cy="405175"/>
            </a:xfrm>
            <a:custGeom>
              <a:rect b="b" l="l" r="r" t="t"/>
              <a:pathLst>
                <a:path extrusionOk="0" h="16207" w="9429">
                  <a:moveTo>
                    <a:pt x="7513" y="1"/>
                  </a:moveTo>
                  <a:cubicBezTo>
                    <a:pt x="7502" y="1"/>
                    <a:pt x="7490" y="1"/>
                    <a:pt x="7478" y="1"/>
                  </a:cubicBezTo>
                  <a:cubicBezTo>
                    <a:pt x="6783" y="20"/>
                    <a:pt x="6060" y="247"/>
                    <a:pt x="6060" y="247"/>
                  </a:cubicBezTo>
                  <a:cubicBezTo>
                    <a:pt x="6234" y="678"/>
                    <a:pt x="6022" y="1017"/>
                    <a:pt x="4849" y="1385"/>
                  </a:cubicBezTo>
                  <a:cubicBezTo>
                    <a:pt x="4377" y="1533"/>
                    <a:pt x="4068" y="1578"/>
                    <a:pt x="3867" y="1578"/>
                  </a:cubicBezTo>
                  <a:cubicBezTo>
                    <a:pt x="3569" y="1578"/>
                    <a:pt x="3509" y="1480"/>
                    <a:pt x="3509" y="1480"/>
                  </a:cubicBezTo>
                  <a:cubicBezTo>
                    <a:pt x="3509" y="1480"/>
                    <a:pt x="1791" y="2263"/>
                    <a:pt x="1231" y="2654"/>
                  </a:cubicBezTo>
                  <a:cubicBezTo>
                    <a:pt x="526" y="3146"/>
                    <a:pt x="216" y="4569"/>
                    <a:pt x="120" y="6972"/>
                  </a:cubicBezTo>
                  <a:cubicBezTo>
                    <a:pt x="10" y="9752"/>
                    <a:pt x="0" y="14666"/>
                    <a:pt x="94" y="15377"/>
                  </a:cubicBezTo>
                  <a:cubicBezTo>
                    <a:pt x="94" y="15377"/>
                    <a:pt x="1188" y="16206"/>
                    <a:pt x="2701" y="16206"/>
                  </a:cubicBezTo>
                  <a:cubicBezTo>
                    <a:pt x="2810" y="16206"/>
                    <a:pt x="2921" y="16202"/>
                    <a:pt x="3034" y="16193"/>
                  </a:cubicBezTo>
                  <a:cubicBezTo>
                    <a:pt x="4717" y="16054"/>
                    <a:pt x="7794" y="14484"/>
                    <a:pt x="8483" y="13334"/>
                  </a:cubicBezTo>
                  <a:cubicBezTo>
                    <a:pt x="8549" y="11078"/>
                    <a:pt x="8558" y="9381"/>
                    <a:pt x="8611" y="8464"/>
                  </a:cubicBezTo>
                  <a:cubicBezTo>
                    <a:pt x="8812" y="5129"/>
                    <a:pt x="9428" y="4357"/>
                    <a:pt x="8989" y="2222"/>
                  </a:cubicBezTo>
                  <a:cubicBezTo>
                    <a:pt x="8634" y="490"/>
                    <a:pt x="8190" y="1"/>
                    <a:pt x="7513" y="1"/>
                  </a:cubicBezTo>
                  <a:close/>
                </a:path>
              </a:pathLst>
            </a:custGeom>
            <a:solidFill>
              <a:srgbClr val="F5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6"/>
            <p:cNvSpPr/>
            <p:nvPr/>
          </p:nvSpPr>
          <p:spPr>
            <a:xfrm>
              <a:off x="2205100" y="3795050"/>
              <a:ext cx="381825" cy="345600"/>
            </a:xfrm>
            <a:custGeom>
              <a:rect b="b" l="l" r="r" t="t"/>
              <a:pathLst>
                <a:path extrusionOk="0" h="13824" w="15273">
                  <a:moveTo>
                    <a:pt x="14092" y="0"/>
                  </a:moveTo>
                  <a:cubicBezTo>
                    <a:pt x="14080" y="0"/>
                    <a:pt x="14069" y="0"/>
                    <a:pt x="14058" y="1"/>
                  </a:cubicBezTo>
                  <a:cubicBezTo>
                    <a:pt x="13447" y="19"/>
                    <a:pt x="12934" y="149"/>
                    <a:pt x="12449" y="1073"/>
                  </a:cubicBezTo>
                  <a:cubicBezTo>
                    <a:pt x="11965" y="1997"/>
                    <a:pt x="10984" y="4393"/>
                    <a:pt x="10053" y="5934"/>
                  </a:cubicBezTo>
                  <a:cubicBezTo>
                    <a:pt x="9595" y="6692"/>
                    <a:pt x="8302" y="8285"/>
                    <a:pt x="7011" y="9200"/>
                  </a:cubicBezTo>
                  <a:cubicBezTo>
                    <a:pt x="5915" y="9977"/>
                    <a:pt x="4668" y="10682"/>
                    <a:pt x="4177" y="10747"/>
                  </a:cubicBezTo>
                  <a:cubicBezTo>
                    <a:pt x="4041" y="10765"/>
                    <a:pt x="3929" y="10774"/>
                    <a:pt x="3824" y="10774"/>
                  </a:cubicBezTo>
                  <a:cubicBezTo>
                    <a:pt x="3581" y="10774"/>
                    <a:pt x="3385" y="10726"/>
                    <a:pt x="3053" y="10639"/>
                  </a:cubicBezTo>
                  <a:cubicBezTo>
                    <a:pt x="2515" y="10497"/>
                    <a:pt x="2147" y="10553"/>
                    <a:pt x="1759" y="10483"/>
                  </a:cubicBezTo>
                  <a:cubicBezTo>
                    <a:pt x="1583" y="10451"/>
                    <a:pt x="1489" y="10426"/>
                    <a:pt x="1431" y="10426"/>
                  </a:cubicBezTo>
                  <a:cubicBezTo>
                    <a:pt x="1362" y="10426"/>
                    <a:pt x="1344" y="10462"/>
                    <a:pt x="1297" y="10568"/>
                  </a:cubicBezTo>
                  <a:cubicBezTo>
                    <a:pt x="1211" y="10764"/>
                    <a:pt x="1489" y="11098"/>
                    <a:pt x="1846" y="11223"/>
                  </a:cubicBezTo>
                  <a:cubicBezTo>
                    <a:pt x="2222" y="11354"/>
                    <a:pt x="2485" y="11297"/>
                    <a:pt x="2553" y="11355"/>
                  </a:cubicBezTo>
                  <a:cubicBezTo>
                    <a:pt x="2622" y="11416"/>
                    <a:pt x="2312" y="11522"/>
                    <a:pt x="1863" y="11588"/>
                  </a:cubicBezTo>
                  <a:cubicBezTo>
                    <a:pt x="1716" y="11609"/>
                    <a:pt x="1581" y="11617"/>
                    <a:pt x="1456" y="11617"/>
                  </a:cubicBezTo>
                  <a:cubicBezTo>
                    <a:pt x="1054" y="11617"/>
                    <a:pt x="757" y="11533"/>
                    <a:pt x="510" y="11531"/>
                  </a:cubicBezTo>
                  <a:cubicBezTo>
                    <a:pt x="507" y="11531"/>
                    <a:pt x="504" y="11531"/>
                    <a:pt x="500" y="11531"/>
                  </a:cubicBezTo>
                  <a:cubicBezTo>
                    <a:pt x="149" y="11531"/>
                    <a:pt x="172" y="11814"/>
                    <a:pt x="293" y="11912"/>
                  </a:cubicBezTo>
                  <a:cubicBezTo>
                    <a:pt x="414" y="12012"/>
                    <a:pt x="607" y="12151"/>
                    <a:pt x="1115" y="12238"/>
                  </a:cubicBezTo>
                  <a:cubicBezTo>
                    <a:pt x="1515" y="12306"/>
                    <a:pt x="1975" y="12313"/>
                    <a:pt x="2152" y="12313"/>
                  </a:cubicBezTo>
                  <a:cubicBezTo>
                    <a:pt x="2200" y="12313"/>
                    <a:pt x="2227" y="12313"/>
                    <a:pt x="2227" y="12313"/>
                  </a:cubicBezTo>
                  <a:lnTo>
                    <a:pt x="2227" y="12313"/>
                  </a:lnTo>
                  <a:cubicBezTo>
                    <a:pt x="1947" y="12401"/>
                    <a:pt x="1654" y="12455"/>
                    <a:pt x="1360" y="12475"/>
                  </a:cubicBezTo>
                  <a:cubicBezTo>
                    <a:pt x="1179" y="12488"/>
                    <a:pt x="1033" y="12492"/>
                    <a:pt x="907" y="12492"/>
                  </a:cubicBezTo>
                  <a:cubicBezTo>
                    <a:pt x="758" y="12492"/>
                    <a:pt x="639" y="12487"/>
                    <a:pt x="529" y="12487"/>
                  </a:cubicBezTo>
                  <a:cubicBezTo>
                    <a:pt x="446" y="12487"/>
                    <a:pt x="368" y="12490"/>
                    <a:pt x="286" y="12500"/>
                  </a:cubicBezTo>
                  <a:cubicBezTo>
                    <a:pt x="0" y="12535"/>
                    <a:pt x="179" y="12979"/>
                    <a:pt x="495" y="13053"/>
                  </a:cubicBezTo>
                  <a:cubicBezTo>
                    <a:pt x="698" y="13100"/>
                    <a:pt x="975" y="13133"/>
                    <a:pt x="1271" y="13133"/>
                  </a:cubicBezTo>
                  <a:cubicBezTo>
                    <a:pt x="1344" y="13133"/>
                    <a:pt x="1418" y="13131"/>
                    <a:pt x="1492" y="13126"/>
                  </a:cubicBezTo>
                  <a:cubicBezTo>
                    <a:pt x="1868" y="13105"/>
                    <a:pt x="2488" y="13013"/>
                    <a:pt x="2488" y="13013"/>
                  </a:cubicBezTo>
                  <a:lnTo>
                    <a:pt x="2488" y="13013"/>
                  </a:lnTo>
                  <a:cubicBezTo>
                    <a:pt x="1923" y="13260"/>
                    <a:pt x="1447" y="13258"/>
                    <a:pt x="1163" y="13285"/>
                  </a:cubicBezTo>
                  <a:cubicBezTo>
                    <a:pt x="877" y="13312"/>
                    <a:pt x="757" y="13424"/>
                    <a:pt x="824" y="13583"/>
                  </a:cubicBezTo>
                  <a:cubicBezTo>
                    <a:pt x="877" y="13710"/>
                    <a:pt x="1099" y="13811"/>
                    <a:pt x="1721" y="13823"/>
                  </a:cubicBezTo>
                  <a:cubicBezTo>
                    <a:pt x="1732" y="13823"/>
                    <a:pt x="1744" y="13823"/>
                    <a:pt x="1756" y="13823"/>
                  </a:cubicBezTo>
                  <a:cubicBezTo>
                    <a:pt x="2375" y="13823"/>
                    <a:pt x="3192" y="13562"/>
                    <a:pt x="3830" y="13205"/>
                  </a:cubicBezTo>
                  <a:cubicBezTo>
                    <a:pt x="4478" y="12841"/>
                    <a:pt x="4707" y="12640"/>
                    <a:pt x="5064" y="12492"/>
                  </a:cubicBezTo>
                  <a:cubicBezTo>
                    <a:pt x="6376" y="11945"/>
                    <a:pt x="7413" y="11502"/>
                    <a:pt x="8570" y="10675"/>
                  </a:cubicBezTo>
                  <a:cubicBezTo>
                    <a:pt x="10225" y="9491"/>
                    <a:pt x="11258" y="8278"/>
                    <a:pt x="11834" y="7469"/>
                  </a:cubicBezTo>
                  <a:cubicBezTo>
                    <a:pt x="13026" y="5798"/>
                    <a:pt x="14220" y="3416"/>
                    <a:pt x="14752" y="2009"/>
                  </a:cubicBezTo>
                  <a:cubicBezTo>
                    <a:pt x="15273" y="624"/>
                    <a:pt x="14792" y="0"/>
                    <a:pt x="14092"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6"/>
            <p:cNvSpPr/>
            <p:nvPr/>
          </p:nvSpPr>
          <p:spPr>
            <a:xfrm>
              <a:off x="2472750" y="3790300"/>
              <a:ext cx="116600" cy="150525"/>
            </a:xfrm>
            <a:custGeom>
              <a:rect b="b" l="l" r="r" t="t"/>
              <a:pathLst>
                <a:path extrusionOk="0" h="6021" w="4664">
                  <a:moveTo>
                    <a:pt x="3177" y="1"/>
                  </a:moveTo>
                  <a:cubicBezTo>
                    <a:pt x="2733" y="1"/>
                    <a:pt x="2282" y="230"/>
                    <a:pt x="1858" y="842"/>
                  </a:cubicBezTo>
                  <a:cubicBezTo>
                    <a:pt x="1182" y="1820"/>
                    <a:pt x="251" y="3968"/>
                    <a:pt x="1" y="4518"/>
                  </a:cubicBezTo>
                  <a:cubicBezTo>
                    <a:pt x="1" y="4518"/>
                    <a:pt x="87" y="4974"/>
                    <a:pt x="1040" y="5492"/>
                  </a:cubicBezTo>
                  <a:cubicBezTo>
                    <a:pt x="1992" y="6012"/>
                    <a:pt x="2477" y="6020"/>
                    <a:pt x="2477" y="6020"/>
                  </a:cubicBezTo>
                  <a:cubicBezTo>
                    <a:pt x="2477" y="6020"/>
                    <a:pt x="3773" y="3554"/>
                    <a:pt x="4157" y="2552"/>
                  </a:cubicBezTo>
                  <a:cubicBezTo>
                    <a:pt x="4542" y="1549"/>
                    <a:pt x="4664" y="578"/>
                    <a:pt x="3952" y="211"/>
                  </a:cubicBezTo>
                  <a:cubicBezTo>
                    <a:pt x="3701" y="82"/>
                    <a:pt x="3440" y="1"/>
                    <a:pt x="3177" y="1"/>
                  </a:cubicBezTo>
                  <a:close/>
                </a:path>
              </a:pathLst>
            </a:custGeom>
            <a:solidFill>
              <a:srgbClr val="AACA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6"/>
            <p:cNvSpPr/>
            <p:nvPr/>
          </p:nvSpPr>
          <p:spPr>
            <a:xfrm>
              <a:off x="2470625" y="3894100"/>
              <a:ext cx="69650" cy="50100"/>
            </a:xfrm>
            <a:custGeom>
              <a:rect b="b" l="l" r="r" t="t"/>
              <a:pathLst>
                <a:path extrusionOk="0" h="2004" w="2786">
                  <a:moveTo>
                    <a:pt x="249" y="0"/>
                  </a:moveTo>
                  <a:lnTo>
                    <a:pt x="0" y="500"/>
                  </a:lnTo>
                  <a:cubicBezTo>
                    <a:pt x="0" y="500"/>
                    <a:pt x="101" y="904"/>
                    <a:pt x="1035" y="1460"/>
                  </a:cubicBezTo>
                  <a:cubicBezTo>
                    <a:pt x="1926" y="1991"/>
                    <a:pt x="2462" y="2003"/>
                    <a:pt x="2510" y="2003"/>
                  </a:cubicBezTo>
                  <a:cubicBezTo>
                    <a:pt x="2512" y="2003"/>
                    <a:pt x="2513" y="2003"/>
                    <a:pt x="2513" y="2003"/>
                  </a:cubicBezTo>
                  <a:lnTo>
                    <a:pt x="2786" y="1437"/>
                  </a:lnTo>
                  <a:cubicBezTo>
                    <a:pt x="2786" y="1437"/>
                    <a:pt x="2060" y="1349"/>
                    <a:pt x="1329" y="902"/>
                  </a:cubicBezTo>
                  <a:cubicBezTo>
                    <a:pt x="928" y="657"/>
                    <a:pt x="563" y="353"/>
                    <a:pt x="249" y="0"/>
                  </a:cubicBezTo>
                  <a:close/>
                </a:path>
              </a:pathLst>
            </a:custGeom>
            <a:solidFill>
              <a:srgbClr val="7FA8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6"/>
            <p:cNvSpPr/>
            <p:nvPr/>
          </p:nvSpPr>
          <p:spPr>
            <a:xfrm>
              <a:off x="2563900" y="3768725"/>
              <a:ext cx="53400" cy="26200"/>
            </a:xfrm>
            <a:custGeom>
              <a:rect b="b" l="l" r="r" t="t"/>
              <a:pathLst>
                <a:path extrusionOk="0" h="1048" w="2136">
                  <a:moveTo>
                    <a:pt x="1050" y="1"/>
                  </a:moveTo>
                  <a:cubicBezTo>
                    <a:pt x="962" y="1"/>
                    <a:pt x="880" y="16"/>
                    <a:pt x="812" y="51"/>
                  </a:cubicBezTo>
                  <a:lnTo>
                    <a:pt x="0" y="471"/>
                  </a:lnTo>
                  <a:cubicBezTo>
                    <a:pt x="0" y="471"/>
                    <a:pt x="939" y="559"/>
                    <a:pt x="1140" y="1047"/>
                  </a:cubicBezTo>
                  <a:cubicBezTo>
                    <a:pt x="1140" y="1047"/>
                    <a:pt x="1977" y="970"/>
                    <a:pt x="2135" y="390"/>
                  </a:cubicBezTo>
                  <a:cubicBezTo>
                    <a:pt x="2135" y="390"/>
                    <a:pt x="1502" y="1"/>
                    <a:pt x="1050" y="1"/>
                  </a:cubicBezTo>
                  <a:close/>
                </a:path>
              </a:pathLst>
            </a:custGeom>
            <a:solidFill>
              <a:srgbClr val="5D7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6"/>
            <p:cNvSpPr/>
            <p:nvPr/>
          </p:nvSpPr>
          <p:spPr>
            <a:xfrm>
              <a:off x="2659450" y="3728950"/>
              <a:ext cx="44400" cy="32300"/>
            </a:xfrm>
            <a:custGeom>
              <a:rect b="b" l="l" r="r" t="t"/>
              <a:pathLst>
                <a:path extrusionOk="0" h="1292" w="1776">
                  <a:moveTo>
                    <a:pt x="681" y="0"/>
                  </a:moveTo>
                  <a:cubicBezTo>
                    <a:pt x="280" y="0"/>
                    <a:pt x="1" y="219"/>
                    <a:pt x="1" y="219"/>
                  </a:cubicBezTo>
                  <a:cubicBezTo>
                    <a:pt x="1" y="219"/>
                    <a:pt x="539" y="879"/>
                    <a:pt x="607" y="1291"/>
                  </a:cubicBezTo>
                  <a:lnTo>
                    <a:pt x="1775" y="1273"/>
                  </a:lnTo>
                  <a:cubicBezTo>
                    <a:pt x="1775" y="1273"/>
                    <a:pt x="1398" y="119"/>
                    <a:pt x="888" y="20"/>
                  </a:cubicBezTo>
                  <a:cubicBezTo>
                    <a:pt x="816" y="6"/>
                    <a:pt x="747" y="0"/>
                    <a:pt x="681" y="0"/>
                  </a:cubicBezTo>
                  <a:close/>
                </a:path>
              </a:pathLst>
            </a:custGeom>
            <a:solidFill>
              <a:srgbClr val="5D7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6"/>
            <p:cNvSpPr/>
            <p:nvPr/>
          </p:nvSpPr>
          <p:spPr>
            <a:xfrm>
              <a:off x="2556575" y="3755525"/>
              <a:ext cx="227300" cy="291775"/>
            </a:xfrm>
            <a:custGeom>
              <a:rect b="b" l="l" r="r" t="t"/>
              <a:pathLst>
                <a:path extrusionOk="0" h="11671" w="9092">
                  <a:moveTo>
                    <a:pt x="5278" y="0"/>
                  </a:moveTo>
                  <a:cubicBezTo>
                    <a:pt x="5116" y="0"/>
                    <a:pt x="4947" y="23"/>
                    <a:pt x="4771" y="71"/>
                  </a:cubicBezTo>
                  <a:cubicBezTo>
                    <a:pt x="3294" y="479"/>
                    <a:pt x="1500" y="1116"/>
                    <a:pt x="1112" y="2066"/>
                  </a:cubicBezTo>
                  <a:cubicBezTo>
                    <a:pt x="726" y="3017"/>
                    <a:pt x="1" y="9030"/>
                    <a:pt x="893" y="10208"/>
                  </a:cubicBezTo>
                  <a:cubicBezTo>
                    <a:pt x="1745" y="11333"/>
                    <a:pt x="2766" y="11671"/>
                    <a:pt x="3695" y="11671"/>
                  </a:cubicBezTo>
                  <a:cubicBezTo>
                    <a:pt x="3740" y="11671"/>
                    <a:pt x="3785" y="11670"/>
                    <a:pt x="3830" y="11668"/>
                  </a:cubicBezTo>
                  <a:cubicBezTo>
                    <a:pt x="4794" y="11637"/>
                    <a:pt x="7625" y="10439"/>
                    <a:pt x="8376" y="9064"/>
                  </a:cubicBezTo>
                  <a:cubicBezTo>
                    <a:pt x="9091" y="7759"/>
                    <a:pt x="8265" y="0"/>
                    <a:pt x="5278" y="0"/>
                  </a:cubicBezTo>
                  <a:close/>
                </a:path>
              </a:pathLst>
            </a:custGeom>
            <a:solidFill>
              <a:srgbClr val="7FA8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6"/>
            <p:cNvSpPr/>
            <p:nvPr/>
          </p:nvSpPr>
          <p:spPr>
            <a:xfrm>
              <a:off x="2662850" y="3902850"/>
              <a:ext cx="100650" cy="111350"/>
            </a:xfrm>
            <a:custGeom>
              <a:rect b="b" l="l" r="r" t="t"/>
              <a:pathLst>
                <a:path extrusionOk="0" h="4454" w="4026">
                  <a:moveTo>
                    <a:pt x="3508" y="0"/>
                  </a:moveTo>
                  <a:cubicBezTo>
                    <a:pt x="2883" y="0"/>
                    <a:pt x="297" y="1260"/>
                    <a:pt x="0" y="1824"/>
                  </a:cubicBezTo>
                  <a:cubicBezTo>
                    <a:pt x="0" y="1824"/>
                    <a:pt x="191" y="3864"/>
                    <a:pt x="234" y="4345"/>
                  </a:cubicBezTo>
                  <a:cubicBezTo>
                    <a:pt x="241" y="4420"/>
                    <a:pt x="315" y="4454"/>
                    <a:pt x="437" y="4454"/>
                  </a:cubicBezTo>
                  <a:cubicBezTo>
                    <a:pt x="1098" y="4454"/>
                    <a:pt x="3169" y="3465"/>
                    <a:pt x="3654" y="2731"/>
                  </a:cubicBezTo>
                  <a:cubicBezTo>
                    <a:pt x="4025" y="2170"/>
                    <a:pt x="3746" y="429"/>
                    <a:pt x="3641" y="58"/>
                  </a:cubicBezTo>
                  <a:cubicBezTo>
                    <a:pt x="3630" y="18"/>
                    <a:pt x="3583" y="0"/>
                    <a:pt x="3508" y="0"/>
                  </a:cubicBezTo>
                  <a:close/>
                </a:path>
              </a:pathLst>
            </a:custGeom>
            <a:solidFill>
              <a:srgbClr val="6F8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6"/>
            <p:cNvSpPr/>
            <p:nvPr/>
          </p:nvSpPr>
          <p:spPr>
            <a:xfrm>
              <a:off x="2556575" y="3801025"/>
              <a:ext cx="93650" cy="243025"/>
            </a:xfrm>
            <a:custGeom>
              <a:rect b="b" l="l" r="r" t="t"/>
              <a:pathLst>
                <a:path extrusionOk="0" h="9721" w="3746">
                  <a:moveTo>
                    <a:pt x="1488" y="1"/>
                  </a:moveTo>
                  <a:cubicBezTo>
                    <a:pt x="1392" y="1"/>
                    <a:pt x="1300" y="20"/>
                    <a:pt x="1214" y="54"/>
                  </a:cubicBezTo>
                  <a:cubicBezTo>
                    <a:pt x="1174" y="116"/>
                    <a:pt x="1140" y="179"/>
                    <a:pt x="1112" y="246"/>
                  </a:cubicBezTo>
                  <a:cubicBezTo>
                    <a:pt x="726" y="1195"/>
                    <a:pt x="1" y="7210"/>
                    <a:pt x="893" y="8388"/>
                  </a:cubicBezTo>
                  <a:cubicBezTo>
                    <a:pt x="1449" y="9121"/>
                    <a:pt x="2076" y="9519"/>
                    <a:pt x="2704" y="9708"/>
                  </a:cubicBezTo>
                  <a:cubicBezTo>
                    <a:pt x="2760" y="9717"/>
                    <a:pt x="2814" y="9721"/>
                    <a:pt x="2865" y="9721"/>
                  </a:cubicBezTo>
                  <a:cubicBezTo>
                    <a:pt x="3454" y="9721"/>
                    <a:pt x="3746" y="9170"/>
                    <a:pt x="3715" y="8388"/>
                  </a:cubicBezTo>
                  <a:cubicBezTo>
                    <a:pt x="3682" y="7499"/>
                    <a:pt x="3304" y="4194"/>
                    <a:pt x="2905" y="2199"/>
                  </a:cubicBezTo>
                  <a:cubicBezTo>
                    <a:pt x="2570" y="525"/>
                    <a:pt x="1985" y="1"/>
                    <a:pt x="1488" y="1"/>
                  </a:cubicBezTo>
                  <a:close/>
                </a:path>
              </a:pathLst>
            </a:custGeom>
            <a:solidFill>
              <a:srgbClr val="6F8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6"/>
            <p:cNvSpPr/>
            <p:nvPr/>
          </p:nvSpPr>
          <p:spPr>
            <a:xfrm>
              <a:off x="2629175" y="3841375"/>
              <a:ext cx="121650" cy="48250"/>
            </a:xfrm>
            <a:custGeom>
              <a:rect b="b" l="l" r="r" t="t"/>
              <a:pathLst>
                <a:path extrusionOk="0" h="1930" w="4866">
                  <a:moveTo>
                    <a:pt x="4866" y="1"/>
                  </a:moveTo>
                  <a:lnTo>
                    <a:pt x="4866" y="1"/>
                  </a:lnTo>
                  <a:cubicBezTo>
                    <a:pt x="4490" y="507"/>
                    <a:pt x="3204" y="1103"/>
                    <a:pt x="1800" y="1406"/>
                  </a:cubicBezTo>
                  <a:cubicBezTo>
                    <a:pt x="1561" y="1457"/>
                    <a:pt x="1352" y="1480"/>
                    <a:pt x="1171" y="1480"/>
                  </a:cubicBezTo>
                  <a:cubicBezTo>
                    <a:pt x="286" y="1480"/>
                    <a:pt x="39" y="943"/>
                    <a:pt x="1" y="585"/>
                  </a:cubicBezTo>
                  <a:lnTo>
                    <a:pt x="1" y="585"/>
                  </a:lnTo>
                  <a:cubicBezTo>
                    <a:pt x="69" y="1534"/>
                    <a:pt x="526" y="1929"/>
                    <a:pt x="1275" y="1929"/>
                  </a:cubicBezTo>
                  <a:cubicBezTo>
                    <a:pt x="1726" y="1929"/>
                    <a:pt x="2284" y="1785"/>
                    <a:pt x="2928" y="1533"/>
                  </a:cubicBezTo>
                  <a:cubicBezTo>
                    <a:pt x="4639" y="861"/>
                    <a:pt x="4866" y="1"/>
                    <a:pt x="4866" y="1"/>
                  </a:cubicBezTo>
                  <a:close/>
                </a:path>
              </a:pathLst>
            </a:custGeom>
            <a:solidFill>
              <a:srgbClr val="5D7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6"/>
            <p:cNvSpPr/>
            <p:nvPr/>
          </p:nvSpPr>
          <p:spPr>
            <a:xfrm>
              <a:off x="3593475" y="4200975"/>
              <a:ext cx="628275" cy="362750"/>
            </a:xfrm>
            <a:custGeom>
              <a:rect b="b" l="l" r="r" t="t"/>
              <a:pathLst>
                <a:path extrusionOk="0" h="14510" w="25131">
                  <a:moveTo>
                    <a:pt x="12565" y="0"/>
                  </a:moveTo>
                  <a:cubicBezTo>
                    <a:pt x="9233" y="0"/>
                    <a:pt x="6037" y="766"/>
                    <a:pt x="3681" y="2126"/>
                  </a:cubicBezTo>
                  <a:cubicBezTo>
                    <a:pt x="1324" y="3486"/>
                    <a:pt x="0" y="5330"/>
                    <a:pt x="0" y="7255"/>
                  </a:cubicBezTo>
                  <a:cubicBezTo>
                    <a:pt x="0" y="9180"/>
                    <a:pt x="1324" y="11024"/>
                    <a:pt x="3681" y="12384"/>
                  </a:cubicBezTo>
                  <a:cubicBezTo>
                    <a:pt x="6037" y="13744"/>
                    <a:pt x="9233" y="14510"/>
                    <a:pt x="12565" y="14510"/>
                  </a:cubicBezTo>
                  <a:cubicBezTo>
                    <a:pt x="15898" y="14510"/>
                    <a:pt x="19094" y="13744"/>
                    <a:pt x="21450" y="12384"/>
                  </a:cubicBezTo>
                  <a:cubicBezTo>
                    <a:pt x="23806" y="11024"/>
                    <a:pt x="25131" y="9180"/>
                    <a:pt x="25131" y="7255"/>
                  </a:cubicBezTo>
                  <a:cubicBezTo>
                    <a:pt x="25131" y="5330"/>
                    <a:pt x="23806" y="3486"/>
                    <a:pt x="21450" y="2126"/>
                  </a:cubicBezTo>
                  <a:cubicBezTo>
                    <a:pt x="19094" y="766"/>
                    <a:pt x="15898" y="0"/>
                    <a:pt x="12565" y="0"/>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6"/>
            <p:cNvSpPr/>
            <p:nvPr/>
          </p:nvSpPr>
          <p:spPr>
            <a:xfrm>
              <a:off x="3850475" y="3803125"/>
              <a:ext cx="372150" cy="307475"/>
            </a:xfrm>
            <a:custGeom>
              <a:rect b="b" l="l" r="r" t="t"/>
              <a:pathLst>
                <a:path extrusionOk="0" h="12299" w="14886">
                  <a:moveTo>
                    <a:pt x="1298" y="0"/>
                  </a:moveTo>
                  <a:cubicBezTo>
                    <a:pt x="1262" y="0"/>
                    <a:pt x="1226" y="1"/>
                    <a:pt x="1189" y="2"/>
                  </a:cubicBezTo>
                  <a:cubicBezTo>
                    <a:pt x="470" y="20"/>
                    <a:pt x="1" y="670"/>
                    <a:pt x="611" y="2047"/>
                  </a:cubicBezTo>
                  <a:cubicBezTo>
                    <a:pt x="1221" y="3422"/>
                    <a:pt x="2383" y="5522"/>
                    <a:pt x="3667" y="7123"/>
                  </a:cubicBezTo>
                  <a:cubicBezTo>
                    <a:pt x="4288" y="7898"/>
                    <a:pt x="6316" y="9928"/>
                    <a:pt x="9665" y="11153"/>
                  </a:cubicBezTo>
                  <a:cubicBezTo>
                    <a:pt x="10029" y="11286"/>
                    <a:pt x="10435" y="11467"/>
                    <a:pt x="11102" y="11794"/>
                  </a:cubicBezTo>
                  <a:cubicBezTo>
                    <a:pt x="11709" y="12092"/>
                    <a:pt x="12467" y="12299"/>
                    <a:pt x="13067" y="12299"/>
                  </a:cubicBezTo>
                  <a:cubicBezTo>
                    <a:pt x="13127" y="12299"/>
                    <a:pt x="13185" y="12296"/>
                    <a:pt x="13242" y="12292"/>
                  </a:cubicBezTo>
                  <a:cubicBezTo>
                    <a:pt x="13862" y="12245"/>
                    <a:pt x="14079" y="12132"/>
                    <a:pt x="14124" y="12001"/>
                  </a:cubicBezTo>
                  <a:cubicBezTo>
                    <a:pt x="14181" y="11839"/>
                    <a:pt x="14056" y="11736"/>
                    <a:pt x="13768" y="11724"/>
                  </a:cubicBezTo>
                  <a:cubicBezTo>
                    <a:pt x="13482" y="11712"/>
                    <a:pt x="13008" y="11741"/>
                    <a:pt x="12430" y="11529"/>
                  </a:cubicBezTo>
                  <a:lnTo>
                    <a:pt x="12430" y="11529"/>
                  </a:lnTo>
                  <a:cubicBezTo>
                    <a:pt x="12430" y="11529"/>
                    <a:pt x="13053" y="11584"/>
                    <a:pt x="13431" y="11584"/>
                  </a:cubicBezTo>
                  <a:cubicBezTo>
                    <a:pt x="13436" y="11584"/>
                    <a:pt x="13441" y="11584"/>
                    <a:pt x="13447" y="11584"/>
                  </a:cubicBezTo>
                  <a:cubicBezTo>
                    <a:pt x="13817" y="11584"/>
                    <a:pt x="14176" y="11528"/>
                    <a:pt x="14423" y="11455"/>
                  </a:cubicBezTo>
                  <a:cubicBezTo>
                    <a:pt x="14734" y="11365"/>
                    <a:pt x="14886" y="10909"/>
                    <a:pt x="14599" y="10890"/>
                  </a:cubicBezTo>
                  <a:cubicBezTo>
                    <a:pt x="14562" y="10888"/>
                    <a:pt x="14526" y="10887"/>
                    <a:pt x="14491" y="10887"/>
                  </a:cubicBezTo>
                  <a:cubicBezTo>
                    <a:pt x="14265" y="10887"/>
                    <a:pt x="14045" y="10928"/>
                    <a:pt x="13626" y="10928"/>
                  </a:cubicBezTo>
                  <a:cubicBezTo>
                    <a:pt x="13594" y="10928"/>
                    <a:pt x="13561" y="10928"/>
                    <a:pt x="13526" y="10927"/>
                  </a:cubicBezTo>
                  <a:cubicBezTo>
                    <a:pt x="13230" y="10924"/>
                    <a:pt x="12934" y="10885"/>
                    <a:pt x="12649" y="10814"/>
                  </a:cubicBezTo>
                  <a:cubicBezTo>
                    <a:pt x="12649" y="10814"/>
                    <a:pt x="13254" y="10790"/>
                    <a:pt x="13756" y="10677"/>
                  </a:cubicBezTo>
                  <a:cubicBezTo>
                    <a:pt x="14258" y="10561"/>
                    <a:pt x="14443" y="10411"/>
                    <a:pt x="14558" y="10304"/>
                  </a:cubicBezTo>
                  <a:cubicBezTo>
                    <a:pt x="14669" y="10203"/>
                    <a:pt x="14680" y="9935"/>
                    <a:pt x="14363" y="9935"/>
                  </a:cubicBezTo>
                  <a:cubicBezTo>
                    <a:pt x="14349" y="9935"/>
                    <a:pt x="14334" y="9935"/>
                    <a:pt x="14319" y="9936"/>
                  </a:cubicBezTo>
                  <a:cubicBezTo>
                    <a:pt x="14040" y="9954"/>
                    <a:pt x="13704" y="10081"/>
                    <a:pt x="13216" y="10081"/>
                  </a:cubicBezTo>
                  <a:cubicBezTo>
                    <a:pt x="13139" y="10081"/>
                    <a:pt x="13058" y="10077"/>
                    <a:pt x="12973" y="10070"/>
                  </a:cubicBezTo>
                  <a:cubicBezTo>
                    <a:pt x="12518" y="10030"/>
                    <a:pt x="12204" y="9940"/>
                    <a:pt x="12269" y="9878"/>
                  </a:cubicBezTo>
                  <a:cubicBezTo>
                    <a:pt x="12336" y="9814"/>
                    <a:pt x="12600" y="9856"/>
                    <a:pt x="12968" y="9704"/>
                  </a:cubicBezTo>
                  <a:cubicBezTo>
                    <a:pt x="13319" y="9560"/>
                    <a:pt x="13576" y="9210"/>
                    <a:pt x="13479" y="9019"/>
                  </a:cubicBezTo>
                  <a:cubicBezTo>
                    <a:pt x="13429" y="8920"/>
                    <a:pt x="13409" y="8883"/>
                    <a:pt x="13348" y="8883"/>
                  </a:cubicBezTo>
                  <a:cubicBezTo>
                    <a:pt x="13291" y="8883"/>
                    <a:pt x="13199" y="8915"/>
                    <a:pt x="13015" y="8959"/>
                  </a:cubicBezTo>
                  <a:cubicBezTo>
                    <a:pt x="12632" y="9051"/>
                    <a:pt x="12263" y="9014"/>
                    <a:pt x="11733" y="9188"/>
                  </a:cubicBezTo>
                  <a:cubicBezTo>
                    <a:pt x="11469" y="9274"/>
                    <a:pt x="11207" y="9319"/>
                    <a:pt x="10950" y="9319"/>
                  </a:cubicBezTo>
                  <a:cubicBezTo>
                    <a:pt x="10754" y="9319"/>
                    <a:pt x="10560" y="9293"/>
                    <a:pt x="10370" y="9238"/>
                  </a:cubicBezTo>
                  <a:cubicBezTo>
                    <a:pt x="7499" y="8403"/>
                    <a:pt x="6022" y="6431"/>
                    <a:pt x="5523" y="5699"/>
                  </a:cubicBezTo>
                  <a:cubicBezTo>
                    <a:pt x="4507" y="4212"/>
                    <a:pt x="3393" y="1877"/>
                    <a:pt x="2856" y="981"/>
                  </a:cubicBezTo>
                  <a:cubicBezTo>
                    <a:pt x="2352" y="141"/>
                    <a:pt x="1863" y="0"/>
                    <a:pt x="1298" y="0"/>
                  </a:cubicBezTo>
                  <a:close/>
                </a:path>
              </a:pathLst>
            </a:custGeom>
            <a:solidFill>
              <a:srgbClr val="A97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6"/>
            <p:cNvSpPr/>
            <p:nvPr/>
          </p:nvSpPr>
          <p:spPr>
            <a:xfrm>
              <a:off x="3851200" y="3797875"/>
              <a:ext cx="147675" cy="184950"/>
            </a:xfrm>
            <a:custGeom>
              <a:rect b="b" l="l" r="r" t="t"/>
              <a:pathLst>
                <a:path extrusionOk="0" h="7398" w="5907">
                  <a:moveTo>
                    <a:pt x="1586" y="1"/>
                  </a:moveTo>
                  <a:cubicBezTo>
                    <a:pt x="1446" y="1"/>
                    <a:pt x="1308" y="31"/>
                    <a:pt x="1175" y="93"/>
                  </a:cubicBezTo>
                  <a:cubicBezTo>
                    <a:pt x="0" y="641"/>
                    <a:pt x="483" y="1801"/>
                    <a:pt x="1345" y="3589"/>
                  </a:cubicBezTo>
                  <a:cubicBezTo>
                    <a:pt x="2209" y="5376"/>
                    <a:pt x="3623" y="7398"/>
                    <a:pt x="3623" y="7398"/>
                  </a:cubicBezTo>
                  <a:cubicBezTo>
                    <a:pt x="4993" y="7329"/>
                    <a:pt x="5906" y="6041"/>
                    <a:pt x="5906" y="6041"/>
                  </a:cubicBezTo>
                  <a:cubicBezTo>
                    <a:pt x="5906" y="6041"/>
                    <a:pt x="5663" y="5458"/>
                    <a:pt x="5195" y="4785"/>
                  </a:cubicBezTo>
                  <a:cubicBezTo>
                    <a:pt x="4725" y="4111"/>
                    <a:pt x="3731" y="2080"/>
                    <a:pt x="3155" y="1171"/>
                  </a:cubicBezTo>
                  <a:cubicBezTo>
                    <a:pt x="2695" y="450"/>
                    <a:pt x="2127" y="1"/>
                    <a:pt x="158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6"/>
            <p:cNvSpPr/>
            <p:nvPr/>
          </p:nvSpPr>
          <p:spPr>
            <a:xfrm>
              <a:off x="3932675" y="3934475"/>
              <a:ext cx="83875" cy="73325"/>
            </a:xfrm>
            <a:custGeom>
              <a:rect b="b" l="l" r="r" t="t"/>
              <a:pathLst>
                <a:path extrusionOk="0" h="2933" w="3355">
                  <a:moveTo>
                    <a:pt x="2366" y="0"/>
                  </a:moveTo>
                  <a:cubicBezTo>
                    <a:pt x="2362" y="0"/>
                    <a:pt x="2360" y="1"/>
                    <a:pt x="2360" y="1"/>
                  </a:cubicBezTo>
                  <a:lnTo>
                    <a:pt x="2485" y="235"/>
                  </a:lnTo>
                  <a:cubicBezTo>
                    <a:pt x="2485" y="235"/>
                    <a:pt x="2200" y="826"/>
                    <a:pt x="1553" y="1222"/>
                  </a:cubicBezTo>
                  <a:cubicBezTo>
                    <a:pt x="758" y="1708"/>
                    <a:pt x="237" y="1742"/>
                    <a:pt x="237" y="1742"/>
                  </a:cubicBezTo>
                  <a:lnTo>
                    <a:pt x="66" y="1495"/>
                  </a:lnTo>
                  <a:lnTo>
                    <a:pt x="66" y="1495"/>
                  </a:lnTo>
                  <a:cubicBezTo>
                    <a:pt x="1" y="1909"/>
                    <a:pt x="726" y="2606"/>
                    <a:pt x="1018" y="2848"/>
                  </a:cubicBezTo>
                  <a:cubicBezTo>
                    <a:pt x="1089" y="2906"/>
                    <a:pt x="1191" y="2933"/>
                    <a:pt x="1313" y="2933"/>
                  </a:cubicBezTo>
                  <a:cubicBezTo>
                    <a:pt x="1913" y="2933"/>
                    <a:pt x="3008" y="2290"/>
                    <a:pt x="3296" y="1536"/>
                  </a:cubicBezTo>
                  <a:cubicBezTo>
                    <a:pt x="3354" y="1383"/>
                    <a:pt x="3211" y="1010"/>
                    <a:pt x="2853" y="489"/>
                  </a:cubicBezTo>
                  <a:cubicBezTo>
                    <a:pt x="2536" y="28"/>
                    <a:pt x="2395" y="0"/>
                    <a:pt x="23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6"/>
            <p:cNvSpPr/>
            <p:nvPr/>
          </p:nvSpPr>
          <p:spPr>
            <a:xfrm>
              <a:off x="3652275" y="4110575"/>
              <a:ext cx="517950" cy="269325"/>
            </a:xfrm>
            <a:custGeom>
              <a:rect b="b" l="l" r="r" t="t"/>
              <a:pathLst>
                <a:path extrusionOk="0" h="10773" w="20718">
                  <a:moveTo>
                    <a:pt x="11829" y="0"/>
                  </a:moveTo>
                  <a:cubicBezTo>
                    <a:pt x="11493" y="0"/>
                    <a:pt x="11295" y="4"/>
                    <a:pt x="11295" y="4"/>
                  </a:cubicBezTo>
                  <a:lnTo>
                    <a:pt x="2631" y="2903"/>
                  </a:lnTo>
                  <a:cubicBezTo>
                    <a:pt x="2631" y="2903"/>
                    <a:pt x="1827" y="4821"/>
                    <a:pt x="1104" y="6686"/>
                  </a:cubicBezTo>
                  <a:cubicBezTo>
                    <a:pt x="445" y="8383"/>
                    <a:pt x="1" y="9765"/>
                    <a:pt x="509" y="10772"/>
                  </a:cubicBezTo>
                  <a:lnTo>
                    <a:pt x="5530" y="9623"/>
                  </a:lnTo>
                  <a:lnTo>
                    <a:pt x="8955" y="5287"/>
                  </a:lnTo>
                  <a:lnTo>
                    <a:pt x="9468" y="5040"/>
                  </a:lnTo>
                  <a:lnTo>
                    <a:pt x="14360" y="4776"/>
                  </a:lnTo>
                  <a:cubicBezTo>
                    <a:pt x="15157" y="4697"/>
                    <a:pt x="20717" y="2759"/>
                    <a:pt x="20089" y="1468"/>
                  </a:cubicBezTo>
                  <a:cubicBezTo>
                    <a:pt x="19426" y="107"/>
                    <a:pt x="13632" y="0"/>
                    <a:pt x="11829" y="0"/>
                  </a:cubicBezTo>
                  <a:close/>
                </a:path>
              </a:pathLst>
            </a:custGeom>
            <a:solidFill>
              <a:srgbClr val="7FA8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6"/>
            <p:cNvSpPr/>
            <p:nvPr/>
          </p:nvSpPr>
          <p:spPr>
            <a:xfrm>
              <a:off x="3855825" y="4366350"/>
              <a:ext cx="77425" cy="168100"/>
            </a:xfrm>
            <a:custGeom>
              <a:rect b="b" l="l" r="r" t="t"/>
              <a:pathLst>
                <a:path extrusionOk="0" h="6724" w="3097">
                  <a:moveTo>
                    <a:pt x="1620" y="0"/>
                  </a:moveTo>
                  <a:cubicBezTo>
                    <a:pt x="1521" y="119"/>
                    <a:pt x="1354" y="266"/>
                    <a:pt x="1209" y="409"/>
                  </a:cubicBezTo>
                  <a:cubicBezTo>
                    <a:pt x="1063" y="555"/>
                    <a:pt x="895" y="683"/>
                    <a:pt x="736" y="815"/>
                  </a:cubicBezTo>
                  <a:cubicBezTo>
                    <a:pt x="420" y="1078"/>
                    <a:pt x="116" y="1372"/>
                    <a:pt x="51" y="1796"/>
                  </a:cubicBezTo>
                  <a:cubicBezTo>
                    <a:pt x="1" y="2115"/>
                    <a:pt x="148" y="2426"/>
                    <a:pt x="221" y="2740"/>
                  </a:cubicBezTo>
                  <a:cubicBezTo>
                    <a:pt x="360" y="3338"/>
                    <a:pt x="226" y="3961"/>
                    <a:pt x="200" y="4573"/>
                  </a:cubicBezTo>
                  <a:cubicBezTo>
                    <a:pt x="174" y="5118"/>
                    <a:pt x="467" y="5602"/>
                    <a:pt x="844" y="5988"/>
                  </a:cubicBezTo>
                  <a:cubicBezTo>
                    <a:pt x="1043" y="6192"/>
                    <a:pt x="1270" y="6362"/>
                    <a:pt x="1499" y="6531"/>
                  </a:cubicBezTo>
                  <a:cubicBezTo>
                    <a:pt x="1636" y="6634"/>
                    <a:pt x="1849" y="6723"/>
                    <a:pt x="2044" y="6723"/>
                  </a:cubicBezTo>
                  <a:cubicBezTo>
                    <a:pt x="2192" y="6723"/>
                    <a:pt x="2330" y="6672"/>
                    <a:pt x="2418" y="6538"/>
                  </a:cubicBezTo>
                  <a:cubicBezTo>
                    <a:pt x="2483" y="6438"/>
                    <a:pt x="2485" y="6311"/>
                    <a:pt x="2485" y="6192"/>
                  </a:cubicBezTo>
                  <a:cubicBezTo>
                    <a:pt x="2482" y="5405"/>
                    <a:pt x="2433" y="4616"/>
                    <a:pt x="2480" y="3830"/>
                  </a:cubicBezTo>
                  <a:cubicBezTo>
                    <a:pt x="2534" y="2944"/>
                    <a:pt x="2565" y="2094"/>
                    <a:pt x="3097" y="1104"/>
                  </a:cubicBezTo>
                  <a:lnTo>
                    <a:pt x="1620" y="0"/>
                  </a:ln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6"/>
            <p:cNvSpPr/>
            <p:nvPr/>
          </p:nvSpPr>
          <p:spPr>
            <a:xfrm>
              <a:off x="3895050" y="4140250"/>
              <a:ext cx="277825" cy="257200"/>
            </a:xfrm>
            <a:custGeom>
              <a:rect b="b" l="l" r="r" t="t"/>
              <a:pathLst>
                <a:path extrusionOk="0" h="10288" w="11113">
                  <a:moveTo>
                    <a:pt x="9247" y="1"/>
                  </a:moveTo>
                  <a:cubicBezTo>
                    <a:pt x="7721" y="1"/>
                    <a:pt x="5983" y="972"/>
                    <a:pt x="5401" y="1592"/>
                  </a:cubicBezTo>
                  <a:cubicBezTo>
                    <a:pt x="5401" y="1592"/>
                    <a:pt x="4336" y="2670"/>
                    <a:pt x="3686" y="3581"/>
                  </a:cubicBezTo>
                  <a:cubicBezTo>
                    <a:pt x="2258" y="5581"/>
                    <a:pt x="1" y="9189"/>
                    <a:pt x="1" y="9189"/>
                  </a:cubicBezTo>
                  <a:cubicBezTo>
                    <a:pt x="1" y="9189"/>
                    <a:pt x="338" y="10287"/>
                    <a:pt x="1363" y="10287"/>
                  </a:cubicBezTo>
                  <a:cubicBezTo>
                    <a:pt x="1385" y="10287"/>
                    <a:pt x="1408" y="10287"/>
                    <a:pt x="1431" y="10285"/>
                  </a:cubicBezTo>
                  <a:cubicBezTo>
                    <a:pt x="1431" y="10285"/>
                    <a:pt x="8852" y="3355"/>
                    <a:pt x="9457" y="2715"/>
                  </a:cubicBezTo>
                  <a:cubicBezTo>
                    <a:pt x="10378" y="1744"/>
                    <a:pt x="11113" y="144"/>
                    <a:pt x="9526" y="12"/>
                  </a:cubicBezTo>
                  <a:cubicBezTo>
                    <a:pt x="9434" y="4"/>
                    <a:pt x="9341" y="1"/>
                    <a:pt x="9247" y="1"/>
                  </a:cubicBezTo>
                  <a:close/>
                </a:path>
              </a:pathLst>
            </a:custGeom>
            <a:solidFill>
              <a:srgbClr val="7FA8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6"/>
            <p:cNvSpPr/>
            <p:nvPr/>
          </p:nvSpPr>
          <p:spPr>
            <a:xfrm>
              <a:off x="3967850" y="4162450"/>
              <a:ext cx="85775" cy="69700"/>
            </a:xfrm>
            <a:custGeom>
              <a:rect b="b" l="l" r="r" t="t"/>
              <a:pathLst>
                <a:path extrusionOk="0" h="2788" w="3431">
                  <a:moveTo>
                    <a:pt x="3431" y="1"/>
                  </a:moveTo>
                  <a:cubicBezTo>
                    <a:pt x="3431" y="1"/>
                    <a:pt x="2066" y="272"/>
                    <a:pt x="1" y="2788"/>
                  </a:cubicBezTo>
                  <a:lnTo>
                    <a:pt x="736" y="2748"/>
                  </a:lnTo>
                  <a:cubicBezTo>
                    <a:pt x="736" y="2748"/>
                    <a:pt x="2057" y="808"/>
                    <a:pt x="3431" y="1"/>
                  </a:cubicBezTo>
                  <a:close/>
                </a:path>
              </a:pathLst>
            </a:custGeom>
            <a:solidFill>
              <a:srgbClr val="6F8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6"/>
            <p:cNvSpPr/>
            <p:nvPr/>
          </p:nvSpPr>
          <p:spPr>
            <a:xfrm>
              <a:off x="3899975" y="4347675"/>
              <a:ext cx="83975" cy="49800"/>
            </a:xfrm>
            <a:custGeom>
              <a:rect b="b" l="l" r="r" t="t"/>
              <a:pathLst>
                <a:path extrusionOk="0" h="1992" w="3359">
                  <a:moveTo>
                    <a:pt x="3359" y="0"/>
                  </a:moveTo>
                  <a:lnTo>
                    <a:pt x="1" y="1288"/>
                  </a:lnTo>
                  <a:cubicBezTo>
                    <a:pt x="1" y="1288"/>
                    <a:pt x="16" y="1482"/>
                    <a:pt x="425" y="1758"/>
                  </a:cubicBezTo>
                  <a:cubicBezTo>
                    <a:pt x="734" y="1966"/>
                    <a:pt x="1036" y="1991"/>
                    <a:pt x="1167" y="1991"/>
                  </a:cubicBezTo>
                  <a:cubicBezTo>
                    <a:pt x="1209" y="1991"/>
                    <a:pt x="1234" y="1988"/>
                    <a:pt x="1234" y="1988"/>
                  </a:cubicBezTo>
                  <a:lnTo>
                    <a:pt x="3359" y="0"/>
                  </a:lnTo>
                  <a:close/>
                </a:path>
              </a:pathLst>
            </a:custGeom>
            <a:solidFill>
              <a:srgbClr val="6F8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6"/>
            <p:cNvSpPr/>
            <p:nvPr/>
          </p:nvSpPr>
          <p:spPr>
            <a:xfrm>
              <a:off x="3737375" y="3783475"/>
              <a:ext cx="145125" cy="134675"/>
            </a:xfrm>
            <a:custGeom>
              <a:rect b="b" l="l" r="r" t="t"/>
              <a:pathLst>
                <a:path extrusionOk="0" h="5387" w="5805">
                  <a:moveTo>
                    <a:pt x="1360" y="1"/>
                  </a:moveTo>
                  <a:cubicBezTo>
                    <a:pt x="1360" y="1"/>
                    <a:pt x="1462" y="1989"/>
                    <a:pt x="1419" y="2165"/>
                  </a:cubicBezTo>
                  <a:cubicBezTo>
                    <a:pt x="1375" y="2340"/>
                    <a:pt x="507" y="2923"/>
                    <a:pt x="254" y="3132"/>
                  </a:cubicBezTo>
                  <a:cubicBezTo>
                    <a:pt x="0" y="3341"/>
                    <a:pt x="1628" y="4946"/>
                    <a:pt x="2420" y="5309"/>
                  </a:cubicBezTo>
                  <a:cubicBezTo>
                    <a:pt x="2535" y="5362"/>
                    <a:pt x="2687" y="5387"/>
                    <a:pt x="2862" y="5387"/>
                  </a:cubicBezTo>
                  <a:cubicBezTo>
                    <a:pt x="3888" y="5387"/>
                    <a:pt x="5723" y="4535"/>
                    <a:pt x="5761" y="3485"/>
                  </a:cubicBezTo>
                  <a:cubicBezTo>
                    <a:pt x="5805" y="2253"/>
                    <a:pt x="5332" y="1219"/>
                    <a:pt x="4948" y="1165"/>
                  </a:cubicBezTo>
                  <a:cubicBezTo>
                    <a:pt x="4562" y="1112"/>
                    <a:pt x="1361" y="1"/>
                    <a:pt x="1360" y="1"/>
                  </a:cubicBezTo>
                  <a:close/>
                </a:path>
              </a:pathLst>
            </a:custGeom>
            <a:solidFill>
              <a:srgbClr val="A97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6"/>
            <p:cNvSpPr/>
            <p:nvPr/>
          </p:nvSpPr>
          <p:spPr>
            <a:xfrm>
              <a:off x="3771375" y="3783475"/>
              <a:ext cx="88200" cy="63675"/>
            </a:xfrm>
            <a:custGeom>
              <a:rect b="b" l="l" r="r" t="t"/>
              <a:pathLst>
                <a:path extrusionOk="0" h="2547" w="3528">
                  <a:moveTo>
                    <a:pt x="0" y="1"/>
                  </a:moveTo>
                  <a:cubicBezTo>
                    <a:pt x="0" y="1"/>
                    <a:pt x="22" y="459"/>
                    <a:pt x="37" y="778"/>
                  </a:cubicBezTo>
                  <a:cubicBezTo>
                    <a:pt x="37" y="1150"/>
                    <a:pt x="271" y="1531"/>
                    <a:pt x="568" y="1757"/>
                  </a:cubicBezTo>
                  <a:cubicBezTo>
                    <a:pt x="791" y="1927"/>
                    <a:pt x="1085" y="2131"/>
                    <a:pt x="1454" y="2273"/>
                  </a:cubicBezTo>
                  <a:cubicBezTo>
                    <a:pt x="1659" y="2353"/>
                    <a:pt x="2081" y="2546"/>
                    <a:pt x="2517" y="2546"/>
                  </a:cubicBezTo>
                  <a:cubicBezTo>
                    <a:pt x="2776" y="2546"/>
                    <a:pt x="3040" y="2478"/>
                    <a:pt x="3265" y="2275"/>
                  </a:cubicBezTo>
                  <a:cubicBezTo>
                    <a:pt x="3527" y="2039"/>
                    <a:pt x="3225" y="1518"/>
                    <a:pt x="3045" y="1155"/>
                  </a:cubicBezTo>
                  <a:cubicBezTo>
                    <a:pt x="2224" y="907"/>
                    <a:pt x="1" y="1"/>
                    <a:pt x="0" y="1"/>
                  </a:cubicBezTo>
                  <a:close/>
                </a:path>
              </a:pathLst>
            </a:custGeom>
            <a:solidFill>
              <a:srgbClr val="9C5C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6"/>
            <p:cNvSpPr/>
            <p:nvPr/>
          </p:nvSpPr>
          <p:spPr>
            <a:xfrm>
              <a:off x="3703875" y="3801175"/>
              <a:ext cx="236700" cy="426100"/>
            </a:xfrm>
            <a:custGeom>
              <a:rect b="b" l="l" r="r" t="t"/>
              <a:pathLst>
                <a:path extrusionOk="0" h="17044" w="9468">
                  <a:moveTo>
                    <a:pt x="6952" y="0"/>
                  </a:moveTo>
                  <a:cubicBezTo>
                    <a:pt x="6416" y="0"/>
                    <a:pt x="5745" y="541"/>
                    <a:pt x="5745" y="541"/>
                  </a:cubicBezTo>
                  <a:cubicBezTo>
                    <a:pt x="6506" y="1325"/>
                    <a:pt x="6338" y="2379"/>
                    <a:pt x="5524" y="2713"/>
                  </a:cubicBezTo>
                  <a:cubicBezTo>
                    <a:pt x="5273" y="2816"/>
                    <a:pt x="5021" y="2859"/>
                    <a:pt x="4777" y="2859"/>
                  </a:cubicBezTo>
                  <a:cubicBezTo>
                    <a:pt x="3538" y="2859"/>
                    <a:pt x="2475" y="1752"/>
                    <a:pt x="2475" y="1752"/>
                  </a:cubicBezTo>
                  <a:cubicBezTo>
                    <a:pt x="2475" y="1752"/>
                    <a:pt x="2065" y="1949"/>
                    <a:pt x="1053" y="2670"/>
                  </a:cubicBezTo>
                  <a:cubicBezTo>
                    <a:pt x="299" y="3206"/>
                    <a:pt x="0" y="3176"/>
                    <a:pt x="102" y="4678"/>
                  </a:cubicBezTo>
                  <a:cubicBezTo>
                    <a:pt x="204" y="6180"/>
                    <a:pt x="400" y="7739"/>
                    <a:pt x="550" y="9608"/>
                  </a:cubicBezTo>
                  <a:cubicBezTo>
                    <a:pt x="692" y="11374"/>
                    <a:pt x="639" y="13595"/>
                    <a:pt x="436" y="15279"/>
                  </a:cubicBezTo>
                  <a:cubicBezTo>
                    <a:pt x="655" y="15757"/>
                    <a:pt x="1479" y="16679"/>
                    <a:pt x="2497" y="16916"/>
                  </a:cubicBezTo>
                  <a:cubicBezTo>
                    <a:pt x="2857" y="17000"/>
                    <a:pt x="3243" y="17043"/>
                    <a:pt x="3650" y="17043"/>
                  </a:cubicBezTo>
                  <a:cubicBezTo>
                    <a:pt x="4639" y="17043"/>
                    <a:pt x="5751" y="16791"/>
                    <a:pt x="6914" y="16258"/>
                  </a:cubicBezTo>
                  <a:cubicBezTo>
                    <a:pt x="9467" y="15089"/>
                    <a:pt x="9123" y="13546"/>
                    <a:pt x="9123" y="13546"/>
                  </a:cubicBezTo>
                  <a:cubicBezTo>
                    <a:pt x="9123" y="13546"/>
                    <a:pt x="9023" y="8310"/>
                    <a:pt x="9056" y="6202"/>
                  </a:cubicBezTo>
                  <a:cubicBezTo>
                    <a:pt x="9089" y="4093"/>
                    <a:pt x="8717" y="2736"/>
                    <a:pt x="8346" y="1602"/>
                  </a:cubicBezTo>
                  <a:cubicBezTo>
                    <a:pt x="7973" y="468"/>
                    <a:pt x="7103" y="16"/>
                    <a:pt x="7103" y="16"/>
                  </a:cubicBezTo>
                  <a:cubicBezTo>
                    <a:pt x="7054" y="5"/>
                    <a:pt x="7004" y="0"/>
                    <a:pt x="6952" y="0"/>
                  </a:cubicBezTo>
                  <a:close/>
                </a:path>
              </a:pathLst>
            </a:custGeom>
            <a:solidFill>
              <a:srgbClr val="F5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6"/>
            <p:cNvSpPr/>
            <p:nvPr/>
          </p:nvSpPr>
          <p:spPr>
            <a:xfrm>
              <a:off x="3846775" y="3799350"/>
              <a:ext cx="90825" cy="394800"/>
            </a:xfrm>
            <a:custGeom>
              <a:rect b="b" l="l" r="r" t="t"/>
              <a:pathLst>
                <a:path extrusionOk="0" h="15792" w="3633">
                  <a:moveTo>
                    <a:pt x="1223" y="1"/>
                  </a:moveTo>
                  <a:lnTo>
                    <a:pt x="0" y="619"/>
                  </a:lnTo>
                  <a:cubicBezTo>
                    <a:pt x="0" y="619"/>
                    <a:pt x="1141" y="1857"/>
                    <a:pt x="1709" y="3600"/>
                  </a:cubicBezTo>
                  <a:cubicBezTo>
                    <a:pt x="2277" y="5341"/>
                    <a:pt x="2439" y="7986"/>
                    <a:pt x="2495" y="9775"/>
                  </a:cubicBezTo>
                  <a:cubicBezTo>
                    <a:pt x="2548" y="11564"/>
                    <a:pt x="2737" y="15791"/>
                    <a:pt x="2737" y="15791"/>
                  </a:cubicBezTo>
                  <a:cubicBezTo>
                    <a:pt x="2737" y="15791"/>
                    <a:pt x="3632" y="15180"/>
                    <a:pt x="3617" y="13601"/>
                  </a:cubicBezTo>
                  <a:cubicBezTo>
                    <a:pt x="3617" y="13601"/>
                    <a:pt x="3474" y="10806"/>
                    <a:pt x="3394" y="8345"/>
                  </a:cubicBezTo>
                  <a:cubicBezTo>
                    <a:pt x="3313" y="5884"/>
                    <a:pt x="3465" y="3812"/>
                    <a:pt x="2864" y="2063"/>
                  </a:cubicBezTo>
                  <a:cubicBezTo>
                    <a:pt x="2262" y="313"/>
                    <a:pt x="1223" y="1"/>
                    <a:pt x="12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6"/>
            <p:cNvSpPr/>
            <p:nvPr/>
          </p:nvSpPr>
          <p:spPr>
            <a:xfrm>
              <a:off x="3837200" y="3799350"/>
              <a:ext cx="79850" cy="180300"/>
            </a:xfrm>
            <a:custGeom>
              <a:rect b="b" l="l" r="r" t="t"/>
              <a:pathLst>
                <a:path extrusionOk="0" h="7212" w="3194">
                  <a:moveTo>
                    <a:pt x="1" y="1"/>
                  </a:moveTo>
                  <a:cubicBezTo>
                    <a:pt x="1" y="1"/>
                    <a:pt x="579" y="679"/>
                    <a:pt x="1224" y="2063"/>
                  </a:cubicBezTo>
                  <a:cubicBezTo>
                    <a:pt x="1868" y="3446"/>
                    <a:pt x="2468" y="4891"/>
                    <a:pt x="2731" y="7212"/>
                  </a:cubicBezTo>
                  <a:cubicBezTo>
                    <a:pt x="2731" y="7212"/>
                    <a:pt x="3193" y="4773"/>
                    <a:pt x="3073" y="4009"/>
                  </a:cubicBezTo>
                  <a:cubicBezTo>
                    <a:pt x="2953" y="3246"/>
                    <a:pt x="2290" y="2945"/>
                    <a:pt x="2290" y="2945"/>
                  </a:cubicBezTo>
                  <a:cubicBezTo>
                    <a:pt x="2290" y="2945"/>
                    <a:pt x="1807" y="997"/>
                    <a:pt x="1606" y="534"/>
                  </a:cubicBezTo>
                  <a:cubicBezTo>
                    <a:pt x="1406" y="73"/>
                    <a:pt x="1"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6"/>
            <p:cNvSpPr/>
            <p:nvPr/>
          </p:nvSpPr>
          <p:spPr>
            <a:xfrm>
              <a:off x="3692100" y="3837700"/>
              <a:ext cx="132250" cy="412075"/>
            </a:xfrm>
            <a:custGeom>
              <a:rect b="b" l="l" r="r" t="t"/>
              <a:pathLst>
                <a:path extrusionOk="0" h="16483" w="5290">
                  <a:moveTo>
                    <a:pt x="3235" y="1"/>
                  </a:moveTo>
                  <a:cubicBezTo>
                    <a:pt x="3235" y="1"/>
                    <a:pt x="1572" y="856"/>
                    <a:pt x="785" y="1523"/>
                  </a:cubicBezTo>
                  <a:cubicBezTo>
                    <a:pt x="0" y="2188"/>
                    <a:pt x="456" y="3954"/>
                    <a:pt x="699" y="5925"/>
                  </a:cubicBezTo>
                  <a:cubicBezTo>
                    <a:pt x="941" y="7898"/>
                    <a:pt x="1178" y="10622"/>
                    <a:pt x="785" y="12525"/>
                  </a:cubicBezTo>
                  <a:cubicBezTo>
                    <a:pt x="393" y="14430"/>
                    <a:pt x="242" y="15541"/>
                    <a:pt x="242" y="15541"/>
                  </a:cubicBezTo>
                  <a:cubicBezTo>
                    <a:pt x="266" y="15542"/>
                    <a:pt x="290" y="15542"/>
                    <a:pt x="313" y="15542"/>
                  </a:cubicBezTo>
                  <a:cubicBezTo>
                    <a:pt x="1463" y="15542"/>
                    <a:pt x="1723" y="14259"/>
                    <a:pt x="1723" y="14259"/>
                  </a:cubicBezTo>
                  <a:cubicBezTo>
                    <a:pt x="1845" y="16175"/>
                    <a:pt x="4640" y="16483"/>
                    <a:pt x="4640" y="16483"/>
                  </a:cubicBezTo>
                  <a:cubicBezTo>
                    <a:pt x="4640" y="16483"/>
                    <a:pt x="5290" y="8112"/>
                    <a:pt x="5086" y="4620"/>
                  </a:cubicBezTo>
                  <a:cubicBezTo>
                    <a:pt x="4884" y="1128"/>
                    <a:pt x="3240" y="637"/>
                    <a:pt x="323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6"/>
            <p:cNvSpPr/>
            <p:nvPr/>
          </p:nvSpPr>
          <p:spPr>
            <a:xfrm>
              <a:off x="3748975" y="3822100"/>
              <a:ext cx="78800" cy="192225"/>
            </a:xfrm>
            <a:custGeom>
              <a:rect b="b" l="l" r="r" t="t"/>
              <a:pathLst>
                <a:path extrusionOk="0" h="7689" w="3152">
                  <a:moveTo>
                    <a:pt x="909" y="0"/>
                  </a:moveTo>
                  <a:cubicBezTo>
                    <a:pt x="834" y="0"/>
                    <a:pt x="696" y="30"/>
                    <a:pt x="602" y="220"/>
                  </a:cubicBezTo>
                  <a:cubicBezTo>
                    <a:pt x="509" y="412"/>
                    <a:pt x="1" y="1153"/>
                    <a:pt x="1" y="1153"/>
                  </a:cubicBezTo>
                  <a:cubicBezTo>
                    <a:pt x="1" y="1153"/>
                    <a:pt x="241" y="1866"/>
                    <a:pt x="965" y="2548"/>
                  </a:cubicBezTo>
                  <a:cubicBezTo>
                    <a:pt x="1688" y="3229"/>
                    <a:pt x="2166" y="4040"/>
                    <a:pt x="2166" y="4040"/>
                  </a:cubicBezTo>
                  <a:cubicBezTo>
                    <a:pt x="2166" y="4040"/>
                    <a:pt x="1707" y="5567"/>
                    <a:pt x="1652" y="5898"/>
                  </a:cubicBezTo>
                  <a:cubicBezTo>
                    <a:pt x="1595" y="6228"/>
                    <a:pt x="2851" y="7689"/>
                    <a:pt x="2851" y="7689"/>
                  </a:cubicBezTo>
                  <a:cubicBezTo>
                    <a:pt x="2851" y="7689"/>
                    <a:pt x="3152" y="4995"/>
                    <a:pt x="2586" y="3356"/>
                  </a:cubicBezTo>
                  <a:cubicBezTo>
                    <a:pt x="2019" y="1719"/>
                    <a:pt x="1025" y="773"/>
                    <a:pt x="970" y="499"/>
                  </a:cubicBezTo>
                  <a:cubicBezTo>
                    <a:pt x="968" y="322"/>
                    <a:pt x="967" y="155"/>
                    <a:pt x="962" y="6"/>
                  </a:cubicBezTo>
                  <a:cubicBezTo>
                    <a:pt x="962" y="6"/>
                    <a:pt x="941" y="0"/>
                    <a:pt x="9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6"/>
            <p:cNvSpPr/>
            <p:nvPr/>
          </p:nvSpPr>
          <p:spPr>
            <a:xfrm>
              <a:off x="3735625" y="3643700"/>
              <a:ext cx="155650" cy="181725"/>
            </a:xfrm>
            <a:custGeom>
              <a:rect b="b" l="l" r="r" t="t"/>
              <a:pathLst>
                <a:path extrusionOk="0" h="7269" w="6226">
                  <a:moveTo>
                    <a:pt x="3155" y="0"/>
                  </a:moveTo>
                  <a:cubicBezTo>
                    <a:pt x="3100" y="0"/>
                    <a:pt x="3045" y="2"/>
                    <a:pt x="2989" y="5"/>
                  </a:cubicBezTo>
                  <a:cubicBezTo>
                    <a:pt x="1297" y="100"/>
                    <a:pt x="0" y="1549"/>
                    <a:pt x="94" y="3241"/>
                  </a:cubicBezTo>
                  <a:cubicBezTo>
                    <a:pt x="149" y="4230"/>
                    <a:pt x="670" y="5071"/>
                    <a:pt x="1430" y="5590"/>
                  </a:cubicBezTo>
                  <a:cubicBezTo>
                    <a:pt x="1430" y="5590"/>
                    <a:pt x="1577" y="6148"/>
                    <a:pt x="1678" y="6265"/>
                  </a:cubicBezTo>
                  <a:cubicBezTo>
                    <a:pt x="2199" y="6874"/>
                    <a:pt x="3694" y="7269"/>
                    <a:pt x="4302" y="7269"/>
                  </a:cubicBezTo>
                  <a:cubicBezTo>
                    <a:pt x="4351" y="7269"/>
                    <a:pt x="4395" y="7266"/>
                    <a:pt x="4431" y="7261"/>
                  </a:cubicBezTo>
                  <a:cubicBezTo>
                    <a:pt x="5058" y="7171"/>
                    <a:pt x="5398" y="6909"/>
                    <a:pt x="5698" y="6224"/>
                  </a:cubicBezTo>
                  <a:cubicBezTo>
                    <a:pt x="6226" y="5012"/>
                    <a:pt x="6058" y="3392"/>
                    <a:pt x="5928" y="2630"/>
                  </a:cubicBezTo>
                  <a:cubicBezTo>
                    <a:pt x="5699" y="1140"/>
                    <a:pt x="4657" y="0"/>
                    <a:pt x="3155" y="0"/>
                  </a:cubicBezTo>
                  <a:close/>
                </a:path>
              </a:pathLst>
            </a:custGeom>
            <a:solidFill>
              <a:srgbClr val="A97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6"/>
            <p:cNvSpPr/>
            <p:nvPr/>
          </p:nvSpPr>
          <p:spPr>
            <a:xfrm>
              <a:off x="3733600" y="3643725"/>
              <a:ext cx="144475" cy="139775"/>
            </a:xfrm>
            <a:custGeom>
              <a:rect b="b" l="l" r="r" t="t"/>
              <a:pathLst>
                <a:path extrusionOk="0" h="5591" w="5779">
                  <a:moveTo>
                    <a:pt x="3241" y="0"/>
                  </a:moveTo>
                  <a:cubicBezTo>
                    <a:pt x="3031" y="0"/>
                    <a:pt x="2817" y="22"/>
                    <a:pt x="2599" y="67"/>
                  </a:cubicBezTo>
                  <a:cubicBezTo>
                    <a:pt x="1304" y="336"/>
                    <a:pt x="230" y="1426"/>
                    <a:pt x="110" y="2744"/>
                  </a:cubicBezTo>
                  <a:cubicBezTo>
                    <a:pt x="1" y="3929"/>
                    <a:pt x="639" y="4991"/>
                    <a:pt x="1511" y="5591"/>
                  </a:cubicBezTo>
                  <a:cubicBezTo>
                    <a:pt x="1478" y="5486"/>
                    <a:pt x="676" y="4286"/>
                    <a:pt x="1501" y="4022"/>
                  </a:cubicBezTo>
                  <a:lnTo>
                    <a:pt x="1501" y="4022"/>
                  </a:lnTo>
                  <a:cubicBezTo>
                    <a:pt x="1633" y="4174"/>
                    <a:pt x="1667" y="4408"/>
                    <a:pt x="1673" y="4650"/>
                  </a:cubicBezTo>
                  <a:cubicBezTo>
                    <a:pt x="1673" y="4650"/>
                    <a:pt x="2083" y="4612"/>
                    <a:pt x="1991" y="4132"/>
                  </a:cubicBezTo>
                  <a:cubicBezTo>
                    <a:pt x="1966" y="3999"/>
                    <a:pt x="1941" y="3875"/>
                    <a:pt x="1919" y="3765"/>
                  </a:cubicBezTo>
                  <a:cubicBezTo>
                    <a:pt x="1846" y="3392"/>
                    <a:pt x="1942" y="3016"/>
                    <a:pt x="2155" y="2700"/>
                  </a:cubicBezTo>
                  <a:cubicBezTo>
                    <a:pt x="2327" y="2447"/>
                    <a:pt x="2472" y="2094"/>
                    <a:pt x="2372" y="1698"/>
                  </a:cubicBezTo>
                  <a:lnTo>
                    <a:pt x="2372" y="1698"/>
                  </a:lnTo>
                  <a:cubicBezTo>
                    <a:pt x="2372" y="1698"/>
                    <a:pt x="2973" y="1968"/>
                    <a:pt x="3844" y="1968"/>
                  </a:cubicBezTo>
                  <a:cubicBezTo>
                    <a:pt x="4107" y="1968"/>
                    <a:pt x="4395" y="1943"/>
                    <a:pt x="4699" y="1878"/>
                  </a:cubicBezTo>
                  <a:cubicBezTo>
                    <a:pt x="5251" y="1763"/>
                    <a:pt x="5625" y="1556"/>
                    <a:pt x="5779" y="1384"/>
                  </a:cubicBezTo>
                  <a:cubicBezTo>
                    <a:pt x="5229" y="550"/>
                    <a:pt x="4298" y="0"/>
                    <a:pt x="3241" y="0"/>
                  </a:cubicBezTo>
                  <a:close/>
                </a:path>
              </a:pathLst>
            </a:custGeom>
            <a:solidFill>
              <a:srgbClr val="9264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6"/>
            <p:cNvSpPr/>
            <p:nvPr/>
          </p:nvSpPr>
          <p:spPr>
            <a:xfrm>
              <a:off x="3745275" y="3636400"/>
              <a:ext cx="166125" cy="66300"/>
            </a:xfrm>
            <a:custGeom>
              <a:rect b="b" l="l" r="r" t="t"/>
              <a:pathLst>
                <a:path extrusionOk="0" h="2652" w="6645">
                  <a:moveTo>
                    <a:pt x="2308" y="1"/>
                  </a:moveTo>
                  <a:cubicBezTo>
                    <a:pt x="1738" y="1"/>
                    <a:pt x="1219" y="142"/>
                    <a:pt x="782" y="472"/>
                  </a:cubicBezTo>
                  <a:cubicBezTo>
                    <a:pt x="0" y="1064"/>
                    <a:pt x="152" y="1669"/>
                    <a:pt x="152" y="1669"/>
                  </a:cubicBezTo>
                  <a:cubicBezTo>
                    <a:pt x="259" y="1644"/>
                    <a:pt x="372" y="1634"/>
                    <a:pt x="486" y="1634"/>
                  </a:cubicBezTo>
                  <a:cubicBezTo>
                    <a:pt x="1125" y="1634"/>
                    <a:pt x="1815" y="1955"/>
                    <a:pt x="1890" y="1979"/>
                  </a:cubicBezTo>
                  <a:cubicBezTo>
                    <a:pt x="2424" y="2422"/>
                    <a:pt x="3256" y="2651"/>
                    <a:pt x="4062" y="2651"/>
                  </a:cubicBezTo>
                  <a:cubicBezTo>
                    <a:pt x="5133" y="2651"/>
                    <a:pt x="6159" y="2247"/>
                    <a:pt x="6381" y="1403"/>
                  </a:cubicBezTo>
                  <a:cubicBezTo>
                    <a:pt x="6645" y="392"/>
                    <a:pt x="5278" y="821"/>
                    <a:pt x="4398" y="472"/>
                  </a:cubicBezTo>
                  <a:cubicBezTo>
                    <a:pt x="3666" y="181"/>
                    <a:pt x="2954" y="1"/>
                    <a:pt x="2308" y="1"/>
                  </a:cubicBezTo>
                  <a:close/>
                </a:path>
              </a:pathLst>
            </a:custGeom>
            <a:solidFill>
              <a:srgbClr val="6625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6"/>
            <p:cNvSpPr/>
            <p:nvPr/>
          </p:nvSpPr>
          <p:spPr>
            <a:xfrm>
              <a:off x="3613775" y="3878425"/>
              <a:ext cx="140825" cy="447375"/>
            </a:xfrm>
            <a:custGeom>
              <a:rect b="b" l="l" r="r" t="t"/>
              <a:pathLst>
                <a:path extrusionOk="0" h="17895" w="5633">
                  <a:moveTo>
                    <a:pt x="4369" y="1"/>
                  </a:moveTo>
                  <a:cubicBezTo>
                    <a:pt x="3970" y="1"/>
                    <a:pt x="3498" y="313"/>
                    <a:pt x="3043" y="1095"/>
                  </a:cubicBezTo>
                  <a:cubicBezTo>
                    <a:pt x="2286" y="2397"/>
                    <a:pt x="1265" y="4570"/>
                    <a:pt x="721" y="6547"/>
                  </a:cubicBezTo>
                  <a:cubicBezTo>
                    <a:pt x="457" y="7504"/>
                    <a:pt x="0" y="10339"/>
                    <a:pt x="971" y="13768"/>
                  </a:cubicBezTo>
                  <a:cubicBezTo>
                    <a:pt x="1076" y="14140"/>
                    <a:pt x="1168" y="14575"/>
                    <a:pt x="1295" y="15308"/>
                  </a:cubicBezTo>
                  <a:cubicBezTo>
                    <a:pt x="1421" y="16042"/>
                    <a:pt x="1743" y="16859"/>
                    <a:pt x="2146" y="17335"/>
                  </a:cubicBezTo>
                  <a:cubicBezTo>
                    <a:pt x="2497" y="17752"/>
                    <a:pt x="2710" y="17887"/>
                    <a:pt x="2845" y="17887"/>
                  </a:cubicBezTo>
                  <a:cubicBezTo>
                    <a:pt x="2864" y="17887"/>
                    <a:pt x="2882" y="17885"/>
                    <a:pt x="2898" y="17880"/>
                  </a:cubicBezTo>
                  <a:cubicBezTo>
                    <a:pt x="3063" y="17830"/>
                    <a:pt x="3073" y="17668"/>
                    <a:pt x="2914" y="17429"/>
                  </a:cubicBezTo>
                  <a:cubicBezTo>
                    <a:pt x="2756" y="17191"/>
                    <a:pt x="2453" y="16822"/>
                    <a:pt x="2288" y="16229"/>
                  </a:cubicBezTo>
                  <a:lnTo>
                    <a:pt x="2288" y="16229"/>
                  </a:lnTo>
                  <a:cubicBezTo>
                    <a:pt x="2288" y="16229"/>
                    <a:pt x="2609" y="16767"/>
                    <a:pt x="2829" y="17073"/>
                  </a:cubicBezTo>
                  <a:cubicBezTo>
                    <a:pt x="3050" y="17378"/>
                    <a:pt x="3309" y="17641"/>
                    <a:pt x="3516" y="17801"/>
                  </a:cubicBezTo>
                  <a:cubicBezTo>
                    <a:pt x="3600" y="17866"/>
                    <a:pt x="3706" y="17895"/>
                    <a:pt x="3804" y="17895"/>
                  </a:cubicBezTo>
                  <a:cubicBezTo>
                    <a:pt x="4006" y="17895"/>
                    <a:pt x="4179" y="17776"/>
                    <a:pt x="4076" y="17612"/>
                  </a:cubicBezTo>
                  <a:cubicBezTo>
                    <a:pt x="3922" y="17368"/>
                    <a:pt x="3736" y="17221"/>
                    <a:pt x="3417" y="16764"/>
                  </a:cubicBezTo>
                  <a:cubicBezTo>
                    <a:pt x="3247" y="16523"/>
                    <a:pt x="3105" y="16262"/>
                    <a:pt x="2996" y="15987"/>
                  </a:cubicBezTo>
                  <a:lnTo>
                    <a:pt x="2996" y="15987"/>
                  </a:lnTo>
                  <a:cubicBezTo>
                    <a:pt x="2996" y="15987"/>
                    <a:pt x="3369" y="16465"/>
                    <a:pt x="3756" y="16804"/>
                  </a:cubicBezTo>
                  <a:cubicBezTo>
                    <a:pt x="4144" y="17145"/>
                    <a:pt x="4375" y="17205"/>
                    <a:pt x="4527" y="17236"/>
                  </a:cubicBezTo>
                  <a:cubicBezTo>
                    <a:pt x="4539" y="17239"/>
                    <a:pt x="4553" y="17240"/>
                    <a:pt x="4566" y="17240"/>
                  </a:cubicBezTo>
                  <a:cubicBezTo>
                    <a:pt x="4716" y="17240"/>
                    <a:pt x="4899" y="17082"/>
                    <a:pt x="4687" y="16827"/>
                  </a:cubicBezTo>
                  <a:cubicBezTo>
                    <a:pt x="4478" y="16578"/>
                    <a:pt x="4109" y="16351"/>
                    <a:pt x="3788" y="15815"/>
                  </a:cubicBezTo>
                  <a:cubicBezTo>
                    <a:pt x="3560" y="15434"/>
                    <a:pt x="3450" y="15132"/>
                    <a:pt x="3526" y="15132"/>
                  </a:cubicBezTo>
                  <a:cubicBezTo>
                    <a:pt x="3528" y="15132"/>
                    <a:pt x="3530" y="15132"/>
                    <a:pt x="3533" y="15133"/>
                  </a:cubicBezTo>
                  <a:cubicBezTo>
                    <a:pt x="3623" y="15148"/>
                    <a:pt x="3745" y="15387"/>
                    <a:pt x="4082" y="15596"/>
                  </a:cubicBezTo>
                  <a:cubicBezTo>
                    <a:pt x="4246" y="15698"/>
                    <a:pt x="4440" y="15749"/>
                    <a:pt x="4603" y="15749"/>
                  </a:cubicBezTo>
                  <a:cubicBezTo>
                    <a:pt x="4760" y="15749"/>
                    <a:pt x="4889" y="15702"/>
                    <a:pt x="4936" y="15609"/>
                  </a:cubicBezTo>
                  <a:cubicBezTo>
                    <a:pt x="5035" y="15420"/>
                    <a:pt x="5013" y="15452"/>
                    <a:pt x="4714" y="15196"/>
                  </a:cubicBezTo>
                  <a:cubicBezTo>
                    <a:pt x="4413" y="14939"/>
                    <a:pt x="4228" y="14618"/>
                    <a:pt x="3776" y="14293"/>
                  </a:cubicBezTo>
                  <a:cubicBezTo>
                    <a:pt x="3380" y="14003"/>
                    <a:pt x="3090" y="13648"/>
                    <a:pt x="2936" y="13217"/>
                  </a:cubicBezTo>
                  <a:cubicBezTo>
                    <a:pt x="1932" y="10401"/>
                    <a:pt x="2662" y="8050"/>
                    <a:pt x="2963" y="7215"/>
                  </a:cubicBezTo>
                  <a:cubicBezTo>
                    <a:pt x="3571" y="5521"/>
                    <a:pt x="4811" y="3249"/>
                    <a:pt x="5222" y="2290"/>
                  </a:cubicBezTo>
                  <a:cubicBezTo>
                    <a:pt x="5633" y="1331"/>
                    <a:pt x="5409" y="849"/>
                    <a:pt x="5038" y="365"/>
                  </a:cubicBezTo>
                  <a:cubicBezTo>
                    <a:pt x="4864" y="137"/>
                    <a:pt x="4633" y="1"/>
                    <a:pt x="4369" y="1"/>
                  </a:cubicBezTo>
                  <a:close/>
                </a:path>
              </a:pathLst>
            </a:custGeom>
            <a:solidFill>
              <a:srgbClr val="A97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6"/>
            <p:cNvSpPr/>
            <p:nvPr/>
          </p:nvSpPr>
          <p:spPr>
            <a:xfrm>
              <a:off x="3732000" y="3737900"/>
              <a:ext cx="39400" cy="49800"/>
            </a:xfrm>
            <a:custGeom>
              <a:rect b="b" l="l" r="r" t="t"/>
              <a:pathLst>
                <a:path extrusionOk="0" h="1992" w="1576">
                  <a:moveTo>
                    <a:pt x="973" y="1"/>
                  </a:moveTo>
                  <a:cubicBezTo>
                    <a:pt x="773" y="1"/>
                    <a:pt x="572" y="78"/>
                    <a:pt x="444" y="278"/>
                  </a:cubicBezTo>
                  <a:cubicBezTo>
                    <a:pt x="1" y="972"/>
                    <a:pt x="631" y="1992"/>
                    <a:pt x="1184" y="1992"/>
                  </a:cubicBezTo>
                  <a:cubicBezTo>
                    <a:pt x="1191" y="1992"/>
                    <a:pt x="1199" y="1991"/>
                    <a:pt x="1206" y="1991"/>
                  </a:cubicBezTo>
                  <a:cubicBezTo>
                    <a:pt x="1505" y="1976"/>
                    <a:pt x="1575" y="1812"/>
                    <a:pt x="1575" y="1812"/>
                  </a:cubicBezTo>
                  <a:lnTo>
                    <a:pt x="1565" y="255"/>
                  </a:lnTo>
                  <a:cubicBezTo>
                    <a:pt x="1453" y="112"/>
                    <a:pt x="1213" y="1"/>
                    <a:pt x="973" y="1"/>
                  </a:cubicBezTo>
                  <a:close/>
                </a:path>
              </a:pathLst>
            </a:custGeom>
            <a:solidFill>
              <a:srgbClr val="A97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6"/>
            <p:cNvSpPr/>
            <p:nvPr/>
          </p:nvSpPr>
          <p:spPr>
            <a:xfrm>
              <a:off x="3991950" y="4273875"/>
              <a:ext cx="155575" cy="98650"/>
            </a:xfrm>
            <a:custGeom>
              <a:rect b="b" l="l" r="r" t="t"/>
              <a:pathLst>
                <a:path extrusionOk="0" h="3946" w="6223">
                  <a:moveTo>
                    <a:pt x="2012" y="0"/>
                  </a:moveTo>
                  <a:cubicBezTo>
                    <a:pt x="1680" y="0"/>
                    <a:pt x="1371" y="149"/>
                    <a:pt x="1080" y="312"/>
                  </a:cubicBezTo>
                  <a:cubicBezTo>
                    <a:pt x="898" y="414"/>
                    <a:pt x="719" y="525"/>
                    <a:pt x="532" y="610"/>
                  </a:cubicBezTo>
                  <a:cubicBezTo>
                    <a:pt x="345" y="693"/>
                    <a:pt x="148" y="795"/>
                    <a:pt x="1" y="845"/>
                  </a:cubicBezTo>
                  <a:lnTo>
                    <a:pt x="502" y="2621"/>
                  </a:lnTo>
                  <a:cubicBezTo>
                    <a:pt x="711" y="2595"/>
                    <a:pt x="908" y="2583"/>
                    <a:pt x="1097" y="2583"/>
                  </a:cubicBezTo>
                  <a:cubicBezTo>
                    <a:pt x="1920" y="2583"/>
                    <a:pt x="2582" y="2805"/>
                    <a:pt x="3269" y="3024"/>
                  </a:cubicBezTo>
                  <a:cubicBezTo>
                    <a:pt x="4019" y="3261"/>
                    <a:pt x="4737" y="3589"/>
                    <a:pt x="5471" y="3874"/>
                  </a:cubicBezTo>
                  <a:cubicBezTo>
                    <a:pt x="5561" y="3909"/>
                    <a:pt x="5655" y="3945"/>
                    <a:pt x="5749" y="3945"/>
                  </a:cubicBezTo>
                  <a:cubicBezTo>
                    <a:pt x="5772" y="3945"/>
                    <a:pt x="5795" y="3943"/>
                    <a:pt x="5818" y="3938"/>
                  </a:cubicBezTo>
                  <a:cubicBezTo>
                    <a:pt x="6184" y="3858"/>
                    <a:pt x="6223" y="3367"/>
                    <a:pt x="6143" y="3078"/>
                  </a:cubicBezTo>
                  <a:cubicBezTo>
                    <a:pt x="6066" y="2804"/>
                    <a:pt x="5989" y="2530"/>
                    <a:pt x="5870" y="2271"/>
                  </a:cubicBezTo>
                  <a:cubicBezTo>
                    <a:pt x="5646" y="1781"/>
                    <a:pt x="5299" y="1333"/>
                    <a:pt x="4781" y="1161"/>
                  </a:cubicBezTo>
                  <a:cubicBezTo>
                    <a:pt x="4199" y="967"/>
                    <a:pt x="3571" y="867"/>
                    <a:pt x="3062" y="523"/>
                  </a:cubicBezTo>
                  <a:cubicBezTo>
                    <a:pt x="2794" y="342"/>
                    <a:pt x="2557" y="94"/>
                    <a:pt x="2243" y="25"/>
                  </a:cubicBezTo>
                  <a:cubicBezTo>
                    <a:pt x="2165" y="8"/>
                    <a:pt x="2088" y="0"/>
                    <a:pt x="2012" y="0"/>
                  </a:cubicBez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6"/>
            <p:cNvSpPr/>
            <p:nvPr/>
          </p:nvSpPr>
          <p:spPr>
            <a:xfrm>
              <a:off x="3642550" y="4294750"/>
              <a:ext cx="371275" cy="121275"/>
            </a:xfrm>
            <a:custGeom>
              <a:rect b="b" l="l" r="r" t="t"/>
              <a:pathLst>
                <a:path extrusionOk="0" h="4851" w="14851">
                  <a:moveTo>
                    <a:pt x="14127" y="0"/>
                  </a:moveTo>
                  <a:cubicBezTo>
                    <a:pt x="14127" y="0"/>
                    <a:pt x="9913" y="697"/>
                    <a:pt x="6781" y="859"/>
                  </a:cubicBezTo>
                  <a:cubicBezTo>
                    <a:pt x="3676" y="1018"/>
                    <a:pt x="2824" y="1695"/>
                    <a:pt x="2169" y="1895"/>
                  </a:cubicBezTo>
                  <a:cubicBezTo>
                    <a:pt x="1" y="2562"/>
                    <a:pt x="749" y="3830"/>
                    <a:pt x="2126" y="4376"/>
                  </a:cubicBezTo>
                  <a:cubicBezTo>
                    <a:pt x="2879" y="4674"/>
                    <a:pt x="3480" y="4850"/>
                    <a:pt x="4333" y="4850"/>
                  </a:cubicBezTo>
                  <a:cubicBezTo>
                    <a:pt x="5042" y="4850"/>
                    <a:pt x="5925" y="4728"/>
                    <a:pt x="7212" y="4451"/>
                  </a:cubicBezTo>
                  <a:cubicBezTo>
                    <a:pt x="8983" y="4072"/>
                    <a:pt x="14610" y="1786"/>
                    <a:pt x="14610" y="1786"/>
                  </a:cubicBezTo>
                  <a:cubicBezTo>
                    <a:pt x="14610" y="1786"/>
                    <a:pt x="14851" y="695"/>
                    <a:pt x="14127" y="0"/>
                  </a:cubicBezTo>
                  <a:close/>
                </a:path>
              </a:pathLst>
            </a:custGeom>
            <a:solidFill>
              <a:srgbClr val="7FA8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6"/>
            <p:cNvSpPr/>
            <p:nvPr/>
          </p:nvSpPr>
          <p:spPr>
            <a:xfrm>
              <a:off x="3628675" y="3874200"/>
              <a:ext cx="128050" cy="187875"/>
            </a:xfrm>
            <a:custGeom>
              <a:rect b="b" l="l" r="r" t="t"/>
              <a:pathLst>
                <a:path extrusionOk="0" h="7515" w="5122">
                  <a:moveTo>
                    <a:pt x="3815" y="0"/>
                  </a:moveTo>
                  <a:cubicBezTo>
                    <a:pt x="3028" y="0"/>
                    <a:pt x="2463" y="974"/>
                    <a:pt x="1717" y="2388"/>
                  </a:cubicBezTo>
                  <a:cubicBezTo>
                    <a:pt x="790" y="4144"/>
                    <a:pt x="1" y="6482"/>
                    <a:pt x="1" y="6482"/>
                  </a:cubicBezTo>
                  <a:cubicBezTo>
                    <a:pt x="826" y="7489"/>
                    <a:pt x="2292" y="7514"/>
                    <a:pt x="2438" y="7514"/>
                  </a:cubicBezTo>
                  <a:cubicBezTo>
                    <a:pt x="2446" y="7514"/>
                    <a:pt x="2450" y="7514"/>
                    <a:pt x="2450" y="7514"/>
                  </a:cubicBezTo>
                  <a:cubicBezTo>
                    <a:pt x="2450" y="7514"/>
                    <a:pt x="2776" y="6973"/>
                    <a:pt x="3038" y="6196"/>
                  </a:cubicBezTo>
                  <a:cubicBezTo>
                    <a:pt x="3301" y="5419"/>
                    <a:pt x="4345" y="3414"/>
                    <a:pt x="4734" y="2410"/>
                  </a:cubicBezTo>
                  <a:cubicBezTo>
                    <a:pt x="5122" y="1406"/>
                    <a:pt x="5058" y="521"/>
                    <a:pt x="4427" y="176"/>
                  </a:cubicBezTo>
                  <a:cubicBezTo>
                    <a:pt x="4206" y="57"/>
                    <a:pt x="4005" y="0"/>
                    <a:pt x="381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6"/>
            <p:cNvSpPr/>
            <p:nvPr/>
          </p:nvSpPr>
          <p:spPr>
            <a:xfrm>
              <a:off x="3619375" y="4023750"/>
              <a:ext cx="80550" cy="66925"/>
            </a:xfrm>
            <a:custGeom>
              <a:rect b="b" l="l" r="r" t="t"/>
              <a:pathLst>
                <a:path extrusionOk="0" h="2677" w="3222">
                  <a:moveTo>
                    <a:pt x="548" y="0"/>
                  </a:moveTo>
                  <a:lnTo>
                    <a:pt x="548" y="0"/>
                  </a:lnTo>
                  <a:cubicBezTo>
                    <a:pt x="177" y="196"/>
                    <a:pt x="47" y="1192"/>
                    <a:pt x="25" y="1571"/>
                  </a:cubicBezTo>
                  <a:cubicBezTo>
                    <a:pt x="1" y="2034"/>
                    <a:pt x="1116" y="2677"/>
                    <a:pt x="2023" y="2677"/>
                  </a:cubicBezTo>
                  <a:cubicBezTo>
                    <a:pt x="2167" y="2677"/>
                    <a:pt x="2305" y="2661"/>
                    <a:pt x="2433" y="2625"/>
                  </a:cubicBezTo>
                  <a:cubicBezTo>
                    <a:pt x="2590" y="2580"/>
                    <a:pt x="2806" y="2246"/>
                    <a:pt x="3014" y="1648"/>
                  </a:cubicBezTo>
                  <a:cubicBezTo>
                    <a:pt x="3222" y="1048"/>
                    <a:pt x="3115" y="961"/>
                    <a:pt x="3115" y="961"/>
                  </a:cubicBezTo>
                  <a:lnTo>
                    <a:pt x="3115" y="961"/>
                  </a:lnTo>
                  <a:lnTo>
                    <a:pt x="2999" y="1200"/>
                  </a:lnTo>
                  <a:cubicBezTo>
                    <a:pt x="2999" y="1200"/>
                    <a:pt x="2862" y="1226"/>
                    <a:pt x="2646" y="1226"/>
                  </a:cubicBezTo>
                  <a:cubicBezTo>
                    <a:pt x="2392" y="1226"/>
                    <a:pt x="2030" y="1190"/>
                    <a:pt x="1653" y="1036"/>
                  </a:cubicBezTo>
                  <a:cubicBezTo>
                    <a:pt x="789" y="684"/>
                    <a:pt x="453" y="286"/>
                    <a:pt x="453" y="286"/>
                  </a:cubicBezTo>
                  <a:lnTo>
                    <a:pt x="54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6"/>
            <p:cNvSpPr/>
            <p:nvPr/>
          </p:nvSpPr>
          <p:spPr>
            <a:xfrm>
              <a:off x="3746350" y="4130925"/>
              <a:ext cx="377125" cy="216550"/>
            </a:xfrm>
            <a:custGeom>
              <a:rect b="b" l="l" r="r" t="t"/>
              <a:pathLst>
                <a:path extrusionOk="0" h="8662" w="15085">
                  <a:moveTo>
                    <a:pt x="9565" y="1"/>
                  </a:moveTo>
                  <a:cubicBezTo>
                    <a:pt x="9512" y="1"/>
                    <a:pt x="9458" y="15"/>
                    <a:pt x="9410" y="42"/>
                  </a:cubicBezTo>
                  <a:lnTo>
                    <a:pt x="1" y="5476"/>
                  </a:lnTo>
                  <a:lnTo>
                    <a:pt x="5519" y="8662"/>
                  </a:lnTo>
                  <a:lnTo>
                    <a:pt x="15084" y="3138"/>
                  </a:lnTo>
                  <a:lnTo>
                    <a:pt x="9720" y="42"/>
                  </a:lnTo>
                  <a:cubicBezTo>
                    <a:pt x="9672" y="15"/>
                    <a:pt x="9618" y="1"/>
                    <a:pt x="9565" y="1"/>
                  </a:cubicBezTo>
                  <a:close/>
                </a:path>
              </a:pathLst>
            </a:custGeom>
            <a:solidFill>
              <a:srgbClr val="EFF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6"/>
            <p:cNvSpPr/>
            <p:nvPr/>
          </p:nvSpPr>
          <p:spPr>
            <a:xfrm>
              <a:off x="3810750" y="4172225"/>
              <a:ext cx="284275" cy="163850"/>
            </a:xfrm>
            <a:custGeom>
              <a:rect b="b" l="l" r="r" t="t"/>
              <a:pathLst>
                <a:path extrusionOk="0" h="6554" w="11371">
                  <a:moveTo>
                    <a:pt x="8462" y="1"/>
                  </a:moveTo>
                  <a:lnTo>
                    <a:pt x="1" y="4885"/>
                  </a:lnTo>
                  <a:lnTo>
                    <a:pt x="2893" y="6554"/>
                  </a:lnTo>
                  <a:lnTo>
                    <a:pt x="11371" y="1660"/>
                  </a:lnTo>
                  <a:lnTo>
                    <a:pt x="8462" y="1"/>
                  </a:lnTo>
                  <a:close/>
                </a:path>
              </a:pathLst>
            </a:custGeom>
            <a:solidFill>
              <a:srgbClr val="AAD1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6"/>
            <p:cNvSpPr/>
            <p:nvPr/>
          </p:nvSpPr>
          <p:spPr>
            <a:xfrm>
              <a:off x="3847525" y="4182850"/>
              <a:ext cx="101175" cy="58425"/>
            </a:xfrm>
            <a:custGeom>
              <a:rect b="b" l="l" r="r" t="t"/>
              <a:pathLst>
                <a:path extrusionOk="0" h="2337" w="4047">
                  <a:moveTo>
                    <a:pt x="2575" y="0"/>
                  </a:moveTo>
                  <a:lnTo>
                    <a:pt x="0" y="1487"/>
                  </a:lnTo>
                  <a:lnTo>
                    <a:pt x="54" y="1517"/>
                  </a:lnTo>
                  <a:lnTo>
                    <a:pt x="1472" y="2336"/>
                  </a:lnTo>
                  <a:lnTo>
                    <a:pt x="3995" y="879"/>
                  </a:lnTo>
                  <a:lnTo>
                    <a:pt x="4047" y="851"/>
                  </a:lnTo>
                  <a:lnTo>
                    <a:pt x="2575" y="0"/>
                  </a:lnTo>
                  <a:close/>
                </a:path>
              </a:pathLst>
            </a:custGeom>
            <a:solidFill>
              <a:srgbClr val="AEB5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6"/>
            <p:cNvSpPr/>
            <p:nvPr/>
          </p:nvSpPr>
          <p:spPr>
            <a:xfrm>
              <a:off x="3848850" y="4184350"/>
              <a:ext cx="98575" cy="56925"/>
            </a:xfrm>
            <a:custGeom>
              <a:rect b="b" l="l" r="r" t="t"/>
              <a:pathLst>
                <a:path extrusionOk="0" h="2277" w="3943">
                  <a:moveTo>
                    <a:pt x="2522" y="0"/>
                  </a:moveTo>
                  <a:lnTo>
                    <a:pt x="1" y="1457"/>
                  </a:lnTo>
                  <a:lnTo>
                    <a:pt x="1419" y="2276"/>
                  </a:lnTo>
                  <a:lnTo>
                    <a:pt x="3942" y="819"/>
                  </a:lnTo>
                  <a:lnTo>
                    <a:pt x="2522" y="0"/>
                  </a:lnTo>
                  <a:close/>
                </a:path>
              </a:pathLst>
            </a:custGeom>
            <a:solidFill>
              <a:srgbClr val="AAD1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6"/>
            <p:cNvSpPr/>
            <p:nvPr/>
          </p:nvSpPr>
          <p:spPr>
            <a:xfrm>
              <a:off x="3746350" y="4209400"/>
              <a:ext cx="377125" cy="146650"/>
            </a:xfrm>
            <a:custGeom>
              <a:rect b="b" l="l" r="r" t="t"/>
              <a:pathLst>
                <a:path extrusionOk="0" h="5866" w="15085">
                  <a:moveTo>
                    <a:pt x="15084" y="1"/>
                  </a:moveTo>
                  <a:lnTo>
                    <a:pt x="5519" y="5523"/>
                  </a:lnTo>
                  <a:lnTo>
                    <a:pt x="1" y="2337"/>
                  </a:lnTo>
                  <a:lnTo>
                    <a:pt x="1" y="2462"/>
                  </a:lnTo>
                  <a:cubicBezTo>
                    <a:pt x="1" y="2646"/>
                    <a:pt x="99" y="2818"/>
                    <a:pt x="260" y="2910"/>
                  </a:cubicBezTo>
                  <a:lnTo>
                    <a:pt x="5260" y="5797"/>
                  </a:lnTo>
                  <a:cubicBezTo>
                    <a:pt x="5340" y="5843"/>
                    <a:pt x="5429" y="5866"/>
                    <a:pt x="5518" y="5866"/>
                  </a:cubicBezTo>
                  <a:cubicBezTo>
                    <a:pt x="5607" y="5866"/>
                    <a:pt x="5696" y="5843"/>
                    <a:pt x="5776" y="5797"/>
                  </a:cubicBezTo>
                  <a:lnTo>
                    <a:pt x="14825" y="574"/>
                  </a:lnTo>
                  <a:cubicBezTo>
                    <a:pt x="14986" y="482"/>
                    <a:pt x="15084" y="310"/>
                    <a:pt x="15084" y="126"/>
                  </a:cubicBezTo>
                  <a:lnTo>
                    <a:pt x="15084" y="1"/>
                  </a:lnTo>
                  <a:close/>
                </a:path>
              </a:pathLst>
            </a:custGeom>
            <a:solidFill>
              <a:srgbClr val="C8E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6"/>
            <p:cNvSpPr/>
            <p:nvPr/>
          </p:nvSpPr>
          <p:spPr>
            <a:xfrm>
              <a:off x="3884325" y="4209400"/>
              <a:ext cx="239150" cy="146700"/>
            </a:xfrm>
            <a:custGeom>
              <a:rect b="b" l="l" r="r" t="t"/>
              <a:pathLst>
                <a:path extrusionOk="0" h="5868" w="9566">
                  <a:moveTo>
                    <a:pt x="9565" y="1"/>
                  </a:moveTo>
                  <a:lnTo>
                    <a:pt x="0" y="5523"/>
                  </a:lnTo>
                  <a:lnTo>
                    <a:pt x="0" y="5867"/>
                  </a:lnTo>
                  <a:cubicBezTo>
                    <a:pt x="90" y="5867"/>
                    <a:pt x="179" y="5844"/>
                    <a:pt x="257" y="5797"/>
                  </a:cubicBezTo>
                  <a:lnTo>
                    <a:pt x="9306" y="574"/>
                  </a:lnTo>
                  <a:cubicBezTo>
                    <a:pt x="9467" y="482"/>
                    <a:pt x="9565" y="310"/>
                    <a:pt x="9565" y="126"/>
                  </a:cubicBezTo>
                  <a:lnTo>
                    <a:pt x="9565" y="1"/>
                  </a:lnTo>
                  <a:close/>
                </a:path>
              </a:pathLst>
            </a:custGeom>
            <a:solidFill>
              <a:srgbClr val="AAD1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6"/>
            <p:cNvSpPr/>
            <p:nvPr/>
          </p:nvSpPr>
          <p:spPr>
            <a:xfrm>
              <a:off x="3887950" y="4047175"/>
              <a:ext cx="270725" cy="303225"/>
            </a:xfrm>
            <a:custGeom>
              <a:rect b="b" l="l" r="r" t="t"/>
              <a:pathLst>
                <a:path extrusionOk="0" h="12129" w="10829">
                  <a:moveTo>
                    <a:pt x="10648" y="1"/>
                  </a:moveTo>
                  <a:lnTo>
                    <a:pt x="1287" y="5406"/>
                  </a:lnTo>
                  <a:cubicBezTo>
                    <a:pt x="1170" y="5474"/>
                    <a:pt x="1090" y="5589"/>
                    <a:pt x="1066" y="5723"/>
                  </a:cubicBezTo>
                  <a:lnTo>
                    <a:pt x="1" y="12087"/>
                  </a:lnTo>
                  <a:cubicBezTo>
                    <a:pt x="72" y="12115"/>
                    <a:pt x="147" y="12128"/>
                    <a:pt x="222" y="12128"/>
                  </a:cubicBezTo>
                  <a:cubicBezTo>
                    <a:pt x="328" y="12128"/>
                    <a:pt x="434" y="12100"/>
                    <a:pt x="529" y="12045"/>
                  </a:cubicBezTo>
                  <a:lnTo>
                    <a:pt x="9537" y="6846"/>
                  </a:lnTo>
                  <a:cubicBezTo>
                    <a:pt x="9696" y="6754"/>
                    <a:pt x="9805" y="6597"/>
                    <a:pt x="9835" y="6418"/>
                  </a:cubicBezTo>
                  <a:lnTo>
                    <a:pt x="10821" y="537"/>
                  </a:lnTo>
                  <a:cubicBezTo>
                    <a:pt x="10827" y="504"/>
                    <a:pt x="10829" y="470"/>
                    <a:pt x="10829" y="435"/>
                  </a:cubicBezTo>
                  <a:cubicBezTo>
                    <a:pt x="10829" y="271"/>
                    <a:pt x="10764" y="116"/>
                    <a:pt x="10648" y="1"/>
                  </a:cubicBezTo>
                  <a:close/>
                </a:path>
              </a:pathLst>
            </a:custGeom>
            <a:solidFill>
              <a:srgbClr val="EFF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6"/>
            <p:cNvSpPr/>
            <p:nvPr/>
          </p:nvSpPr>
          <p:spPr>
            <a:xfrm>
              <a:off x="3884325" y="4044800"/>
              <a:ext cx="269850" cy="304600"/>
            </a:xfrm>
            <a:custGeom>
              <a:rect b="b" l="l" r="r" t="t"/>
              <a:pathLst>
                <a:path extrusionOk="0" h="12184" w="10794">
                  <a:moveTo>
                    <a:pt x="10668" y="0"/>
                  </a:moveTo>
                  <a:lnTo>
                    <a:pt x="1288" y="5415"/>
                  </a:lnTo>
                  <a:cubicBezTo>
                    <a:pt x="1171" y="5484"/>
                    <a:pt x="1090" y="5599"/>
                    <a:pt x="1068" y="5733"/>
                  </a:cubicBezTo>
                  <a:lnTo>
                    <a:pt x="0" y="12107"/>
                  </a:lnTo>
                  <a:lnTo>
                    <a:pt x="62" y="12142"/>
                  </a:lnTo>
                  <a:cubicBezTo>
                    <a:pt x="89" y="12157"/>
                    <a:pt x="117" y="12172"/>
                    <a:pt x="146" y="12184"/>
                  </a:cubicBezTo>
                  <a:lnTo>
                    <a:pt x="1210" y="5820"/>
                  </a:lnTo>
                  <a:cubicBezTo>
                    <a:pt x="1233" y="5686"/>
                    <a:pt x="1313" y="5571"/>
                    <a:pt x="1430" y="5502"/>
                  </a:cubicBezTo>
                  <a:lnTo>
                    <a:pt x="10793" y="96"/>
                  </a:lnTo>
                  <a:cubicBezTo>
                    <a:pt x="10755" y="57"/>
                    <a:pt x="10713" y="25"/>
                    <a:pt x="10668" y="0"/>
                  </a:cubicBezTo>
                  <a:close/>
                </a:path>
              </a:pathLst>
            </a:custGeom>
            <a:solidFill>
              <a:srgbClr val="C8E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6"/>
            <p:cNvSpPr/>
            <p:nvPr/>
          </p:nvSpPr>
          <p:spPr>
            <a:xfrm>
              <a:off x="4013725" y="4181100"/>
              <a:ext cx="41575" cy="42325"/>
            </a:xfrm>
            <a:custGeom>
              <a:rect b="b" l="l" r="r" t="t"/>
              <a:pathLst>
                <a:path extrusionOk="0" h="1693" w="1663">
                  <a:moveTo>
                    <a:pt x="1356" y="1"/>
                  </a:moveTo>
                  <a:cubicBezTo>
                    <a:pt x="1246" y="1"/>
                    <a:pt x="1107" y="44"/>
                    <a:pt x="951" y="134"/>
                  </a:cubicBezTo>
                  <a:cubicBezTo>
                    <a:pt x="517" y="384"/>
                    <a:pt x="109" y="907"/>
                    <a:pt x="44" y="1302"/>
                  </a:cubicBezTo>
                  <a:cubicBezTo>
                    <a:pt x="1" y="1555"/>
                    <a:pt x="108" y="1693"/>
                    <a:pt x="306" y="1693"/>
                  </a:cubicBezTo>
                  <a:cubicBezTo>
                    <a:pt x="417" y="1693"/>
                    <a:pt x="556" y="1649"/>
                    <a:pt x="712" y="1559"/>
                  </a:cubicBezTo>
                  <a:cubicBezTo>
                    <a:pt x="1148" y="1308"/>
                    <a:pt x="1552" y="785"/>
                    <a:pt x="1619" y="391"/>
                  </a:cubicBezTo>
                  <a:cubicBezTo>
                    <a:pt x="1662" y="139"/>
                    <a:pt x="1554" y="1"/>
                    <a:pt x="1356" y="1"/>
                  </a:cubicBezTo>
                  <a:close/>
                </a:path>
              </a:pathLst>
            </a:custGeom>
            <a:solidFill>
              <a:srgbClr val="AAD1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26"/>
          <p:cNvSpPr txBox="1"/>
          <p:nvPr>
            <p:ph type="ctrTitle"/>
          </p:nvPr>
        </p:nvSpPr>
        <p:spPr>
          <a:xfrm>
            <a:off x="441700" y="564998"/>
            <a:ext cx="4067100" cy="167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solidFill>
                  <a:schemeClr val="lt1"/>
                </a:solidFill>
              </a:rPr>
              <a:t>Fake News Classifier</a:t>
            </a:r>
            <a:endParaRPr>
              <a:solidFill>
                <a:schemeClr val="lt1"/>
              </a:solidFill>
            </a:endParaRPr>
          </a:p>
        </p:txBody>
      </p:sp>
      <p:sp>
        <p:nvSpPr>
          <p:cNvPr id="291" name="Google Shape;291;p26"/>
          <p:cNvSpPr txBox="1"/>
          <p:nvPr>
            <p:ph idx="1" type="subTitle"/>
          </p:nvPr>
        </p:nvSpPr>
        <p:spPr>
          <a:xfrm>
            <a:off x="1265900" y="2185484"/>
            <a:ext cx="2418600" cy="47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BT4222 Final Project</a:t>
            </a:r>
            <a:endParaRPr/>
          </a:p>
          <a:p>
            <a:pPr indent="0" lvl="0" marL="0" rtl="0" algn="ctr">
              <a:spcBef>
                <a:spcPts val="0"/>
              </a:spcBef>
              <a:spcAft>
                <a:spcPts val="0"/>
              </a:spcAft>
              <a:buNone/>
            </a:pPr>
            <a:r>
              <a:rPr b="1" lang="en-GB">
                <a:latin typeface="Raleway"/>
                <a:ea typeface="Raleway"/>
                <a:cs typeface="Raleway"/>
                <a:sym typeface="Raleway"/>
              </a:rPr>
              <a:t>Group 7</a:t>
            </a:r>
            <a:endParaRPr b="1">
              <a:latin typeface="Raleway"/>
              <a:ea typeface="Raleway"/>
              <a:cs typeface="Raleway"/>
              <a:sym typeface="Raleway"/>
            </a:endParaRPr>
          </a:p>
        </p:txBody>
      </p:sp>
      <p:sp>
        <p:nvSpPr>
          <p:cNvPr id="292" name="Google Shape;292;p26"/>
          <p:cNvSpPr txBox="1"/>
          <p:nvPr>
            <p:ph idx="1" type="subTitle"/>
          </p:nvPr>
        </p:nvSpPr>
        <p:spPr>
          <a:xfrm>
            <a:off x="58475" y="3462125"/>
            <a:ext cx="3786600" cy="12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Ang Jamais - A0188978W</a:t>
            </a:r>
            <a:endParaRPr/>
          </a:p>
          <a:p>
            <a:pPr indent="0" lvl="0" marL="0" rtl="0" algn="ctr">
              <a:spcBef>
                <a:spcPts val="0"/>
              </a:spcBef>
              <a:spcAft>
                <a:spcPts val="0"/>
              </a:spcAft>
              <a:buNone/>
            </a:pPr>
            <a:r>
              <a:rPr lang="en-GB"/>
              <a:t>Erica Jane Tem - </a:t>
            </a:r>
            <a:r>
              <a:rPr lang="en-GB"/>
              <a:t>A0189505W</a:t>
            </a:r>
            <a:endParaRPr sz="1800"/>
          </a:p>
          <a:p>
            <a:pPr indent="0" lvl="0" marL="0" rtl="0" algn="ctr">
              <a:spcBef>
                <a:spcPts val="0"/>
              </a:spcBef>
              <a:spcAft>
                <a:spcPts val="0"/>
              </a:spcAft>
              <a:buNone/>
            </a:pPr>
            <a:r>
              <a:rPr lang="en-GB"/>
              <a:t>Jay Lew Jie Sheng - A0183426A</a:t>
            </a:r>
            <a:endParaRPr/>
          </a:p>
          <a:p>
            <a:pPr indent="0" lvl="0" marL="0" rtl="0" algn="ctr">
              <a:spcBef>
                <a:spcPts val="0"/>
              </a:spcBef>
              <a:spcAft>
                <a:spcPts val="0"/>
              </a:spcAft>
              <a:buNone/>
            </a:pPr>
            <a:r>
              <a:rPr lang="en-GB"/>
              <a:t>Justin Julius Chu Qijie - A0183794M</a:t>
            </a:r>
            <a:endParaRPr/>
          </a:p>
          <a:p>
            <a:pPr indent="0" lvl="0" marL="0" rtl="0" algn="ctr">
              <a:spcBef>
                <a:spcPts val="0"/>
              </a:spcBef>
              <a:spcAft>
                <a:spcPts val="0"/>
              </a:spcAft>
              <a:buNone/>
            </a:pPr>
            <a:r>
              <a:rPr lang="en-GB"/>
              <a:t>Lim Joo Bin - A0182574X</a:t>
            </a:r>
            <a:endParaRPr/>
          </a:p>
          <a:p>
            <a:pPr indent="0" lvl="0" marL="0" rtl="0" algn="ctr">
              <a:spcBef>
                <a:spcPts val="0"/>
              </a:spcBef>
              <a:spcAft>
                <a:spcPts val="0"/>
              </a:spcAft>
              <a:buNone/>
            </a:pPr>
            <a:r>
              <a:t/>
            </a:r>
            <a:endParaRPr/>
          </a:p>
        </p:txBody>
      </p:sp>
      <p:sp>
        <p:nvSpPr>
          <p:cNvPr id="293" name="Google Shape;293;p26"/>
          <p:cNvSpPr/>
          <p:nvPr/>
        </p:nvSpPr>
        <p:spPr>
          <a:xfrm>
            <a:off x="4775507" y="2355901"/>
            <a:ext cx="952500" cy="4317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aleway Thin"/>
                <a:ea typeface="Raleway Thin"/>
                <a:cs typeface="Raleway Thin"/>
                <a:sym typeface="Raleway Thin"/>
              </a:rPr>
              <a:t>Fake!</a:t>
            </a:r>
            <a:endParaRPr>
              <a:latin typeface="Raleway Thin"/>
              <a:ea typeface="Raleway Thin"/>
              <a:cs typeface="Raleway Thin"/>
              <a:sym typeface="Raleway Thin"/>
            </a:endParaRPr>
          </a:p>
        </p:txBody>
      </p:sp>
      <p:sp>
        <p:nvSpPr>
          <p:cNvPr id="294" name="Google Shape;294;p26"/>
          <p:cNvSpPr/>
          <p:nvPr/>
        </p:nvSpPr>
        <p:spPr>
          <a:xfrm flipH="1" rot="10800000">
            <a:off x="4959700" y="2776898"/>
            <a:ext cx="104700" cy="151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 name="Google Shape;295;p26"/>
          <p:cNvGrpSpPr/>
          <p:nvPr/>
        </p:nvGrpSpPr>
        <p:grpSpPr>
          <a:xfrm>
            <a:off x="5346228" y="3279529"/>
            <a:ext cx="943974" cy="534696"/>
            <a:chOff x="805169" y="-109181"/>
            <a:chExt cx="4067100" cy="3392740"/>
          </a:xfrm>
        </p:grpSpPr>
        <p:sp>
          <p:nvSpPr>
            <p:cNvPr id="296" name="Google Shape;296;p26"/>
            <p:cNvSpPr/>
            <p:nvPr/>
          </p:nvSpPr>
          <p:spPr>
            <a:xfrm>
              <a:off x="805169" y="-109181"/>
              <a:ext cx="4067100" cy="2756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aleway Thin"/>
                  <a:ea typeface="Raleway Thin"/>
                  <a:cs typeface="Raleway Thin"/>
                  <a:sym typeface="Raleway Thin"/>
                </a:rPr>
                <a:t>Real!</a:t>
              </a:r>
              <a:endParaRPr>
                <a:latin typeface="Raleway Thin"/>
                <a:ea typeface="Raleway Thin"/>
                <a:cs typeface="Raleway Thin"/>
                <a:sym typeface="Raleway Thin"/>
              </a:endParaRPr>
            </a:p>
          </p:txBody>
        </p:sp>
        <p:sp>
          <p:nvSpPr>
            <p:cNvPr id="297" name="Google Shape;297;p26"/>
            <p:cNvSpPr/>
            <p:nvPr/>
          </p:nvSpPr>
          <p:spPr>
            <a:xfrm rot="10800000">
              <a:off x="3489531" y="2592059"/>
              <a:ext cx="615600" cy="691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cxnSp>
        <p:nvCxnSpPr>
          <p:cNvPr id="663" name="Google Shape;663;p35"/>
          <p:cNvCxnSpPr/>
          <p:nvPr/>
        </p:nvCxnSpPr>
        <p:spPr>
          <a:xfrm rot="10800000">
            <a:off x="5455164" y="2254725"/>
            <a:ext cx="2823000" cy="0"/>
          </a:xfrm>
          <a:prstGeom prst="straightConnector1">
            <a:avLst/>
          </a:prstGeom>
          <a:noFill/>
          <a:ln cap="flat" cmpd="sng" w="19050">
            <a:solidFill>
              <a:schemeClr val="accent3"/>
            </a:solidFill>
            <a:prstDash val="solid"/>
            <a:round/>
            <a:headEnd len="med" w="med" type="oval"/>
            <a:tailEnd len="med" w="med" type="none"/>
          </a:ln>
        </p:spPr>
      </p:cxnSp>
      <p:cxnSp>
        <p:nvCxnSpPr>
          <p:cNvPr id="664" name="Google Shape;664;p35"/>
          <p:cNvCxnSpPr/>
          <p:nvPr/>
        </p:nvCxnSpPr>
        <p:spPr>
          <a:xfrm rot="10800000">
            <a:off x="820650" y="3006275"/>
            <a:ext cx="2412600" cy="0"/>
          </a:xfrm>
          <a:prstGeom prst="straightConnector1">
            <a:avLst/>
          </a:prstGeom>
          <a:noFill/>
          <a:ln cap="flat" cmpd="sng" w="19050">
            <a:solidFill>
              <a:schemeClr val="accent2"/>
            </a:solidFill>
            <a:prstDash val="solid"/>
            <a:round/>
            <a:headEnd len="med" w="med" type="none"/>
            <a:tailEnd len="med" w="med" type="oval"/>
          </a:ln>
        </p:spPr>
      </p:cxnSp>
      <p:sp>
        <p:nvSpPr>
          <p:cNvPr id="665" name="Google Shape;665;p35"/>
          <p:cNvSpPr txBox="1"/>
          <p:nvPr>
            <p:ph idx="6" type="title"/>
          </p:nvPr>
        </p:nvSpPr>
        <p:spPr>
          <a:xfrm>
            <a:off x="602850" y="347669"/>
            <a:ext cx="497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Pre-processing</a:t>
            </a:r>
            <a:endParaRPr/>
          </a:p>
        </p:txBody>
      </p:sp>
      <p:sp>
        <p:nvSpPr>
          <p:cNvPr id="666" name="Google Shape;666;p35"/>
          <p:cNvSpPr txBox="1"/>
          <p:nvPr>
            <p:ph idx="1" type="subTitle"/>
          </p:nvPr>
        </p:nvSpPr>
        <p:spPr>
          <a:xfrm flipH="1">
            <a:off x="6258403" y="2853300"/>
            <a:ext cx="2701800" cy="875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GB"/>
              <a:t>Shuffle</a:t>
            </a:r>
            <a:endParaRPr/>
          </a:p>
          <a:p>
            <a:pPr indent="-304800" lvl="0" marL="457200" rtl="0" algn="l">
              <a:spcBef>
                <a:spcPts val="0"/>
              </a:spcBef>
              <a:spcAft>
                <a:spcPts val="0"/>
              </a:spcAft>
              <a:buSzPts val="1200"/>
              <a:buChar char="●"/>
            </a:pPr>
            <a:r>
              <a:rPr lang="en-GB"/>
              <a:t>Train Test Split</a:t>
            </a:r>
            <a:endParaRPr/>
          </a:p>
          <a:p>
            <a:pPr indent="-304800" lvl="0" marL="457200" rtl="0" algn="l">
              <a:spcBef>
                <a:spcPts val="0"/>
              </a:spcBef>
              <a:spcAft>
                <a:spcPts val="0"/>
              </a:spcAft>
              <a:buSzPts val="1200"/>
              <a:buChar char="●"/>
            </a:pPr>
            <a:r>
              <a:rPr lang="en-GB"/>
              <a:t>To increase data size</a:t>
            </a:r>
            <a:endParaRPr/>
          </a:p>
        </p:txBody>
      </p:sp>
      <p:sp>
        <p:nvSpPr>
          <p:cNvPr id="667" name="Google Shape;667;p35"/>
          <p:cNvSpPr txBox="1"/>
          <p:nvPr>
            <p:ph idx="3" type="subTitle"/>
          </p:nvPr>
        </p:nvSpPr>
        <p:spPr>
          <a:xfrm flipH="1">
            <a:off x="6266251" y="1606169"/>
            <a:ext cx="2452500" cy="875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GB"/>
              <a:t>Conversion</a:t>
            </a:r>
            <a:r>
              <a:rPr lang="en-GB"/>
              <a:t> of words to base form</a:t>
            </a:r>
            <a:endParaRPr/>
          </a:p>
        </p:txBody>
      </p:sp>
      <p:sp>
        <p:nvSpPr>
          <p:cNvPr id="668" name="Google Shape;668;p35"/>
          <p:cNvSpPr txBox="1"/>
          <p:nvPr>
            <p:ph idx="5" type="subTitle"/>
          </p:nvPr>
        </p:nvSpPr>
        <p:spPr>
          <a:xfrm flipH="1">
            <a:off x="526950" y="1638900"/>
            <a:ext cx="2412600" cy="1110300"/>
          </a:xfrm>
          <a:prstGeom prst="rect">
            <a:avLst/>
          </a:prstGeom>
        </p:spPr>
        <p:txBody>
          <a:bodyPr anchorCtr="0" anchor="t" bIns="91425" lIns="91425" spcFirstLastPara="1" rIns="91425" wrap="square" tIns="91425">
            <a:noAutofit/>
          </a:bodyPr>
          <a:lstStyle/>
          <a:p>
            <a:pPr indent="-304800" lvl="0" marL="457200" rtl="0" algn="r">
              <a:spcBef>
                <a:spcPts val="0"/>
              </a:spcBef>
              <a:spcAft>
                <a:spcPts val="0"/>
              </a:spcAft>
              <a:buSzPts val="1200"/>
              <a:buChar char="●"/>
            </a:pPr>
            <a:r>
              <a:rPr lang="en-GB"/>
              <a:t>Removal of accents, punctuations &amp; stop words</a:t>
            </a:r>
            <a:endParaRPr/>
          </a:p>
          <a:p>
            <a:pPr indent="-304800" lvl="0" marL="457200" rtl="0" algn="r">
              <a:spcBef>
                <a:spcPts val="0"/>
              </a:spcBef>
              <a:spcAft>
                <a:spcPts val="0"/>
              </a:spcAft>
              <a:buSzPts val="1200"/>
              <a:buChar char="●"/>
            </a:pPr>
            <a:r>
              <a:rPr lang="en-GB"/>
              <a:t>Conversion to lowercase</a:t>
            </a:r>
            <a:endParaRPr/>
          </a:p>
        </p:txBody>
      </p:sp>
      <p:sp>
        <p:nvSpPr>
          <p:cNvPr id="669" name="Google Shape;669;p35"/>
          <p:cNvSpPr txBox="1"/>
          <p:nvPr>
            <p:ph type="ctrTitle"/>
          </p:nvPr>
        </p:nvSpPr>
        <p:spPr>
          <a:xfrm flipH="1">
            <a:off x="6715646" y="3684650"/>
            <a:ext cx="11520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Sampling</a:t>
            </a:r>
            <a:endParaRPr/>
          </a:p>
        </p:txBody>
      </p:sp>
      <p:sp>
        <p:nvSpPr>
          <p:cNvPr id="670" name="Google Shape;670;p35"/>
          <p:cNvSpPr txBox="1"/>
          <p:nvPr>
            <p:ph idx="2" type="ctrTitle"/>
          </p:nvPr>
        </p:nvSpPr>
        <p:spPr>
          <a:xfrm flipH="1">
            <a:off x="6418564" y="2289825"/>
            <a:ext cx="18210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Lemmatization</a:t>
            </a:r>
            <a:endParaRPr/>
          </a:p>
        </p:txBody>
      </p:sp>
      <p:sp>
        <p:nvSpPr>
          <p:cNvPr id="671" name="Google Shape;671;p35"/>
          <p:cNvSpPr txBox="1"/>
          <p:nvPr>
            <p:ph idx="4" type="ctrTitle"/>
          </p:nvPr>
        </p:nvSpPr>
        <p:spPr>
          <a:xfrm flipH="1">
            <a:off x="923775" y="3041034"/>
            <a:ext cx="1793700" cy="459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GB"/>
              <a:t>Standardization</a:t>
            </a:r>
            <a:endParaRPr/>
          </a:p>
        </p:txBody>
      </p:sp>
      <p:grpSp>
        <p:nvGrpSpPr>
          <p:cNvPr id="672" name="Google Shape;672;p35"/>
          <p:cNvGrpSpPr/>
          <p:nvPr/>
        </p:nvGrpSpPr>
        <p:grpSpPr>
          <a:xfrm>
            <a:off x="2748513" y="2659325"/>
            <a:ext cx="1789775" cy="3127625"/>
            <a:chOff x="2824713" y="2811725"/>
            <a:chExt cx="1789775" cy="3127625"/>
          </a:xfrm>
        </p:grpSpPr>
        <p:sp>
          <p:nvSpPr>
            <p:cNvPr id="673" name="Google Shape;673;p35"/>
            <p:cNvSpPr/>
            <p:nvPr/>
          </p:nvSpPr>
          <p:spPr>
            <a:xfrm>
              <a:off x="2824713" y="2811725"/>
              <a:ext cx="1789775" cy="3127625"/>
            </a:xfrm>
            <a:custGeom>
              <a:rect b="b" l="l" r="r" t="t"/>
              <a:pathLst>
                <a:path extrusionOk="0" h="125105" w="71591">
                  <a:moveTo>
                    <a:pt x="45365" y="0"/>
                  </a:moveTo>
                  <a:lnTo>
                    <a:pt x="9689" y="5543"/>
                  </a:lnTo>
                  <a:lnTo>
                    <a:pt x="238" y="26225"/>
                  </a:lnTo>
                  <a:lnTo>
                    <a:pt x="0" y="109963"/>
                  </a:lnTo>
                  <a:lnTo>
                    <a:pt x="26225" y="125104"/>
                  </a:lnTo>
                  <a:lnTo>
                    <a:pt x="61902" y="119563"/>
                  </a:lnTo>
                  <a:lnTo>
                    <a:pt x="71354" y="98879"/>
                  </a:lnTo>
                  <a:lnTo>
                    <a:pt x="71590" y="15141"/>
                  </a:lnTo>
                  <a:lnTo>
                    <a:pt x="45365" y="0"/>
                  </a:lnTo>
                  <a:close/>
                </a:path>
              </a:pathLst>
            </a:custGeom>
            <a:solidFill>
              <a:srgbClr val="B3D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5"/>
            <p:cNvSpPr/>
            <p:nvPr/>
          </p:nvSpPr>
          <p:spPr>
            <a:xfrm>
              <a:off x="4372263" y="3190250"/>
              <a:ext cx="242225" cy="2610550"/>
            </a:xfrm>
            <a:custGeom>
              <a:rect b="b" l="l" r="r" t="t"/>
              <a:pathLst>
                <a:path extrusionOk="0" h="104422" w="9689">
                  <a:moveTo>
                    <a:pt x="9688" y="0"/>
                  </a:moveTo>
                  <a:lnTo>
                    <a:pt x="238" y="20684"/>
                  </a:lnTo>
                  <a:lnTo>
                    <a:pt x="0" y="104422"/>
                  </a:lnTo>
                  <a:lnTo>
                    <a:pt x="9452" y="83738"/>
                  </a:lnTo>
                  <a:lnTo>
                    <a:pt x="9688" y="0"/>
                  </a:lnTo>
                  <a:close/>
                </a:path>
              </a:pathLst>
            </a:custGeom>
            <a:solidFill>
              <a:srgbClr val="6896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5"/>
            <p:cNvSpPr/>
            <p:nvPr/>
          </p:nvSpPr>
          <p:spPr>
            <a:xfrm>
              <a:off x="3480338" y="3707325"/>
              <a:ext cx="897875" cy="2232025"/>
            </a:xfrm>
            <a:custGeom>
              <a:rect b="b" l="l" r="r" t="t"/>
              <a:pathLst>
                <a:path extrusionOk="0" h="89281" w="35915">
                  <a:moveTo>
                    <a:pt x="35915" y="1"/>
                  </a:moveTo>
                  <a:lnTo>
                    <a:pt x="238" y="5542"/>
                  </a:lnTo>
                  <a:lnTo>
                    <a:pt x="0" y="89280"/>
                  </a:lnTo>
                  <a:lnTo>
                    <a:pt x="35677" y="83739"/>
                  </a:lnTo>
                  <a:lnTo>
                    <a:pt x="35915" y="1"/>
                  </a:lnTo>
                  <a:close/>
                </a:path>
              </a:pathLst>
            </a:custGeom>
            <a:solidFill>
              <a:srgbClr val="78AE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5"/>
            <p:cNvSpPr/>
            <p:nvPr/>
          </p:nvSpPr>
          <p:spPr>
            <a:xfrm>
              <a:off x="2824713" y="3467350"/>
              <a:ext cx="661575" cy="2472000"/>
            </a:xfrm>
            <a:custGeom>
              <a:rect b="b" l="l" r="r" t="t"/>
              <a:pathLst>
                <a:path extrusionOk="0" h="98880" w="26463">
                  <a:moveTo>
                    <a:pt x="238" y="0"/>
                  </a:moveTo>
                  <a:lnTo>
                    <a:pt x="0" y="83738"/>
                  </a:lnTo>
                  <a:lnTo>
                    <a:pt x="26225" y="98879"/>
                  </a:lnTo>
                  <a:lnTo>
                    <a:pt x="26463" y="15141"/>
                  </a:lnTo>
                  <a:lnTo>
                    <a:pt x="238" y="0"/>
                  </a:lnTo>
                  <a:close/>
                </a:path>
              </a:pathLst>
            </a:custGeom>
            <a:solidFill>
              <a:srgbClr val="90C4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 name="Google Shape;677;p35"/>
          <p:cNvGrpSpPr/>
          <p:nvPr/>
        </p:nvGrpSpPr>
        <p:grpSpPr>
          <a:xfrm>
            <a:off x="4435088" y="2171425"/>
            <a:ext cx="1793750" cy="4523250"/>
            <a:chOff x="4525538" y="1685925"/>
            <a:chExt cx="1793750" cy="4523250"/>
          </a:xfrm>
        </p:grpSpPr>
        <p:sp>
          <p:nvSpPr>
            <p:cNvPr id="678" name="Google Shape;678;p35"/>
            <p:cNvSpPr/>
            <p:nvPr/>
          </p:nvSpPr>
          <p:spPr>
            <a:xfrm>
              <a:off x="4525538" y="1685925"/>
              <a:ext cx="1793750" cy="4523250"/>
            </a:xfrm>
            <a:custGeom>
              <a:rect b="b" l="l" r="r" t="t"/>
              <a:pathLst>
                <a:path extrusionOk="0" h="180930" w="71750">
                  <a:moveTo>
                    <a:pt x="45524" y="0"/>
                  </a:moveTo>
                  <a:lnTo>
                    <a:pt x="9848" y="5542"/>
                  </a:lnTo>
                  <a:lnTo>
                    <a:pt x="396" y="26225"/>
                  </a:lnTo>
                  <a:lnTo>
                    <a:pt x="0" y="165788"/>
                  </a:lnTo>
                  <a:lnTo>
                    <a:pt x="26227" y="180929"/>
                  </a:lnTo>
                  <a:lnTo>
                    <a:pt x="61902" y="175386"/>
                  </a:lnTo>
                  <a:lnTo>
                    <a:pt x="71354" y="154704"/>
                  </a:lnTo>
                  <a:lnTo>
                    <a:pt x="71750" y="15141"/>
                  </a:lnTo>
                  <a:lnTo>
                    <a:pt x="45524" y="0"/>
                  </a:lnTo>
                  <a:close/>
                </a:path>
              </a:pathLst>
            </a:custGeom>
            <a:solidFill>
              <a:srgbClr val="8B89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5"/>
            <p:cNvSpPr/>
            <p:nvPr/>
          </p:nvSpPr>
          <p:spPr>
            <a:xfrm>
              <a:off x="6073088" y="2064425"/>
              <a:ext cx="246200" cy="4006175"/>
            </a:xfrm>
            <a:custGeom>
              <a:rect b="b" l="l" r="r" t="t"/>
              <a:pathLst>
                <a:path extrusionOk="0" h="160247" w="9848">
                  <a:moveTo>
                    <a:pt x="9848" y="1"/>
                  </a:moveTo>
                  <a:lnTo>
                    <a:pt x="396" y="20685"/>
                  </a:lnTo>
                  <a:lnTo>
                    <a:pt x="0" y="160246"/>
                  </a:lnTo>
                  <a:lnTo>
                    <a:pt x="9452" y="139564"/>
                  </a:lnTo>
                  <a:lnTo>
                    <a:pt x="9848" y="1"/>
                  </a:lnTo>
                  <a:close/>
                </a:path>
              </a:pathLst>
            </a:custGeom>
            <a:solidFill>
              <a:srgbClr val="535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5"/>
            <p:cNvSpPr/>
            <p:nvPr/>
          </p:nvSpPr>
          <p:spPr>
            <a:xfrm>
              <a:off x="5181188" y="2581525"/>
              <a:ext cx="901800" cy="3627650"/>
            </a:xfrm>
            <a:custGeom>
              <a:rect b="b" l="l" r="r" t="t"/>
              <a:pathLst>
                <a:path extrusionOk="0" h="145106" w="36072">
                  <a:moveTo>
                    <a:pt x="36072" y="1"/>
                  </a:moveTo>
                  <a:lnTo>
                    <a:pt x="396" y="5542"/>
                  </a:lnTo>
                  <a:lnTo>
                    <a:pt x="1" y="145105"/>
                  </a:lnTo>
                  <a:lnTo>
                    <a:pt x="35676" y="139562"/>
                  </a:lnTo>
                  <a:lnTo>
                    <a:pt x="36072" y="1"/>
                  </a:lnTo>
                  <a:close/>
                </a:path>
              </a:pathLst>
            </a:custGeom>
            <a:solidFill>
              <a:srgbClr val="5C5C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5"/>
            <p:cNvSpPr/>
            <p:nvPr/>
          </p:nvSpPr>
          <p:spPr>
            <a:xfrm>
              <a:off x="4525538" y="2341550"/>
              <a:ext cx="665575" cy="3867625"/>
            </a:xfrm>
            <a:custGeom>
              <a:rect b="b" l="l" r="r" t="t"/>
              <a:pathLst>
                <a:path extrusionOk="0" h="154705" w="26623">
                  <a:moveTo>
                    <a:pt x="396" y="0"/>
                  </a:moveTo>
                  <a:lnTo>
                    <a:pt x="0" y="139563"/>
                  </a:lnTo>
                  <a:lnTo>
                    <a:pt x="26227" y="154704"/>
                  </a:lnTo>
                  <a:lnTo>
                    <a:pt x="26622" y="15141"/>
                  </a:lnTo>
                  <a:lnTo>
                    <a:pt x="396" y="0"/>
                  </a:lnTo>
                  <a:close/>
                </a:path>
              </a:pathLst>
            </a:custGeom>
            <a:solidFill>
              <a:srgbClr val="6C6C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82" name="Google Shape;682;p35"/>
          <p:cNvCxnSpPr/>
          <p:nvPr/>
        </p:nvCxnSpPr>
        <p:spPr>
          <a:xfrm rot="10800000">
            <a:off x="4811115" y="3648475"/>
            <a:ext cx="3332400" cy="0"/>
          </a:xfrm>
          <a:prstGeom prst="straightConnector1">
            <a:avLst/>
          </a:prstGeom>
          <a:noFill/>
          <a:ln cap="flat" cmpd="sng" w="19050">
            <a:solidFill>
              <a:schemeClr val="accent1"/>
            </a:solidFill>
            <a:prstDash val="solid"/>
            <a:round/>
            <a:headEnd len="med" w="med" type="oval"/>
            <a:tailEnd len="med" w="med" type="none"/>
          </a:ln>
        </p:spPr>
      </p:cxnSp>
      <p:grpSp>
        <p:nvGrpSpPr>
          <p:cNvPr id="683" name="Google Shape;683;p35"/>
          <p:cNvGrpSpPr/>
          <p:nvPr/>
        </p:nvGrpSpPr>
        <p:grpSpPr>
          <a:xfrm>
            <a:off x="3830163" y="3579050"/>
            <a:ext cx="1787850" cy="2429825"/>
            <a:chOff x="3296763" y="4493450"/>
            <a:chExt cx="1787850" cy="2429825"/>
          </a:xfrm>
        </p:grpSpPr>
        <p:sp>
          <p:nvSpPr>
            <p:cNvPr id="684" name="Google Shape;684;p35"/>
            <p:cNvSpPr/>
            <p:nvPr/>
          </p:nvSpPr>
          <p:spPr>
            <a:xfrm>
              <a:off x="3296763" y="4493450"/>
              <a:ext cx="1787850" cy="2429825"/>
            </a:xfrm>
            <a:custGeom>
              <a:rect b="b" l="l" r="r" t="t"/>
              <a:pathLst>
                <a:path extrusionOk="0" h="97193" w="71514">
                  <a:moveTo>
                    <a:pt x="45287" y="0"/>
                  </a:moveTo>
                  <a:lnTo>
                    <a:pt x="9612" y="5542"/>
                  </a:lnTo>
                  <a:lnTo>
                    <a:pt x="160" y="26225"/>
                  </a:lnTo>
                  <a:lnTo>
                    <a:pt x="1" y="82050"/>
                  </a:lnTo>
                  <a:lnTo>
                    <a:pt x="26226" y="97192"/>
                  </a:lnTo>
                  <a:lnTo>
                    <a:pt x="61904" y="91650"/>
                  </a:lnTo>
                  <a:lnTo>
                    <a:pt x="71356" y="70966"/>
                  </a:lnTo>
                  <a:lnTo>
                    <a:pt x="71514" y="15141"/>
                  </a:lnTo>
                  <a:lnTo>
                    <a:pt x="45287" y="0"/>
                  </a:lnTo>
                  <a:close/>
                </a:path>
              </a:pathLst>
            </a:custGeom>
            <a:solidFill>
              <a:srgbClr val="FF8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5"/>
            <p:cNvSpPr/>
            <p:nvPr/>
          </p:nvSpPr>
          <p:spPr>
            <a:xfrm>
              <a:off x="4844363" y="4871975"/>
              <a:ext cx="240250" cy="1912725"/>
            </a:xfrm>
            <a:custGeom>
              <a:rect b="b" l="l" r="r" t="t"/>
              <a:pathLst>
                <a:path extrusionOk="0" h="76509" w="9610">
                  <a:moveTo>
                    <a:pt x="9610" y="0"/>
                  </a:moveTo>
                  <a:lnTo>
                    <a:pt x="158" y="20684"/>
                  </a:lnTo>
                  <a:lnTo>
                    <a:pt x="0" y="76509"/>
                  </a:lnTo>
                  <a:lnTo>
                    <a:pt x="9452" y="55825"/>
                  </a:lnTo>
                  <a:lnTo>
                    <a:pt x="9610" y="0"/>
                  </a:lnTo>
                  <a:close/>
                </a:path>
              </a:pathLst>
            </a:custGeom>
            <a:solidFill>
              <a:srgbClr val="DB2C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5"/>
            <p:cNvSpPr/>
            <p:nvPr/>
          </p:nvSpPr>
          <p:spPr>
            <a:xfrm>
              <a:off x="3952388" y="5389050"/>
              <a:ext cx="895950" cy="1534225"/>
            </a:xfrm>
            <a:custGeom>
              <a:rect b="b" l="l" r="r" t="t"/>
              <a:pathLst>
                <a:path extrusionOk="0" h="61369" w="35838">
                  <a:moveTo>
                    <a:pt x="35837" y="1"/>
                  </a:moveTo>
                  <a:lnTo>
                    <a:pt x="160" y="5542"/>
                  </a:lnTo>
                  <a:lnTo>
                    <a:pt x="1" y="61368"/>
                  </a:lnTo>
                  <a:lnTo>
                    <a:pt x="35679" y="55826"/>
                  </a:lnTo>
                  <a:lnTo>
                    <a:pt x="3583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5"/>
            <p:cNvSpPr/>
            <p:nvPr/>
          </p:nvSpPr>
          <p:spPr>
            <a:xfrm>
              <a:off x="3296763" y="5149075"/>
              <a:ext cx="659650" cy="1774200"/>
            </a:xfrm>
            <a:custGeom>
              <a:rect b="b" l="l" r="r" t="t"/>
              <a:pathLst>
                <a:path extrusionOk="0" h="70968" w="26386">
                  <a:moveTo>
                    <a:pt x="160" y="0"/>
                  </a:moveTo>
                  <a:lnTo>
                    <a:pt x="1" y="55825"/>
                  </a:lnTo>
                  <a:lnTo>
                    <a:pt x="26226" y="70967"/>
                  </a:lnTo>
                  <a:lnTo>
                    <a:pt x="26385" y="15141"/>
                  </a:lnTo>
                  <a:lnTo>
                    <a:pt x="160" y="0"/>
                  </a:ln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 name="Google Shape;688;p35"/>
          <p:cNvGrpSpPr/>
          <p:nvPr/>
        </p:nvGrpSpPr>
        <p:grpSpPr>
          <a:xfrm rot="-305776">
            <a:off x="2767681" y="2722664"/>
            <a:ext cx="1466387" cy="909622"/>
            <a:chOff x="1485275" y="3318625"/>
            <a:chExt cx="371000" cy="216375"/>
          </a:xfrm>
        </p:grpSpPr>
        <p:sp>
          <p:nvSpPr>
            <p:cNvPr id="689" name="Google Shape;689;p35"/>
            <p:cNvSpPr/>
            <p:nvPr/>
          </p:nvSpPr>
          <p:spPr>
            <a:xfrm>
              <a:off x="1485275" y="3319325"/>
              <a:ext cx="367275" cy="215675"/>
            </a:xfrm>
            <a:custGeom>
              <a:rect b="b" l="l" r="r" t="t"/>
              <a:pathLst>
                <a:path extrusionOk="0" h="8627" w="14691">
                  <a:moveTo>
                    <a:pt x="13362" y="625"/>
                  </a:moveTo>
                  <a:cubicBezTo>
                    <a:pt x="13488" y="625"/>
                    <a:pt x="13614" y="653"/>
                    <a:pt x="13710" y="709"/>
                  </a:cubicBezTo>
                  <a:cubicBezTo>
                    <a:pt x="13766" y="738"/>
                    <a:pt x="13810" y="782"/>
                    <a:pt x="13838" y="839"/>
                  </a:cubicBezTo>
                  <a:cubicBezTo>
                    <a:pt x="13816" y="888"/>
                    <a:pt x="13773" y="934"/>
                    <a:pt x="13707" y="973"/>
                  </a:cubicBezTo>
                  <a:cubicBezTo>
                    <a:pt x="13611" y="1028"/>
                    <a:pt x="13485" y="1056"/>
                    <a:pt x="13359" y="1056"/>
                  </a:cubicBezTo>
                  <a:cubicBezTo>
                    <a:pt x="13233" y="1056"/>
                    <a:pt x="13107" y="1028"/>
                    <a:pt x="13011" y="973"/>
                  </a:cubicBezTo>
                  <a:cubicBezTo>
                    <a:pt x="12938" y="971"/>
                    <a:pt x="12879" y="911"/>
                    <a:pt x="12881" y="839"/>
                  </a:cubicBezTo>
                  <a:cubicBezTo>
                    <a:pt x="12881" y="766"/>
                    <a:pt x="12939" y="709"/>
                    <a:pt x="13012" y="709"/>
                  </a:cubicBezTo>
                  <a:cubicBezTo>
                    <a:pt x="13013" y="709"/>
                    <a:pt x="13014" y="709"/>
                    <a:pt x="13015" y="709"/>
                  </a:cubicBezTo>
                  <a:cubicBezTo>
                    <a:pt x="13111" y="653"/>
                    <a:pt x="13237" y="625"/>
                    <a:pt x="13362" y="625"/>
                  </a:cubicBezTo>
                  <a:close/>
                  <a:moveTo>
                    <a:pt x="13175" y="0"/>
                  </a:moveTo>
                  <a:cubicBezTo>
                    <a:pt x="12787" y="0"/>
                    <a:pt x="12398" y="86"/>
                    <a:pt x="12100" y="259"/>
                  </a:cubicBezTo>
                  <a:lnTo>
                    <a:pt x="11013" y="885"/>
                  </a:lnTo>
                  <a:lnTo>
                    <a:pt x="10832" y="990"/>
                  </a:lnTo>
                  <a:lnTo>
                    <a:pt x="10423" y="1226"/>
                  </a:lnTo>
                  <a:lnTo>
                    <a:pt x="10305" y="1296"/>
                  </a:lnTo>
                  <a:lnTo>
                    <a:pt x="9957" y="1495"/>
                  </a:lnTo>
                  <a:lnTo>
                    <a:pt x="9936" y="1508"/>
                  </a:lnTo>
                  <a:lnTo>
                    <a:pt x="9429" y="1799"/>
                  </a:lnTo>
                  <a:lnTo>
                    <a:pt x="9248" y="1904"/>
                  </a:lnTo>
                  <a:lnTo>
                    <a:pt x="8902" y="2105"/>
                  </a:lnTo>
                  <a:lnTo>
                    <a:pt x="8721" y="2210"/>
                  </a:lnTo>
                  <a:lnTo>
                    <a:pt x="8373" y="2409"/>
                  </a:lnTo>
                  <a:lnTo>
                    <a:pt x="8192" y="2514"/>
                  </a:lnTo>
                  <a:lnTo>
                    <a:pt x="7847" y="2715"/>
                  </a:lnTo>
                  <a:lnTo>
                    <a:pt x="7665" y="2819"/>
                  </a:lnTo>
                  <a:lnTo>
                    <a:pt x="6724" y="3363"/>
                  </a:lnTo>
                  <a:lnTo>
                    <a:pt x="6608" y="3429"/>
                  </a:lnTo>
                  <a:lnTo>
                    <a:pt x="6261" y="3629"/>
                  </a:lnTo>
                  <a:lnTo>
                    <a:pt x="6081" y="3734"/>
                  </a:lnTo>
                  <a:lnTo>
                    <a:pt x="5734" y="3935"/>
                  </a:lnTo>
                  <a:lnTo>
                    <a:pt x="5619" y="4001"/>
                  </a:lnTo>
                  <a:lnTo>
                    <a:pt x="5206" y="4239"/>
                  </a:lnTo>
                  <a:lnTo>
                    <a:pt x="5089" y="4307"/>
                  </a:lnTo>
                  <a:lnTo>
                    <a:pt x="4671" y="4548"/>
                  </a:lnTo>
                  <a:lnTo>
                    <a:pt x="4496" y="4648"/>
                  </a:lnTo>
                  <a:lnTo>
                    <a:pt x="4149" y="4849"/>
                  </a:lnTo>
                  <a:lnTo>
                    <a:pt x="3969" y="4953"/>
                  </a:lnTo>
                  <a:lnTo>
                    <a:pt x="3622" y="5153"/>
                  </a:lnTo>
                  <a:lnTo>
                    <a:pt x="3441" y="5258"/>
                  </a:lnTo>
                  <a:lnTo>
                    <a:pt x="2039" y="6067"/>
                  </a:lnTo>
                  <a:lnTo>
                    <a:pt x="1858" y="6172"/>
                  </a:lnTo>
                  <a:lnTo>
                    <a:pt x="1511" y="6371"/>
                  </a:lnTo>
                  <a:lnTo>
                    <a:pt x="1331" y="6476"/>
                  </a:lnTo>
                  <a:lnTo>
                    <a:pt x="1" y="7244"/>
                  </a:lnTo>
                  <a:lnTo>
                    <a:pt x="1" y="7384"/>
                  </a:lnTo>
                  <a:lnTo>
                    <a:pt x="2141" y="8627"/>
                  </a:lnTo>
                  <a:lnTo>
                    <a:pt x="14242" y="1641"/>
                  </a:lnTo>
                  <a:cubicBezTo>
                    <a:pt x="14540" y="1468"/>
                    <a:pt x="14691" y="1242"/>
                    <a:pt x="14689" y="1014"/>
                  </a:cubicBezTo>
                  <a:lnTo>
                    <a:pt x="14689" y="878"/>
                  </a:lnTo>
                  <a:cubicBezTo>
                    <a:pt x="14689" y="653"/>
                    <a:pt x="14543" y="429"/>
                    <a:pt x="14248" y="259"/>
                  </a:cubicBezTo>
                  <a:cubicBezTo>
                    <a:pt x="13952" y="86"/>
                    <a:pt x="13564" y="0"/>
                    <a:pt x="13175" y="0"/>
                  </a:cubicBezTo>
                  <a:close/>
                </a:path>
              </a:pathLst>
            </a:custGeom>
            <a:solidFill>
              <a:srgbClr val="605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5"/>
            <p:cNvSpPr/>
            <p:nvPr/>
          </p:nvSpPr>
          <p:spPr>
            <a:xfrm>
              <a:off x="1806975" y="3330775"/>
              <a:ext cx="24650" cy="10650"/>
            </a:xfrm>
            <a:custGeom>
              <a:rect b="b" l="l" r="r" t="t"/>
              <a:pathLst>
                <a:path extrusionOk="0" h="426" w="986">
                  <a:moveTo>
                    <a:pt x="494" y="0"/>
                  </a:moveTo>
                  <a:cubicBezTo>
                    <a:pt x="368" y="0"/>
                    <a:pt x="242" y="28"/>
                    <a:pt x="145" y="83"/>
                  </a:cubicBezTo>
                  <a:cubicBezTo>
                    <a:pt x="48" y="140"/>
                    <a:pt x="1" y="214"/>
                    <a:pt x="1" y="286"/>
                  </a:cubicBezTo>
                  <a:lnTo>
                    <a:pt x="1" y="426"/>
                  </a:lnTo>
                  <a:cubicBezTo>
                    <a:pt x="1" y="352"/>
                    <a:pt x="48" y="278"/>
                    <a:pt x="145" y="223"/>
                  </a:cubicBezTo>
                  <a:cubicBezTo>
                    <a:pt x="242" y="167"/>
                    <a:pt x="368" y="139"/>
                    <a:pt x="494" y="139"/>
                  </a:cubicBezTo>
                  <a:cubicBezTo>
                    <a:pt x="620" y="139"/>
                    <a:pt x="746" y="167"/>
                    <a:pt x="842" y="223"/>
                  </a:cubicBezTo>
                  <a:cubicBezTo>
                    <a:pt x="938" y="278"/>
                    <a:pt x="985" y="351"/>
                    <a:pt x="985" y="423"/>
                  </a:cubicBezTo>
                  <a:lnTo>
                    <a:pt x="985" y="283"/>
                  </a:lnTo>
                  <a:cubicBezTo>
                    <a:pt x="985" y="211"/>
                    <a:pt x="938" y="139"/>
                    <a:pt x="842" y="83"/>
                  </a:cubicBezTo>
                  <a:cubicBezTo>
                    <a:pt x="746" y="28"/>
                    <a:pt x="620" y="0"/>
                    <a:pt x="494" y="0"/>
                  </a:cubicBezTo>
                  <a:close/>
                </a:path>
              </a:pathLst>
            </a:custGeom>
            <a:solidFill>
              <a:srgbClr val="8E9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5"/>
            <p:cNvSpPr/>
            <p:nvPr/>
          </p:nvSpPr>
          <p:spPr>
            <a:xfrm>
              <a:off x="1841300" y="3340475"/>
              <a:ext cx="11250" cy="19200"/>
            </a:xfrm>
            <a:custGeom>
              <a:rect b="b" l="l" r="r" t="t"/>
              <a:pathLst>
                <a:path extrusionOk="0" h="768" w="450">
                  <a:moveTo>
                    <a:pt x="450" y="1"/>
                  </a:moveTo>
                  <a:cubicBezTo>
                    <a:pt x="450" y="228"/>
                    <a:pt x="301" y="454"/>
                    <a:pt x="1" y="628"/>
                  </a:cubicBezTo>
                  <a:lnTo>
                    <a:pt x="1" y="768"/>
                  </a:lnTo>
                  <a:cubicBezTo>
                    <a:pt x="301" y="595"/>
                    <a:pt x="450" y="368"/>
                    <a:pt x="450" y="141"/>
                  </a:cubicBezTo>
                  <a:lnTo>
                    <a:pt x="450" y="1"/>
                  </a:lnTo>
                  <a:close/>
                </a:path>
              </a:pathLst>
            </a:custGeom>
            <a:solidFill>
              <a:srgbClr val="8E9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5"/>
            <p:cNvSpPr/>
            <p:nvPr/>
          </p:nvSpPr>
          <p:spPr>
            <a:xfrm>
              <a:off x="1538775" y="3356150"/>
              <a:ext cx="302550" cy="178150"/>
            </a:xfrm>
            <a:custGeom>
              <a:rect b="b" l="l" r="r" t="t"/>
              <a:pathLst>
                <a:path extrusionOk="0" h="7126" w="12102">
                  <a:moveTo>
                    <a:pt x="12102" y="1"/>
                  </a:moveTo>
                  <a:lnTo>
                    <a:pt x="1" y="6988"/>
                  </a:lnTo>
                  <a:lnTo>
                    <a:pt x="2" y="7126"/>
                  </a:lnTo>
                  <a:lnTo>
                    <a:pt x="12102" y="141"/>
                  </a:lnTo>
                  <a:lnTo>
                    <a:pt x="12102" y="1"/>
                  </a:lnTo>
                  <a:close/>
                </a:path>
              </a:pathLst>
            </a:custGeom>
            <a:solidFill>
              <a:srgbClr val="8E9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5"/>
            <p:cNvSpPr/>
            <p:nvPr/>
          </p:nvSpPr>
          <p:spPr>
            <a:xfrm>
              <a:off x="1485275" y="3499725"/>
              <a:ext cx="53575" cy="34575"/>
            </a:xfrm>
            <a:custGeom>
              <a:rect b="b" l="l" r="r" t="t"/>
              <a:pathLst>
                <a:path extrusionOk="0" h="1383" w="2143">
                  <a:moveTo>
                    <a:pt x="1" y="0"/>
                  </a:moveTo>
                  <a:lnTo>
                    <a:pt x="2" y="140"/>
                  </a:lnTo>
                  <a:lnTo>
                    <a:pt x="2142" y="1383"/>
                  </a:lnTo>
                  <a:lnTo>
                    <a:pt x="2141" y="1245"/>
                  </a:lnTo>
                  <a:lnTo>
                    <a:pt x="1" y="0"/>
                  </a:lnTo>
                  <a:close/>
                </a:path>
              </a:pathLst>
            </a:custGeom>
            <a:solidFill>
              <a:srgbClr val="706B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5"/>
            <p:cNvSpPr/>
            <p:nvPr/>
          </p:nvSpPr>
          <p:spPr>
            <a:xfrm>
              <a:off x="1485275" y="3318625"/>
              <a:ext cx="371000" cy="212225"/>
            </a:xfrm>
            <a:custGeom>
              <a:rect b="b" l="l" r="r" t="t"/>
              <a:pathLst>
                <a:path extrusionOk="0" h="8489" w="14840">
                  <a:moveTo>
                    <a:pt x="13362" y="486"/>
                  </a:moveTo>
                  <a:cubicBezTo>
                    <a:pt x="13488" y="486"/>
                    <a:pt x="13614" y="514"/>
                    <a:pt x="13710" y="569"/>
                  </a:cubicBezTo>
                  <a:cubicBezTo>
                    <a:pt x="13902" y="681"/>
                    <a:pt x="13899" y="861"/>
                    <a:pt x="13707" y="973"/>
                  </a:cubicBezTo>
                  <a:cubicBezTo>
                    <a:pt x="13611" y="1029"/>
                    <a:pt x="13485" y="1056"/>
                    <a:pt x="13359" y="1056"/>
                  </a:cubicBezTo>
                  <a:cubicBezTo>
                    <a:pt x="13233" y="1056"/>
                    <a:pt x="13107" y="1029"/>
                    <a:pt x="13011" y="973"/>
                  </a:cubicBezTo>
                  <a:cubicBezTo>
                    <a:pt x="12819" y="861"/>
                    <a:pt x="12821" y="681"/>
                    <a:pt x="13013" y="569"/>
                  </a:cubicBezTo>
                  <a:cubicBezTo>
                    <a:pt x="13110" y="514"/>
                    <a:pt x="13236" y="486"/>
                    <a:pt x="13362" y="486"/>
                  </a:cubicBezTo>
                  <a:close/>
                  <a:moveTo>
                    <a:pt x="13177" y="1"/>
                  </a:moveTo>
                  <a:cubicBezTo>
                    <a:pt x="12788" y="1"/>
                    <a:pt x="12399" y="87"/>
                    <a:pt x="12102" y="259"/>
                  </a:cubicBezTo>
                  <a:lnTo>
                    <a:pt x="1" y="7244"/>
                  </a:lnTo>
                  <a:lnTo>
                    <a:pt x="2141" y="8489"/>
                  </a:lnTo>
                  <a:lnTo>
                    <a:pt x="14242" y="1502"/>
                  </a:lnTo>
                  <a:cubicBezTo>
                    <a:pt x="14837" y="1159"/>
                    <a:pt x="14840" y="601"/>
                    <a:pt x="14248" y="259"/>
                  </a:cubicBezTo>
                  <a:cubicBezTo>
                    <a:pt x="13953" y="87"/>
                    <a:pt x="13565" y="1"/>
                    <a:pt x="13177" y="1"/>
                  </a:cubicBezTo>
                  <a:close/>
                </a:path>
              </a:pathLst>
            </a:custGeom>
            <a:solidFill>
              <a:srgbClr val="A3B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5"/>
            <p:cNvSpPr/>
            <p:nvPr/>
          </p:nvSpPr>
          <p:spPr>
            <a:xfrm>
              <a:off x="1624075" y="3416950"/>
              <a:ext cx="17575" cy="10250"/>
            </a:xfrm>
            <a:custGeom>
              <a:rect b="b" l="l" r="r" t="t"/>
              <a:pathLst>
                <a:path extrusionOk="0" h="410" w="703">
                  <a:moveTo>
                    <a:pt x="182" y="1"/>
                  </a:moveTo>
                  <a:lnTo>
                    <a:pt x="1" y="105"/>
                  </a:lnTo>
                  <a:lnTo>
                    <a:pt x="523" y="409"/>
                  </a:lnTo>
                  <a:lnTo>
                    <a:pt x="703" y="305"/>
                  </a:lnTo>
                  <a:lnTo>
                    <a:pt x="182" y="1"/>
                  </a:lnTo>
                  <a:close/>
                </a:path>
              </a:pathLst>
            </a:custGeom>
            <a:solidFill>
              <a:srgbClr val="605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5"/>
            <p:cNvSpPr/>
            <p:nvPr/>
          </p:nvSpPr>
          <p:spPr>
            <a:xfrm>
              <a:off x="1676900" y="3386500"/>
              <a:ext cx="17575" cy="10200"/>
            </a:xfrm>
            <a:custGeom>
              <a:rect b="b" l="l" r="r" t="t"/>
              <a:pathLst>
                <a:path extrusionOk="0" h="408" w="703">
                  <a:moveTo>
                    <a:pt x="182" y="0"/>
                  </a:moveTo>
                  <a:lnTo>
                    <a:pt x="0" y="105"/>
                  </a:lnTo>
                  <a:lnTo>
                    <a:pt x="521" y="407"/>
                  </a:lnTo>
                  <a:lnTo>
                    <a:pt x="702" y="303"/>
                  </a:lnTo>
                  <a:lnTo>
                    <a:pt x="182" y="0"/>
                  </a:lnTo>
                  <a:close/>
                </a:path>
              </a:pathLst>
            </a:custGeom>
            <a:solidFill>
              <a:srgbClr val="605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5"/>
            <p:cNvSpPr/>
            <p:nvPr/>
          </p:nvSpPr>
          <p:spPr>
            <a:xfrm>
              <a:off x="1663675" y="3394100"/>
              <a:ext cx="22875" cy="13275"/>
            </a:xfrm>
            <a:custGeom>
              <a:rect b="b" l="l" r="r" t="t"/>
              <a:pathLst>
                <a:path extrusionOk="0" h="531" w="915">
                  <a:moveTo>
                    <a:pt x="182" y="1"/>
                  </a:moveTo>
                  <a:lnTo>
                    <a:pt x="1" y="105"/>
                  </a:lnTo>
                  <a:lnTo>
                    <a:pt x="734" y="531"/>
                  </a:lnTo>
                  <a:lnTo>
                    <a:pt x="915" y="426"/>
                  </a:lnTo>
                  <a:lnTo>
                    <a:pt x="182" y="1"/>
                  </a:lnTo>
                  <a:close/>
                </a:path>
              </a:pathLst>
            </a:custGeom>
            <a:solidFill>
              <a:srgbClr val="605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5"/>
            <p:cNvSpPr/>
            <p:nvPr/>
          </p:nvSpPr>
          <p:spPr>
            <a:xfrm>
              <a:off x="1650500" y="3401750"/>
              <a:ext cx="17575" cy="10200"/>
            </a:xfrm>
            <a:custGeom>
              <a:rect b="b" l="l" r="r" t="t"/>
              <a:pathLst>
                <a:path extrusionOk="0" h="408" w="703">
                  <a:moveTo>
                    <a:pt x="182" y="0"/>
                  </a:moveTo>
                  <a:lnTo>
                    <a:pt x="1" y="105"/>
                  </a:lnTo>
                  <a:lnTo>
                    <a:pt x="522" y="407"/>
                  </a:lnTo>
                  <a:lnTo>
                    <a:pt x="703" y="303"/>
                  </a:lnTo>
                  <a:lnTo>
                    <a:pt x="182" y="0"/>
                  </a:lnTo>
                  <a:close/>
                </a:path>
              </a:pathLst>
            </a:custGeom>
            <a:solidFill>
              <a:srgbClr val="605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5"/>
            <p:cNvSpPr/>
            <p:nvPr/>
          </p:nvSpPr>
          <p:spPr>
            <a:xfrm>
              <a:off x="1610900" y="3424600"/>
              <a:ext cx="22850" cy="13275"/>
            </a:xfrm>
            <a:custGeom>
              <a:rect b="b" l="l" r="r" t="t"/>
              <a:pathLst>
                <a:path extrusionOk="0" h="531" w="914">
                  <a:moveTo>
                    <a:pt x="182" y="0"/>
                  </a:moveTo>
                  <a:lnTo>
                    <a:pt x="1" y="105"/>
                  </a:lnTo>
                  <a:lnTo>
                    <a:pt x="732" y="530"/>
                  </a:lnTo>
                  <a:lnTo>
                    <a:pt x="914" y="426"/>
                  </a:lnTo>
                  <a:lnTo>
                    <a:pt x="182" y="0"/>
                  </a:lnTo>
                  <a:close/>
                </a:path>
              </a:pathLst>
            </a:custGeom>
            <a:solidFill>
              <a:srgbClr val="605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5"/>
            <p:cNvSpPr/>
            <p:nvPr/>
          </p:nvSpPr>
          <p:spPr>
            <a:xfrm>
              <a:off x="1637300" y="3409350"/>
              <a:ext cx="17575" cy="10200"/>
            </a:xfrm>
            <a:custGeom>
              <a:rect b="b" l="l" r="r" t="t"/>
              <a:pathLst>
                <a:path extrusionOk="0" h="408" w="703">
                  <a:moveTo>
                    <a:pt x="182" y="0"/>
                  </a:moveTo>
                  <a:lnTo>
                    <a:pt x="0" y="105"/>
                  </a:lnTo>
                  <a:lnTo>
                    <a:pt x="521" y="408"/>
                  </a:lnTo>
                  <a:lnTo>
                    <a:pt x="702" y="303"/>
                  </a:lnTo>
                  <a:lnTo>
                    <a:pt x="182" y="0"/>
                  </a:lnTo>
                  <a:close/>
                </a:path>
              </a:pathLst>
            </a:custGeom>
            <a:solidFill>
              <a:srgbClr val="605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5"/>
            <p:cNvSpPr/>
            <p:nvPr/>
          </p:nvSpPr>
          <p:spPr>
            <a:xfrm>
              <a:off x="1597700" y="3432200"/>
              <a:ext cx="17575" cy="10200"/>
            </a:xfrm>
            <a:custGeom>
              <a:rect b="b" l="l" r="r" t="t"/>
              <a:pathLst>
                <a:path extrusionOk="0" h="408" w="703">
                  <a:moveTo>
                    <a:pt x="182" y="0"/>
                  </a:moveTo>
                  <a:lnTo>
                    <a:pt x="1" y="105"/>
                  </a:lnTo>
                  <a:lnTo>
                    <a:pt x="521" y="408"/>
                  </a:lnTo>
                  <a:lnTo>
                    <a:pt x="703" y="303"/>
                  </a:lnTo>
                  <a:lnTo>
                    <a:pt x="182" y="0"/>
                  </a:lnTo>
                  <a:close/>
                </a:path>
              </a:pathLst>
            </a:custGeom>
            <a:solidFill>
              <a:srgbClr val="605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5"/>
            <p:cNvSpPr/>
            <p:nvPr/>
          </p:nvSpPr>
          <p:spPr>
            <a:xfrm>
              <a:off x="1558100" y="3455050"/>
              <a:ext cx="22875" cy="13275"/>
            </a:xfrm>
            <a:custGeom>
              <a:rect b="b" l="l" r="r" t="t"/>
              <a:pathLst>
                <a:path extrusionOk="0" h="531" w="915">
                  <a:moveTo>
                    <a:pt x="182" y="1"/>
                  </a:moveTo>
                  <a:lnTo>
                    <a:pt x="1" y="105"/>
                  </a:lnTo>
                  <a:lnTo>
                    <a:pt x="733" y="531"/>
                  </a:lnTo>
                  <a:lnTo>
                    <a:pt x="915" y="426"/>
                  </a:lnTo>
                  <a:lnTo>
                    <a:pt x="182" y="1"/>
                  </a:lnTo>
                  <a:close/>
                </a:path>
              </a:pathLst>
            </a:custGeom>
            <a:solidFill>
              <a:srgbClr val="605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5"/>
            <p:cNvSpPr/>
            <p:nvPr/>
          </p:nvSpPr>
          <p:spPr>
            <a:xfrm>
              <a:off x="1544925" y="3462700"/>
              <a:ext cx="17575" cy="10200"/>
            </a:xfrm>
            <a:custGeom>
              <a:rect b="b" l="l" r="r" t="t"/>
              <a:pathLst>
                <a:path extrusionOk="0" h="408" w="703">
                  <a:moveTo>
                    <a:pt x="180" y="0"/>
                  </a:moveTo>
                  <a:lnTo>
                    <a:pt x="1" y="105"/>
                  </a:lnTo>
                  <a:lnTo>
                    <a:pt x="521" y="407"/>
                  </a:lnTo>
                  <a:lnTo>
                    <a:pt x="703" y="303"/>
                  </a:lnTo>
                  <a:lnTo>
                    <a:pt x="180" y="0"/>
                  </a:lnTo>
                  <a:close/>
                </a:path>
              </a:pathLst>
            </a:custGeom>
            <a:solidFill>
              <a:srgbClr val="605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5"/>
            <p:cNvSpPr/>
            <p:nvPr/>
          </p:nvSpPr>
          <p:spPr>
            <a:xfrm>
              <a:off x="1584525" y="3439850"/>
              <a:ext cx="17550" cy="10200"/>
            </a:xfrm>
            <a:custGeom>
              <a:rect b="b" l="l" r="r" t="t"/>
              <a:pathLst>
                <a:path extrusionOk="0" h="408" w="702">
                  <a:moveTo>
                    <a:pt x="180" y="0"/>
                  </a:moveTo>
                  <a:lnTo>
                    <a:pt x="1" y="105"/>
                  </a:lnTo>
                  <a:lnTo>
                    <a:pt x="521" y="407"/>
                  </a:lnTo>
                  <a:lnTo>
                    <a:pt x="701" y="303"/>
                  </a:lnTo>
                  <a:lnTo>
                    <a:pt x="180" y="0"/>
                  </a:lnTo>
                  <a:close/>
                </a:path>
              </a:pathLst>
            </a:custGeom>
            <a:solidFill>
              <a:srgbClr val="605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5"/>
            <p:cNvSpPr/>
            <p:nvPr/>
          </p:nvSpPr>
          <p:spPr>
            <a:xfrm>
              <a:off x="1571325" y="3447450"/>
              <a:ext cx="17575" cy="10200"/>
            </a:xfrm>
            <a:custGeom>
              <a:rect b="b" l="l" r="r" t="t"/>
              <a:pathLst>
                <a:path extrusionOk="0" h="408" w="703">
                  <a:moveTo>
                    <a:pt x="181" y="0"/>
                  </a:moveTo>
                  <a:lnTo>
                    <a:pt x="0" y="105"/>
                  </a:lnTo>
                  <a:lnTo>
                    <a:pt x="521" y="407"/>
                  </a:lnTo>
                  <a:lnTo>
                    <a:pt x="702" y="303"/>
                  </a:lnTo>
                  <a:lnTo>
                    <a:pt x="181" y="0"/>
                  </a:lnTo>
                  <a:close/>
                </a:path>
              </a:pathLst>
            </a:custGeom>
            <a:solidFill>
              <a:srgbClr val="605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5"/>
            <p:cNvSpPr/>
            <p:nvPr/>
          </p:nvSpPr>
          <p:spPr>
            <a:xfrm>
              <a:off x="1769300" y="3333150"/>
              <a:ext cx="22850" cy="13275"/>
            </a:xfrm>
            <a:custGeom>
              <a:rect b="b" l="l" r="r" t="t"/>
              <a:pathLst>
                <a:path extrusionOk="0" h="531" w="914">
                  <a:moveTo>
                    <a:pt x="180" y="0"/>
                  </a:moveTo>
                  <a:lnTo>
                    <a:pt x="1" y="105"/>
                  </a:lnTo>
                  <a:lnTo>
                    <a:pt x="732" y="531"/>
                  </a:lnTo>
                  <a:lnTo>
                    <a:pt x="913" y="426"/>
                  </a:lnTo>
                  <a:lnTo>
                    <a:pt x="180" y="0"/>
                  </a:lnTo>
                  <a:close/>
                </a:path>
              </a:pathLst>
            </a:custGeom>
            <a:solidFill>
              <a:srgbClr val="605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5"/>
            <p:cNvSpPr/>
            <p:nvPr/>
          </p:nvSpPr>
          <p:spPr>
            <a:xfrm>
              <a:off x="1756100" y="3340750"/>
              <a:ext cx="17575" cy="10250"/>
            </a:xfrm>
            <a:custGeom>
              <a:rect b="b" l="l" r="r" t="t"/>
              <a:pathLst>
                <a:path extrusionOk="0" h="410" w="703">
                  <a:moveTo>
                    <a:pt x="181" y="1"/>
                  </a:moveTo>
                  <a:lnTo>
                    <a:pt x="0" y="105"/>
                  </a:lnTo>
                  <a:lnTo>
                    <a:pt x="521" y="409"/>
                  </a:lnTo>
                  <a:lnTo>
                    <a:pt x="702" y="305"/>
                  </a:lnTo>
                  <a:lnTo>
                    <a:pt x="181" y="1"/>
                  </a:lnTo>
                  <a:close/>
                </a:path>
              </a:pathLst>
            </a:custGeom>
            <a:solidFill>
              <a:srgbClr val="605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5"/>
            <p:cNvSpPr/>
            <p:nvPr/>
          </p:nvSpPr>
          <p:spPr>
            <a:xfrm>
              <a:off x="1531725" y="3470300"/>
              <a:ext cx="17575" cy="10200"/>
            </a:xfrm>
            <a:custGeom>
              <a:rect b="b" l="l" r="r" t="t"/>
              <a:pathLst>
                <a:path extrusionOk="0" h="408" w="703">
                  <a:moveTo>
                    <a:pt x="181" y="0"/>
                  </a:moveTo>
                  <a:lnTo>
                    <a:pt x="0" y="105"/>
                  </a:lnTo>
                  <a:lnTo>
                    <a:pt x="521" y="408"/>
                  </a:lnTo>
                  <a:lnTo>
                    <a:pt x="702" y="303"/>
                  </a:lnTo>
                  <a:lnTo>
                    <a:pt x="181" y="0"/>
                  </a:lnTo>
                  <a:close/>
                </a:path>
              </a:pathLst>
            </a:custGeom>
            <a:solidFill>
              <a:srgbClr val="605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5"/>
            <p:cNvSpPr/>
            <p:nvPr/>
          </p:nvSpPr>
          <p:spPr>
            <a:xfrm>
              <a:off x="1505325" y="3485550"/>
              <a:ext cx="22850" cy="13275"/>
            </a:xfrm>
            <a:custGeom>
              <a:rect b="b" l="l" r="r" t="t"/>
              <a:pathLst>
                <a:path extrusionOk="0" h="531" w="914">
                  <a:moveTo>
                    <a:pt x="181" y="0"/>
                  </a:moveTo>
                  <a:lnTo>
                    <a:pt x="1" y="105"/>
                  </a:lnTo>
                  <a:lnTo>
                    <a:pt x="732" y="530"/>
                  </a:lnTo>
                  <a:lnTo>
                    <a:pt x="913" y="426"/>
                  </a:lnTo>
                  <a:lnTo>
                    <a:pt x="181" y="0"/>
                  </a:lnTo>
                  <a:close/>
                </a:path>
              </a:pathLst>
            </a:custGeom>
            <a:solidFill>
              <a:srgbClr val="605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5"/>
            <p:cNvSpPr/>
            <p:nvPr/>
          </p:nvSpPr>
          <p:spPr>
            <a:xfrm>
              <a:off x="1518500" y="3477950"/>
              <a:ext cx="17575" cy="10200"/>
            </a:xfrm>
            <a:custGeom>
              <a:rect b="b" l="l" r="r" t="t"/>
              <a:pathLst>
                <a:path extrusionOk="0" h="408" w="703">
                  <a:moveTo>
                    <a:pt x="182" y="0"/>
                  </a:moveTo>
                  <a:lnTo>
                    <a:pt x="1" y="105"/>
                  </a:lnTo>
                  <a:lnTo>
                    <a:pt x="522" y="407"/>
                  </a:lnTo>
                  <a:lnTo>
                    <a:pt x="703" y="303"/>
                  </a:lnTo>
                  <a:lnTo>
                    <a:pt x="182" y="0"/>
                  </a:lnTo>
                  <a:close/>
                </a:path>
              </a:pathLst>
            </a:custGeom>
            <a:solidFill>
              <a:srgbClr val="605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5"/>
            <p:cNvSpPr/>
            <p:nvPr/>
          </p:nvSpPr>
          <p:spPr>
            <a:xfrm>
              <a:off x="1690100" y="3378850"/>
              <a:ext cx="17575" cy="10250"/>
            </a:xfrm>
            <a:custGeom>
              <a:rect b="b" l="l" r="r" t="t"/>
              <a:pathLst>
                <a:path extrusionOk="0" h="410" w="703">
                  <a:moveTo>
                    <a:pt x="180" y="1"/>
                  </a:moveTo>
                  <a:lnTo>
                    <a:pt x="1" y="105"/>
                  </a:lnTo>
                  <a:lnTo>
                    <a:pt x="522" y="409"/>
                  </a:lnTo>
                  <a:lnTo>
                    <a:pt x="703" y="305"/>
                  </a:lnTo>
                  <a:lnTo>
                    <a:pt x="180" y="1"/>
                  </a:lnTo>
                  <a:close/>
                </a:path>
              </a:pathLst>
            </a:custGeom>
            <a:solidFill>
              <a:srgbClr val="605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5"/>
            <p:cNvSpPr/>
            <p:nvPr/>
          </p:nvSpPr>
          <p:spPr>
            <a:xfrm>
              <a:off x="1742875" y="3348400"/>
              <a:ext cx="17575" cy="10200"/>
            </a:xfrm>
            <a:custGeom>
              <a:rect b="b" l="l" r="r" t="t"/>
              <a:pathLst>
                <a:path extrusionOk="0" h="408" w="703">
                  <a:moveTo>
                    <a:pt x="182" y="0"/>
                  </a:moveTo>
                  <a:lnTo>
                    <a:pt x="1" y="105"/>
                  </a:lnTo>
                  <a:lnTo>
                    <a:pt x="521" y="407"/>
                  </a:lnTo>
                  <a:lnTo>
                    <a:pt x="703" y="303"/>
                  </a:lnTo>
                  <a:lnTo>
                    <a:pt x="182" y="0"/>
                  </a:lnTo>
                  <a:close/>
                </a:path>
              </a:pathLst>
            </a:custGeom>
            <a:solidFill>
              <a:srgbClr val="605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5"/>
            <p:cNvSpPr/>
            <p:nvPr/>
          </p:nvSpPr>
          <p:spPr>
            <a:xfrm>
              <a:off x="1716500" y="3363650"/>
              <a:ext cx="22825" cy="13275"/>
            </a:xfrm>
            <a:custGeom>
              <a:rect b="b" l="l" r="r" t="t"/>
              <a:pathLst>
                <a:path extrusionOk="0" h="531" w="913">
                  <a:moveTo>
                    <a:pt x="181" y="0"/>
                  </a:moveTo>
                  <a:lnTo>
                    <a:pt x="0" y="105"/>
                  </a:lnTo>
                  <a:lnTo>
                    <a:pt x="731" y="530"/>
                  </a:lnTo>
                  <a:lnTo>
                    <a:pt x="913" y="426"/>
                  </a:lnTo>
                  <a:lnTo>
                    <a:pt x="181" y="0"/>
                  </a:lnTo>
                  <a:close/>
                </a:path>
              </a:pathLst>
            </a:custGeom>
            <a:solidFill>
              <a:srgbClr val="605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5"/>
            <p:cNvSpPr/>
            <p:nvPr/>
          </p:nvSpPr>
          <p:spPr>
            <a:xfrm>
              <a:off x="1703275" y="3371250"/>
              <a:ext cx="17575" cy="10200"/>
            </a:xfrm>
            <a:custGeom>
              <a:rect b="b" l="l" r="r" t="t"/>
              <a:pathLst>
                <a:path extrusionOk="0" h="408" w="703">
                  <a:moveTo>
                    <a:pt x="182" y="0"/>
                  </a:moveTo>
                  <a:lnTo>
                    <a:pt x="1" y="105"/>
                  </a:lnTo>
                  <a:lnTo>
                    <a:pt x="523" y="408"/>
                  </a:lnTo>
                  <a:lnTo>
                    <a:pt x="703" y="303"/>
                  </a:lnTo>
                  <a:lnTo>
                    <a:pt x="182" y="0"/>
                  </a:lnTo>
                  <a:close/>
                </a:path>
              </a:pathLst>
            </a:custGeom>
            <a:solidFill>
              <a:srgbClr val="605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5"/>
            <p:cNvSpPr/>
            <p:nvPr/>
          </p:nvSpPr>
          <p:spPr>
            <a:xfrm>
              <a:off x="1729700" y="3356000"/>
              <a:ext cx="17575" cy="10200"/>
            </a:xfrm>
            <a:custGeom>
              <a:rect b="b" l="l" r="r" t="t"/>
              <a:pathLst>
                <a:path extrusionOk="0" h="408" w="703">
                  <a:moveTo>
                    <a:pt x="180" y="1"/>
                  </a:moveTo>
                  <a:lnTo>
                    <a:pt x="1" y="105"/>
                  </a:lnTo>
                  <a:lnTo>
                    <a:pt x="521" y="408"/>
                  </a:lnTo>
                  <a:lnTo>
                    <a:pt x="703" y="303"/>
                  </a:lnTo>
                  <a:lnTo>
                    <a:pt x="180" y="1"/>
                  </a:lnTo>
                  <a:close/>
                </a:path>
              </a:pathLst>
            </a:custGeom>
            <a:solidFill>
              <a:srgbClr val="605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 name="Google Shape;716;p35"/>
          <p:cNvGrpSpPr/>
          <p:nvPr/>
        </p:nvGrpSpPr>
        <p:grpSpPr>
          <a:xfrm>
            <a:off x="4377333" y="3230710"/>
            <a:ext cx="693534" cy="1110211"/>
            <a:chOff x="4101050" y="306400"/>
            <a:chExt cx="586300" cy="994100"/>
          </a:xfrm>
        </p:grpSpPr>
        <p:sp>
          <p:nvSpPr>
            <p:cNvPr id="717" name="Google Shape;717;p35"/>
            <p:cNvSpPr/>
            <p:nvPr/>
          </p:nvSpPr>
          <p:spPr>
            <a:xfrm>
              <a:off x="4101050" y="992075"/>
              <a:ext cx="586300" cy="308425"/>
            </a:xfrm>
            <a:custGeom>
              <a:rect b="b" l="l" r="r" t="t"/>
              <a:pathLst>
                <a:path extrusionOk="0" h="12337" w="23452">
                  <a:moveTo>
                    <a:pt x="11726" y="0"/>
                  </a:moveTo>
                  <a:cubicBezTo>
                    <a:pt x="8992" y="0"/>
                    <a:pt x="6258" y="602"/>
                    <a:pt x="4173" y="1807"/>
                  </a:cubicBezTo>
                  <a:cubicBezTo>
                    <a:pt x="0" y="4216"/>
                    <a:pt x="0" y="8121"/>
                    <a:pt x="4173" y="10529"/>
                  </a:cubicBezTo>
                  <a:cubicBezTo>
                    <a:pt x="6258" y="11734"/>
                    <a:pt x="8992" y="12336"/>
                    <a:pt x="11726" y="12336"/>
                  </a:cubicBezTo>
                  <a:cubicBezTo>
                    <a:pt x="14460" y="12336"/>
                    <a:pt x="17194" y="11734"/>
                    <a:pt x="19281" y="10529"/>
                  </a:cubicBezTo>
                  <a:cubicBezTo>
                    <a:pt x="23452" y="8121"/>
                    <a:pt x="23452" y="4216"/>
                    <a:pt x="19281" y="1807"/>
                  </a:cubicBezTo>
                  <a:cubicBezTo>
                    <a:pt x="17194" y="602"/>
                    <a:pt x="14460" y="0"/>
                    <a:pt x="11726" y="0"/>
                  </a:cubicBezTo>
                  <a:close/>
                </a:path>
              </a:pathLst>
            </a:custGeom>
            <a:solidFill>
              <a:srgbClr val="C1C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5"/>
            <p:cNvSpPr/>
            <p:nvPr/>
          </p:nvSpPr>
          <p:spPr>
            <a:xfrm>
              <a:off x="4197850" y="1014325"/>
              <a:ext cx="392775" cy="206625"/>
            </a:xfrm>
            <a:custGeom>
              <a:rect b="b" l="l" r="r" t="t"/>
              <a:pathLst>
                <a:path extrusionOk="0" h="8265" w="15711">
                  <a:moveTo>
                    <a:pt x="7855" y="0"/>
                  </a:moveTo>
                  <a:cubicBezTo>
                    <a:pt x="6023" y="0"/>
                    <a:pt x="4192" y="404"/>
                    <a:pt x="2795" y="1211"/>
                  </a:cubicBezTo>
                  <a:cubicBezTo>
                    <a:pt x="0" y="2824"/>
                    <a:pt x="0" y="5440"/>
                    <a:pt x="2795" y="7053"/>
                  </a:cubicBezTo>
                  <a:cubicBezTo>
                    <a:pt x="4192" y="7861"/>
                    <a:pt x="6023" y="8264"/>
                    <a:pt x="7855" y="8264"/>
                  </a:cubicBezTo>
                  <a:cubicBezTo>
                    <a:pt x="9686" y="8264"/>
                    <a:pt x="11517" y="7861"/>
                    <a:pt x="12915" y="7053"/>
                  </a:cubicBezTo>
                  <a:cubicBezTo>
                    <a:pt x="15710" y="5440"/>
                    <a:pt x="15709" y="2824"/>
                    <a:pt x="12915" y="1211"/>
                  </a:cubicBezTo>
                  <a:cubicBezTo>
                    <a:pt x="11517" y="404"/>
                    <a:pt x="9686" y="0"/>
                    <a:pt x="7855" y="0"/>
                  </a:cubicBezTo>
                  <a:close/>
                </a:path>
              </a:pathLst>
            </a:custGeom>
            <a:solidFill>
              <a:srgbClr val="7FA8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5"/>
            <p:cNvSpPr/>
            <p:nvPr/>
          </p:nvSpPr>
          <p:spPr>
            <a:xfrm>
              <a:off x="4118450" y="380100"/>
              <a:ext cx="551525" cy="818525"/>
            </a:xfrm>
            <a:custGeom>
              <a:rect b="b" l="l" r="r" t="t"/>
              <a:pathLst>
                <a:path extrusionOk="0" h="32741" w="22061">
                  <a:moveTo>
                    <a:pt x="7364" y="1"/>
                  </a:moveTo>
                  <a:lnTo>
                    <a:pt x="7364" y="11305"/>
                  </a:lnTo>
                  <a:cubicBezTo>
                    <a:pt x="3075" y="12817"/>
                    <a:pt x="0" y="16904"/>
                    <a:pt x="0" y="21710"/>
                  </a:cubicBezTo>
                  <a:cubicBezTo>
                    <a:pt x="0" y="27802"/>
                    <a:pt x="4939" y="32741"/>
                    <a:pt x="11031" y="32741"/>
                  </a:cubicBezTo>
                  <a:cubicBezTo>
                    <a:pt x="17123" y="32741"/>
                    <a:pt x="22061" y="27802"/>
                    <a:pt x="22061" y="21710"/>
                  </a:cubicBezTo>
                  <a:cubicBezTo>
                    <a:pt x="22061" y="16904"/>
                    <a:pt x="18986" y="12817"/>
                    <a:pt x="14697" y="11305"/>
                  </a:cubicBezTo>
                  <a:lnTo>
                    <a:pt x="14698" y="11305"/>
                  </a:lnTo>
                  <a:lnTo>
                    <a:pt x="14698" y="1"/>
                  </a:lnTo>
                  <a:close/>
                </a:path>
              </a:pathLst>
            </a:custGeom>
            <a:solidFill>
              <a:srgbClr val="AACA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5"/>
            <p:cNvSpPr/>
            <p:nvPr/>
          </p:nvSpPr>
          <p:spPr>
            <a:xfrm>
              <a:off x="4150850" y="725175"/>
              <a:ext cx="486725" cy="441000"/>
            </a:xfrm>
            <a:custGeom>
              <a:rect b="b" l="l" r="r" t="t"/>
              <a:pathLst>
                <a:path extrusionOk="0" h="17640" w="19469">
                  <a:moveTo>
                    <a:pt x="9735" y="1"/>
                  </a:moveTo>
                  <a:cubicBezTo>
                    <a:pt x="7381" y="1"/>
                    <a:pt x="5027" y="519"/>
                    <a:pt x="3232" y="1555"/>
                  </a:cubicBezTo>
                  <a:cubicBezTo>
                    <a:pt x="1997" y="2267"/>
                    <a:pt x="1185" y="3134"/>
                    <a:pt x="800" y="4047"/>
                  </a:cubicBezTo>
                  <a:cubicBezTo>
                    <a:pt x="272" y="5266"/>
                    <a:pt x="0" y="6580"/>
                    <a:pt x="4" y="7908"/>
                  </a:cubicBezTo>
                  <a:cubicBezTo>
                    <a:pt x="4" y="13281"/>
                    <a:pt x="4361" y="17640"/>
                    <a:pt x="9734" y="17640"/>
                  </a:cubicBezTo>
                  <a:cubicBezTo>
                    <a:pt x="15111" y="17640"/>
                    <a:pt x="19468" y="13281"/>
                    <a:pt x="19468" y="7908"/>
                  </a:cubicBezTo>
                  <a:cubicBezTo>
                    <a:pt x="19469" y="6580"/>
                    <a:pt x="19197" y="5266"/>
                    <a:pt x="18670" y="4047"/>
                  </a:cubicBezTo>
                  <a:cubicBezTo>
                    <a:pt x="18283" y="3134"/>
                    <a:pt x="17474" y="2267"/>
                    <a:pt x="16240" y="1555"/>
                  </a:cubicBezTo>
                  <a:cubicBezTo>
                    <a:pt x="14443" y="519"/>
                    <a:pt x="12089" y="1"/>
                    <a:pt x="9735" y="1"/>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5"/>
            <p:cNvSpPr/>
            <p:nvPr/>
          </p:nvSpPr>
          <p:spPr>
            <a:xfrm>
              <a:off x="4637525" y="922075"/>
              <a:ext cx="25" cy="825"/>
            </a:xfrm>
            <a:custGeom>
              <a:rect b="b" l="l" r="r" t="t"/>
              <a:pathLst>
                <a:path extrusionOk="0" h="33" w="1">
                  <a:moveTo>
                    <a:pt x="1" y="25"/>
                  </a:moveTo>
                  <a:lnTo>
                    <a:pt x="1" y="32"/>
                  </a:lnTo>
                  <a:lnTo>
                    <a:pt x="1" y="32"/>
                  </a:lnTo>
                  <a:lnTo>
                    <a:pt x="1" y="25"/>
                  </a:lnTo>
                  <a:close/>
                  <a:moveTo>
                    <a:pt x="1" y="17"/>
                  </a:moveTo>
                  <a:lnTo>
                    <a:pt x="1" y="17"/>
                  </a:lnTo>
                  <a:close/>
                  <a:moveTo>
                    <a:pt x="1" y="8"/>
                  </a:moveTo>
                  <a:lnTo>
                    <a:pt x="1" y="8"/>
                  </a:lnTo>
                  <a:close/>
                  <a:moveTo>
                    <a:pt x="1" y="1"/>
                  </a:moveTo>
                  <a:lnTo>
                    <a:pt x="1" y="1"/>
                  </a:lnTo>
                  <a:close/>
                </a:path>
              </a:pathLst>
            </a:custGeom>
            <a:solidFill>
              <a:srgbClr val="D4C0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5"/>
            <p:cNvSpPr/>
            <p:nvPr/>
          </p:nvSpPr>
          <p:spPr>
            <a:xfrm>
              <a:off x="4394225" y="828050"/>
              <a:ext cx="243325" cy="338125"/>
            </a:xfrm>
            <a:custGeom>
              <a:rect b="b" l="l" r="r" t="t"/>
              <a:pathLst>
                <a:path extrusionOk="0" h="13525" w="9733">
                  <a:moveTo>
                    <a:pt x="8964" y="1"/>
                  </a:moveTo>
                  <a:lnTo>
                    <a:pt x="8964" y="1"/>
                  </a:lnTo>
                  <a:cubicBezTo>
                    <a:pt x="9650" y="1724"/>
                    <a:pt x="8829" y="3606"/>
                    <a:pt x="6505" y="4950"/>
                  </a:cubicBezTo>
                  <a:cubicBezTo>
                    <a:pt x="6316" y="5060"/>
                    <a:pt x="6120" y="5164"/>
                    <a:pt x="5919" y="5262"/>
                  </a:cubicBezTo>
                  <a:cubicBezTo>
                    <a:pt x="5919" y="8802"/>
                    <a:pt x="3369" y="13525"/>
                    <a:pt x="0" y="13525"/>
                  </a:cubicBezTo>
                  <a:cubicBezTo>
                    <a:pt x="5376" y="13525"/>
                    <a:pt x="9733" y="9166"/>
                    <a:pt x="9733" y="3793"/>
                  </a:cubicBezTo>
                  <a:lnTo>
                    <a:pt x="9733" y="3762"/>
                  </a:lnTo>
                  <a:cubicBezTo>
                    <a:pt x="9730" y="2470"/>
                    <a:pt x="9469" y="1191"/>
                    <a:pt x="8964" y="1"/>
                  </a:cubicBezTo>
                  <a:close/>
                </a:path>
              </a:pathLst>
            </a:custGeom>
            <a:solidFill>
              <a:srgbClr val="FEC9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5"/>
            <p:cNvSpPr/>
            <p:nvPr/>
          </p:nvSpPr>
          <p:spPr>
            <a:xfrm>
              <a:off x="4152375" y="725150"/>
              <a:ext cx="483650" cy="265575"/>
            </a:xfrm>
            <a:custGeom>
              <a:rect b="b" l="l" r="r" t="t"/>
              <a:pathLst>
                <a:path extrusionOk="0" h="10623" w="19346">
                  <a:moveTo>
                    <a:pt x="9674" y="1"/>
                  </a:moveTo>
                  <a:cubicBezTo>
                    <a:pt x="7320" y="1"/>
                    <a:pt x="4966" y="519"/>
                    <a:pt x="3171" y="1556"/>
                  </a:cubicBezTo>
                  <a:cubicBezTo>
                    <a:pt x="1936" y="2268"/>
                    <a:pt x="1124" y="3135"/>
                    <a:pt x="739" y="4048"/>
                  </a:cubicBezTo>
                  <a:cubicBezTo>
                    <a:pt x="1" y="5789"/>
                    <a:pt x="812" y="7704"/>
                    <a:pt x="3171" y="9066"/>
                  </a:cubicBezTo>
                  <a:cubicBezTo>
                    <a:pt x="4966" y="10104"/>
                    <a:pt x="7320" y="10622"/>
                    <a:pt x="9674" y="10622"/>
                  </a:cubicBezTo>
                  <a:cubicBezTo>
                    <a:pt x="12028" y="10622"/>
                    <a:pt x="14382" y="10104"/>
                    <a:pt x="16179" y="9066"/>
                  </a:cubicBezTo>
                  <a:cubicBezTo>
                    <a:pt x="18534" y="7704"/>
                    <a:pt x="19345" y="5789"/>
                    <a:pt x="18609" y="4048"/>
                  </a:cubicBezTo>
                  <a:cubicBezTo>
                    <a:pt x="18222" y="3135"/>
                    <a:pt x="17413" y="2267"/>
                    <a:pt x="16179" y="1556"/>
                  </a:cubicBezTo>
                  <a:cubicBezTo>
                    <a:pt x="14382" y="519"/>
                    <a:pt x="12028" y="1"/>
                    <a:pt x="9674" y="1"/>
                  </a:cubicBezTo>
                  <a:close/>
                </a:path>
              </a:pathLst>
            </a:custGeom>
            <a:solidFill>
              <a:srgbClr val="FFE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5"/>
            <p:cNvSpPr/>
            <p:nvPr/>
          </p:nvSpPr>
          <p:spPr>
            <a:xfrm>
              <a:off x="4394550" y="1198600"/>
              <a:ext cx="300" cy="25"/>
            </a:xfrm>
            <a:custGeom>
              <a:rect b="b" l="l" r="r" t="t"/>
              <a:pathLst>
                <a:path extrusionOk="0" h="1" w="12">
                  <a:moveTo>
                    <a:pt x="0" y="1"/>
                  </a:moveTo>
                  <a:lnTo>
                    <a:pt x="0" y="1"/>
                  </a:lnTo>
                  <a:close/>
                  <a:moveTo>
                    <a:pt x="11" y="1"/>
                  </a:moveTo>
                  <a:lnTo>
                    <a:pt x="11" y="1"/>
                  </a:lnTo>
                  <a:close/>
                </a:path>
              </a:pathLst>
            </a:custGeom>
            <a:solidFill>
              <a:srgbClr val="A6C2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5"/>
            <p:cNvSpPr/>
            <p:nvPr/>
          </p:nvSpPr>
          <p:spPr>
            <a:xfrm>
              <a:off x="4118450" y="380100"/>
              <a:ext cx="349850" cy="818525"/>
            </a:xfrm>
            <a:custGeom>
              <a:rect b="b" l="l" r="r" t="t"/>
              <a:pathLst>
                <a:path extrusionOk="0" h="32741" w="13994">
                  <a:moveTo>
                    <a:pt x="7364" y="1"/>
                  </a:moveTo>
                  <a:lnTo>
                    <a:pt x="7364" y="11305"/>
                  </a:lnTo>
                  <a:cubicBezTo>
                    <a:pt x="3075" y="12817"/>
                    <a:pt x="0" y="16904"/>
                    <a:pt x="0" y="21710"/>
                  </a:cubicBezTo>
                  <a:cubicBezTo>
                    <a:pt x="0" y="27802"/>
                    <a:pt x="4939" y="32741"/>
                    <a:pt x="11031" y="32741"/>
                  </a:cubicBezTo>
                  <a:lnTo>
                    <a:pt x="11055" y="32741"/>
                  </a:lnTo>
                  <a:cubicBezTo>
                    <a:pt x="12048" y="32739"/>
                    <a:pt x="13037" y="32602"/>
                    <a:pt x="13993" y="32336"/>
                  </a:cubicBezTo>
                  <a:lnTo>
                    <a:pt x="13993" y="32336"/>
                  </a:lnTo>
                  <a:cubicBezTo>
                    <a:pt x="13330" y="32486"/>
                    <a:pt x="12650" y="32562"/>
                    <a:pt x="11970" y="32562"/>
                  </a:cubicBezTo>
                  <a:cubicBezTo>
                    <a:pt x="9350" y="32562"/>
                    <a:pt x="6751" y="31438"/>
                    <a:pt x="4921" y="29285"/>
                  </a:cubicBezTo>
                  <a:cubicBezTo>
                    <a:pt x="2713" y="27502"/>
                    <a:pt x="1300" y="24771"/>
                    <a:pt x="1300" y="21711"/>
                  </a:cubicBezTo>
                  <a:cubicBezTo>
                    <a:pt x="1296" y="20383"/>
                    <a:pt x="1568" y="19069"/>
                    <a:pt x="2096" y="17850"/>
                  </a:cubicBezTo>
                  <a:cubicBezTo>
                    <a:pt x="2481" y="16937"/>
                    <a:pt x="3293" y="16070"/>
                    <a:pt x="4528" y="15358"/>
                  </a:cubicBezTo>
                  <a:cubicBezTo>
                    <a:pt x="4867" y="15163"/>
                    <a:pt x="5218" y="14989"/>
                    <a:pt x="5578" y="14836"/>
                  </a:cubicBezTo>
                  <a:cubicBezTo>
                    <a:pt x="7391" y="13112"/>
                    <a:pt x="9300" y="12272"/>
                    <a:pt x="9300" y="12272"/>
                  </a:cubicBezTo>
                  <a:lnTo>
                    <a:pt x="9300" y="1"/>
                  </a:lnTo>
                  <a:close/>
                </a:path>
              </a:pathLst>
            </a:custGeom>
            <a:solidFill>
              <a:srgbClr val="C4D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5"/>
            <p:cNvSpPr/>
            <p:nvPr/>
          </p:nvSpPr>
          <p:spPr>
            <a:xfrm>
              <a:off x="4150850" y="826300"/>
              <a:ext cx="90625" cy="285950"/>
            </a:xfrm>
            <a:custGeom>
              <a:rect b="b" l="l" r="r" t="t"/>
              <a:pathLst>
                <a:path extrusionOk="0" h="11438" w="3625">
                  <a:moveTo>
                    <a:pt x="800" y="1"/>
                  </a:moveTo>
                  <a:cubicBezTo>
                    <a:pt x="795" y="14"/>
                    <a:pt x="789" y="27"/>
                    <a:pt x="784" y="40"/>
                  </a:cubicBezTo>
                  <a:lnTo>
                    <a:pt x="784" y="40"/>
                  </a:lnTo>
                  <a:cubicBezTo>
                    <a:pt x="789" y="27"/>
                    <a:pt x="795" y="15"/>
                    <a:pt x="800" y="2"/>
                  </a:cubicBezTo>
                  <a:lnTo>
                    <a:pt x="800" y="1"/>
                  </a:lnTo>
                  <a:close/>
                  <a:moveTo>
                    <a:pt x="784" y="40"/>
                  </a:moveTo>
                  <a:lnTo>
                    <a:pt x="784" y="40"/>
                  </a:lnTo>
                  <a:cubicBezTo>
                    <a:pt x="266" y="1247"/>
                    <a:pt x="0" y="2548"/>
                    <a:pt x="4" y="3863"/>
                  </a:cubicBezTo>
                  <a:cubicBezTo>
                    <a:pt x="4" y="6923"/>
                    <a:pt x="1417" y="9653"/>
                    <a:pt x="3625" y="11437"/>
                  </a:cubicBezTo>
                  <a:cubicBezTo>
                    <a:pt x="2082" y="9622"/>
                    <a:pt x="1086" y="7078"/>
                    <a:pt x="1086" y="3862"/>
                  </a:cubicBezTo>
                  <a:cubicBezTo>
                    <a:pt x="1086" y="3611"/>
                    <a:pt x="1096" y="3365"/>
                    <a:pt x="1116" y="3125"/>
                  </a:cubicBezTo>
                  <a:cubicBezTo>
                    <a:pt x="476" y="2136"/>
                    <a:pt x="365" y="1059"/>
                    <a:pt x="784" y="40"/>
                  </a:cubicBezTo>
                  <a:close/>
                </a:path>
              </a:pathLst>
            </a:custGeom>
            <a:solidFill>
              <a:srgbClr val="FFE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5"/>
            <p:cNvSpPr/>
            <p:nvPr/>
          </p:nvSpPr>
          <p:spPr>
            <a:xfrm>
              <a:off x="4159925" y="750950"/>
              <a:ext cx="98025" cy="153525"/>
            </a:xfrm>
            <a:custGeom>
              <a:rect b="b" l="l" r="r" t="t"/>
              <a:pathLst>
                <a:path extrusionOk="0" h="6141" w="3921">
                  <a:moveTo>
                    <a:pt x="3921" y="1"/>
                  </a:moveTo>
                  <a:cubicBezTo>
                    <a:pt x="3920" y="1"/>
                    <a:pt x="3920" y="2"/>
                    <a:pt x="3919" y="2"/>
                  </a:cubicBezTo>
                  <a:lnTo>
                    <a:pt x="3919" y="2"/>
                  </a:lnTo>
                  <a:cubicBezTo>
                    <a:pt x="3919" y="2"/>
                    <a:pt x="3919" y="2"/>
                    <a:pt x="3919" y="2"/>
                  </a:cubicBezTo>
                  <a:lnTo>
                    <a:pt x="3921" y="1"/>
                  </a:lnTo>
                  <a:close/>
                  <a:moveTo>
                    <a:pt x="3919" y="2"/>
                  </a:moveTo>
                  <a:cubicBezTo>
                    <a:pt x="3559" y="154"/>
                    <a:pt x="3208" y="329"/>
                    <a:pt x="2869" y="524"/>
                  </a:cubicBezTo>
                  <a:cubicBezTo>
                    <a:pt x="1634" y="1235"/>
                    <a:pt x="822" y="2103"/>
                    <a:pt x="437" y="3016"/>
                  </a:cubicBezTo>
                  <a:cubicBezTo>
                    <a:pt x="0" y="4047"/>
                    <a:pt x="105" y="5137"/>
                    <a:pt x="755" y="6140"/>
                  </a:cubicBezTo>
                  <a:cubicBezTo>
                    <a:pt x="980" y="3469"/>
                    <a:pt x="2416" y="1432"/>
                    <a:pt x="3919" y="2"/>
                  </a:cubicBezTo>
                  <a:close/>
                </a:path>
              </a:pathLst>
            </a:custGeom>
            <a:solidFill>
              <a:srgbClr val="FFEC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5"/>
            <p:cNvSpPr/>
            <p:nvPr/>
          </p:nvSpPr>
          <p:spPr>
            <a:xfrm>
              <a:off x="4281750" y="329750"/>
              <a:ext cx="224900" cy="147400"/>
            </a:xfrm>
            <a:custGeom>
              <a:rect b="b" l="l" r="r" t="t"/>
              <a:pathLst>
                <a:path extrusionOk="0" h="5896" w="8996">
                  <a:moveTo>
                    <a:pt x="4498" y="1"/>
                  </a:moveTo>
                  <a:cubicBezTo>
                    <a:pt x="3376" y="1"/>
                    <a:pt x="2308" y="260"/>
                    <a:pt x="1491" y="732"/>
                  </a:cubicBezTo>
                  <a:cubicBezTo>
                    <a:pt x="928" y="1058"/>
                    <a:pt x="511" y="1476"/>
                    <a:pt x="264" y="1942"/>
                  </a:cubicBezTo>
                  <a:lnTo>
                    <a:pt x="1" y="1942"/>
                  </a:lnTo>
                  <a:lnTo>
                    <a:pt x="1" y="2948"/>
                  </a:lnTo>
                  <a:lnTo>
                    <a:pt x="2" y="2948"/>
                  </a:lnTo>
                  <a:cubicBezTo>
                    <a:pt x="2" y="3810"/>
                    <a:pt x="545" y="4617"/>
                    <a:pt x="1491" y="5164"/>
                  </a:cubicBezTo>
                  <a:cubicBezTo>
                    <a:pt x="2308" y="5636"/>
                    <a:pt x="3377" y="5895"/>
                    <a:pt x="4499" y="5895"/>
                  </a:cubicBezTo>
                  <a:cubicBezTo>
                    <a:pt x="5621" y="5895"/>
                    <a:pt x="6689" y="5636"/>
                    <a:pt x="7506" y="5164"/>
                  </a:cubicBezTo>
                  <a:cubicBezTo>
                    <a:pt x="8452" y="4618"/>
                    <a:pt x="8995" y="3810"/>
                    <a:pt x="8995" y="2948"/>
                  </a:cubicBezTo>
                  <a:lnTo>
                    <a:pt x="8995" y="1942"/>
                  </a:lnTo>
                  <a:lnTo>
                    <a:pt x="8733" y="1942"/>
                  </a:lnTo>
                  <a:cubicBezTo>
                    <a:pt x="8486" y="1476"/>
                    <a:pt x="8070" y="1058"/>
                    <a:pt x="7506" y="732"/>
                  </a:cubicBezTo>
                  <a:cubicBezTo>
                    <a:pt x="6689" y="260"/>
                    <a:pt x="5621" y="1"/>
                    <a:pt x="4498" y="1"/>
                  </a:cubicBezTo>
                  <a:close/>
                </a:path>
              </a:pathLst>
            </a:custGeom>
            <a:solidFill>
              <a:srgbClr val="7FA8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5"/>
            <p:cNvSpPr/>
            <p:nvPr/>
          </p:nvSpPr>
          <p:spPr>
            <a:xfrm>
              <a:off x="4281800" y="306400"/>
              <a:ext cx="224850" cy="147400"/>
            </a:xfrm>
            <a:custGeom>
              <a:rect b="b" l="l" r="r" t="t"/>
              <a:pathLst>
                <a:path extrusionOk="0" h="5896" w="8994">
                  <a:moveTo>
                    <a:pt x="4496" y="1"/>
                  </a:moveTo>
                  <a:cubicBezTo>
                    <a:pt x="3374" y="1"/>
                    <a:pt x="2306" y="260"/>
                    <a:pt x="1489" y="732"/>
                  </a:cubicBezTo>
                  <a:cubicBezTo>
                    <a:pt x="543" y="1279"/>
                    <a:pt x="0" y="2086"/>
                    <a:pt x="0" y="2949"/>
                  </a:cubicBezTo>
                  <a:cubicBezTo>
                    <a:pt x="0" y="3810"/>
                    <a:pt x="543" y="4617"/>
                    <a:pt x="1489" y="5164"/>
                  </a:cubicBezTo>
                  <a:cubicBezTo>
                    <a:pt x="2306" y="5636"/>
                    <a:pt x="3374" y="5895"/>
                    <a:pt x="4497" y="5895"/>
                  </a:cubicBezTo>
                  <a:cubicBezTo>
                    <a:pt x="5619" y="5895"/>
                    <a:pt x="6687" y="5636"/>
                    <a:pt x="7504" y="5164"/>
                  </a:cubicBezTo>
                  <a:cubicBezTo>
                    <a:pt x="8450" y="4617"/>
                    <a:pt x="8993" y="3810"/>
                    <a:pt x="8993" y="2949"/>
                  </a:cubicBezTo>
                  <a:cubicBezTo>
                    <a:pt x="8993" y="2086"/>
                    <a:pt x="8450" y="1277"/>
                    <a:pt x="7504" y="732"/>
                  </a:cubicBezTo>
                  <a:cubicBezTo>
                    <a:pt x="6687" y="260"/>
                    <a:pt x="5619" y="1"/>
                    <a:pt x="4496" y="1"/>
                  </a:cubicBezTo>
                  <a:close/>
                </a:path>
              </a:pathLst>
            </a:custGeom>
            <a:solidFill>
              <a:srgbClr val="AACA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5"/>
            <p:cNvSpPr/>
            <p:nvPr/>
          </p:nvSpPr>
          <p:spPr>
            <a:xfrm>
              <a:off x="4293625" y="327175"/>
              <a:ext cx="201225" cy="105850"/>
            </a:xfrm>
            <a:custGeom>
              <a:rect b="b" l="l" r="r" t="t"/>
              <a:pathLst>
                <a:path extrusionOk="0" h="4234" w="8049">
                  <a:moveTo>
                    <a:pt x="4024" y="0"/>
                  </a:moveTo>
                  <a:cubicBezTo>
                    <a:pt x="3086" y="0"/>
                    <a:pt x="2147" y="207"/>
                    <a:pt x="1431" y="620"/>
                  </a:cubicBezTo>
                  <a:cubicBezTo>
                    <a:pt x="0" y="1447"/>
                    <a:pt x="0" y="2787"/>
                    <a:pt x="1431" y="3614"/>
                  </a:cubicBezTo>
                  <a:cubicBezTo>
                    <a:pt x="2147" y="4027"/>
                    <a:pt x="3085" y="4234"/>
                    <a:pt x="4024" y="4234"/>
                  </a:cubicBezTo>
                  <a:cubicBezTo>
                    <a:pt x="4962" y="4234"/>
                    <a:pt x="5900" y="4027"/>
                    <a:pt x="6616" y="3614"/>
                  </a:cubicBezTo>
                  <a:cubicBezTo>
                    <a:pt x="8048" y="2787"/>
                    <a:pt x="8048" y="1447"/>
                    <a:pt x="6616" y="620"/>
                  </a:cubicBezTo>
                  <a:cubicBezTo>
                    <a:pt x="5900" y="207"/>
                    <a:pt x="4962" y="0"/>
                    <a:pt x="4024" y="0"/>
                  </a:cubicBezTo>
                  <a:close/>
                </a:path>
              </a:pathLst>
            </a:custGeom>
            <a:solidFill>
              <a:srgbClr val="7FA8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 name="Google Shape;731;p35"/>
          <p:cNvGrpSpPr/>
          <p:nvPr/>
        </p:nvGrpSpPr>
        <p:grpSpPr>
          <a:xfrm>
            <a:off x="4733230" y="2171414"/>
            <a:ext cx="1197479" cy="1008437"/>
            <a:chOff x="2713475" y="3319075"/>
            <a:chExt cx="373850" cy="218300"/>
          </a:xfrm>
        </p:grpSpPr>
        <p:sp>
          <p:nvSpPr>
            <p:cNvPr id="732" name="Google Shape;732;p35"/>
            <p:cNvSpPr/>
            <p:nvPr/>
          </p:nvSpPr>
          <p:spPr>
            <a:xfrm>
              <a:off x="2903550" y="3319075"/>
              <a:ext cx="83500" cy="95625"/>
            </a:xfrm>
            <a:custGeom>
              <a:rect b="b" l="l" r="r" t="t"/>
              <a:pathLst>
                <a:path extrusionOk="0" h="3825" w="3340">
                  <a:moveTo>
                    <a:pt x="3338" y="1023"/>
                  </a:moveTo>
                  <a:cubicBezTo>
                    <a:pt x="3338" y="1027"/>
                    <a:pt x="3338" y="1030"/>
                    <a:pt x="3338" y="1034"/>
                  </a:cubicBezTo>
                  <a:lnTo>
                    <a:pt x="3338" y="1034"/>
                  </a:lnTo>
                  <a:cubicBezTo>
                    <a:pt x="3338" y="1030"/>
                    <a:pt x="3339" y="1026"/>
                    <a:pt x="3338" y="1023"/>
                  </a:cubicBezTo>
                  <a:close/>
                  <a:moveTo>
                    <a:pt x="3338" y="1034"/>
                  </a:moveTo>
                  <a:cubicBezTo>
                    <a:pt x="3338" y="1034"/>
                    <a:pt x="3338" y="1035"/>
                    <a:pt x="3338" y="1035"/>
                  </a:cubicBezTo>
                  <a:cubicBezTo>
                    <a:pt x="3338" y="1035"/>
                    <a:pt x="3338" y="1034"/>
                    <a:pt x="3338" y="1034"/>
                  </a:cubicBezTo>
                  <a:close/>
                  <a:moveTo>
                    <a:pt x="1470" y="856"/>
                  </a:moveTo>
                  <a:cubicBezTo>
                    <a:pt x="1729" y="856"/>
                    <a:pt x="1990" y="904"/>
                    <a:pt x="2210" y="1004"/>
                  </a:cubicBezTo>
                  <a:cubicBezTo>
                    <a:pt x="2248" y="1021"/>
                    <a:pt x="2282" y="1040"/>
                    <a:pt x="2316" y="1058"/>
                  </a:cubicBezTo>
                  <a:cubicBezTo>
                    <a:pt x="2419" y="1115"/>
                    <a:pt x="2508" y="1192"/>
                    <a:pt x="2579" y="1287"/>
                  </a:cubicBezTo>
                  <a:cubicBezTo>
                    <a:pt x="2533" y="1349"/>
                    <a:pt x="2477" y="1404"/>
                    <a:pt x="2414" y="1448"/>
                  </a:cubicBezTo>
                  <a:cubicBezTo>
                    <a:pt x="2180" y="1621"/>
                    <a:pt x="1830" y="1712"/>
                    <a:pt x="1477" y="1712"/>
                  </a:cubicBezTo>
                  <a:cubicBezTo>
                    <a:pt x="1218" y="1712"/>
                    <a:pt x="958" y="1664"/>
                    <a:pt x="738" y="1564"/>
                  </a:cubicBezTo>
                  <a:cubicBezTo>
                    <a:pt x="700" y="1547"/>
                    <a:pt x="664" y="1528"/>
                    <a:pt x="632" y="1510"/>
                  </a:cubicBezTo>
                  <a:cubicBezTo>
                    <a:pt x="529" y="1453"/>
                    <a:pt x="440" y="1375"/>
                    <a:pt x="369" y="1281"/>
                  </a:cubicBezTo>
                  <a:cubicBezTo>
                    <a:pt x="416" y="1218"/>
                    <a:pt x="471" y="1164"/>
                    <a:pt x="534" y="1120"/>
                  </a:cubicBezTo>
                  <a:cubicBezTo>
                    <a:pt x="768" y="946"/>
                    <a:pt x="1117" y="856"/>
                    <a:pt x="1470" y="856"/>
                  </a:cubicBezTo>
                  <a:close/>
                  <a:moveTo>
                    <a:pt x="1626" y="1"/>
                  </a:moveTo>
                  <a:cubicBezTo>
                    <a:pt x="832" y="1"/>
                    <a:pt x="1" y="292"/>
                    <a:pt x="7" y="892"/>
                  </a:cubicBezTo>
                  <a:cubicBezTo>
                    <a:pt x="18" y="1842"/>
                    <a:pt x="21" y="2975"/>
                    <a:pt x="21" y="2975"/>
                  </a:cubicBezTo>
                  <a:lnTo>
                    <a:pt x="19" y="3501"/>
                  </a:lnTo>
                  <a:lnTo>
                    <a:pt x="731" y="3825"/>
                  </a:lnTo>
                  <a:lnTo>
                    <a:pt x="2892" y="2232"/>
                  </a:lnTo>
                  <a:cubicBezTo>
                    <a:pt x="2903" y="2224"/>
                    <a:pt x="2914" y="2217"/>
                    <a:pt x="2924" y="2209"/>
                  </a:cubicBezTo>
                  <a:cubicBezTo>
                    <a:pt x="2935" y="2201"/>
                    <a:pt x="2944" y="2195"/>
                    <a:pt x="2953" y="2187"/>
                  </a:cubicBezTo>
                  <a:cubicBezTo>
                    <a:pt x="3210" y="1998"/>
                    <a:pt x="3334" y="1773"/>
                    <a:pt x="3336" y="1548"/>
                  </a:cubicBezTo>
                  <a:lnTo>
                    <a:pt x="3338" y="1023"/>
                  </a:lnTo>
                  <a:cubicBezTo>
                    <a:pt x="3338" y="1023"/>
                    <a:pt x="3338" y="1023"/>
                    <a:pt x="3338" y="1023"/>
                  </a:cubicBezTo>
                  <a:lnTo>
                    <a:pt x="3338" y="1023"/>
                  </a:lnTo>
                  <a:cubicBezTo>
                    <a:pt x="3340" y="752"/>
                    <a:pt x="3159" y="484"/>
                    <a:pt x="2811" y="282"/>
                  </a:cubicBezTo>
                  <a:cubicBezTo>
                    <a:pt x="2760" y="253"/>
                    <a:pt x="2706" y="226"/>
                    <a:pt x="2649" y="201"/>
                  </a:cubicBezTo>
                  <a:lnTo>
                    <a:pt x="2611" y="183"/>
                  </a:lnTo>
                  <a:cubicBezTo>
                    <a:pt x="2347" y="62"/>
                    <a:pt x="1990" y="1"/>
                    <a:pt x="1626" y="1"/>
                  </a:cubicBezTo>
                  <a:close/>
                </a:path>
              </a:pathLst>
            </a:custGeom>
            <a:solidFill>
              <a:srgbClr val="E7A31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3" name="Google Shape;733;p35"/>
            <p:cNvSpPr/>
            <p:nvPr/>
          </p:nvSpPr>
          <p:spPr>
            <a:xfrm>
              <a:off x="2936325" y="3376950"/>
              <a:ext cx="144425" cy="65300"/>
            </a:xfrm>
            <a:custGeom>
              <a:rect b="b" l="l" r="r" t="t"/>
              <a:pathLst>
                <a:path extrusionOk="0" h="2612" w="5777">
                  <a:moveTo>
                    <a:pt x="3923" y="914"/>
                  </a:moveTo>
                  <a:cubicBezTo>
                    <a:pt x="4232" y="914"/>
                    <a:pt x="4539" y="984"/>
                    <a:pt x="4770" y="1117"/>
                  </a:cubicBezTo>
                  <a:cubicBezTo>
                    <a:pt x="4803" y="1135"/>
                    <a:pt x="4833" y="1157"/>
                    <a:pt x="4864" y="1178"/>
                  </a:cubicBezTo>
                  <a:cubicBezTo>
                    <a:pt x="4930" y="1224"/>
                    <a:pt x="4987" y="1281"/>
                    <a:pt x="5035" y="1346"/>
                  </a:cubicBezTo>
                  <a:cubicBezTo>
                    <a:pt x="4959" y="1452"/>
                    <a:pt x="4838" y="1547"/>
                    <a:pt x="4674" y="1624"/>
                  </a:cubicBezTo>
                  <a:cubicBezTo>
                    <a:pt x="4455" y="1723"/>
                    <a:pt x="4194" y="1772"/>
                    <a:pt x="3936" y="1772"/>
                  </a:cubicBezTo>
                  <a:cubicBezTo>
                    <a:pt x="3627" y="1772"/>
                    <a:pt x="3321" y="1703"/>
                    <a:pt x="3091" y="1570"/>
                  </a:cubicBezTo>
                  <a:cubicBezTo>
                    <a:pt x="3057" y="1551"/>
                    <a:pt x="3027" y="1530"/>
                    <a:pt x="2996" y="1508"/>
                  </a:cubicBezTo>
                  <a:cubicBezTo>
                    <a:pt x="2930" y="1462"/>
                    <a:pt x="2873" y="1405"/>
                    <a:pt x="2825" y="1339"/>
                  </a:cubicBezTo>
                  <a:cubicBezTo>
                    <a:pt x="2901" y="1235"/>
                    <a:pt x="3022" y="1138"/>
                    <a:pt x="3186" y="1063"/>
                  </a:cubicBezTo>
                  <a:cubicBezTo>
                    <a:pt x="3405" y="963"/>
                    <a:pt x="3665" y="914"/>
                    <a:pt x="3923" y="914"/>
                  </a:cubicBezTo>
                  <a:close/>
                  <a:moveTo>
                    <a:pt x="3932" y="0"/>
                  </a:moveTo>
                  <a:cubicBezTo>
                    <a:pt x="3543" y="0"/>
                    <a:pt x="3151" y="73"/>
                    <a:pt x="2822" y="224"/>
                  </a:cubicBezTo>
                  <a:cubicBezTo>
                    <a:pt x="2809" y="230"/>
                    <a:pt x="2796" y="235"/>
                    <a:pt x="2784" y="241"/>
                  </a:cubicBezTo>
                  <a:cubicBezTo>
                    <a:pt x="2770" y="247"/>
                    <a:pt x="2758" y="253"/>
                    <a:pt x="2746" y="261"/>
                  </a:cubicBezTo>
                  <a:lnTo>
                    <a:pt x="2" y="1518"/>
                  </a:lnTo>
                  <a:lnTo>
                    <a:pt x="0" y="2043"/>
                  </a:lnTo>
                  <a:lnTo>
                    <a:pt x="562" y="2455"/>
                  </a:lnTo>
                  <a:cubicBezTo>
                    <a:pt x="562" y="2455"/>
                    <a:pt x="2339" y="2612"/>
                    <a:pt x="3663" y="2612"/>
                  </a:cubicBezTo>
                  <a:cubicBezTo>
                    <a:pt x="4241" y="2612"/>
                    <a:pt x="4733" y="2582"/>
                    <a:pt x="4955" y="2496"/>
                  </a:cubicBezTo>
                  <a:cubicBezTo>
                    <a:pt x="5492" y="2289"/>
                    <a:pt x="5773" y="1952"/>
                    <a:pt x="5773" y="1611"/>
                  </a:cubicBezTo>
                  <a:lnTo>
                    <a:pt x="5775" y="1084"/>
                  </a:lnTo>
                  <a:cubicBezTo>
                    <a:pt x="5777" y="852"/>
                    <a:pt x="5646" y="616"/>
                    <a:pt x="5376" y="419"/>
                  </a:cubicBezTo>
                  <a:lnTo>
                    <a:pt x="5345" y="396"/>
                  </a:lnTo>
                  <a:cubicBezTo>
                    <a:pt x="5300" y="364"/>
                    <a:pt x="5253" y="332"/>
                    <a:pt x="5204" y="304"/>
                  </a:cubicBezTo>
                  <a:cubicBezTo>
                    <a:pt x="4857" y="104"/>
                    <a:pt x="4396" y="0"/>
                    <a:pt x="3932" y="0"/>
                  </a:cubicBezTo>
                  <a:close/>
                </a:path>
              </a:pathLst>
            </a:custGeom>
            <a:solidFill>
              <a:srgbClr val="D697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4" name="Google Shape;734;p35"/>
            <p:cNvSpPr/>
            <p:nvPr/>
          </p:nvSpPr>
          <p:spPr>
            <a:xfrm>
              <a:off x="2904025" y="3393400"/>
              <a:ext cx="17850" cy="21275"/>
            </a:xfrm>
            <a:custGeom>
              <a:rect b="b" l="l" r="r" t="t"/>
              <a:pathLst>
                <a:path extrusionOk="0" h="851" w="714">
                  <a:moveTo>
                    <a:pt x="2" y="1"/>
                  </a:moveTo>
                  <a:lnTo>
                    <a:pt x="0" y="528"/>
                  </a:lnTo>
                  <a:lnTo>
                    <a:pt x="712" y="850"/>
                  </a:lnTo>
                  <a:lnTo>
                    <a:pt x="713" y="325"/>
                  </a:lnTo>
                  <a:lnTo>
                    <a:pt x="2" y="1"/>
                  </a:lnTo>
                  <a:close/>
                </a:path>
              </a:pathLst>
            </a:custGeom>
            <a:solidFill>
              <a:srgbClr val="E7A31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5" name="Google Shape;735;p35"/>
            <p:cNvSpPr/>
            <p:nvPr/>
          </p:nvSpPr>
          <p:spPr>
            <a:xfrm>
              <a:off x="2921850" y="3344625"/>
              <a:ext cx="65200" cy="70075"/>
            </a:xfrm>
            <a:custGeom>
              <a:rect b="b" l="l" r="r" t="t"/>
              <a:pathLst>
                <a:path extrusionOk="0" h="2803" w="2608">
                  <a:moveTo>
                    <a:pt x="2607" y="1"/>
                  </a:moveTo>
                  <a:lnTo>
                    <a:pt x="2607" y="1"/>
                  </a:lnTo>
                  <a:cubicBezTo>
                    <a:pt x="2606" y="225"/>
                    <a:pt x="2481" y="449"/>
                    <a:pt x="2225" y="638"/>
                  </a:cubicBezTo>
                  <a:cubicBezTo>
                    <a:pt x="2215" y="646"/>
                    <a:pt x="2206" y="654"/>
                    <a:pt x="2195" y="660"/>
                  </a:cubicBezTo>
                  <a:cubicBezTo>
                    <a:pt x="2186" y="668"/>
                    <a:pt x="2174" y="675"/>
                    <a:pt x="2163" y="683"/>
                  </a:cubicBezTo>
                  <a:lnTo>
                    <a:pt x="2" y="2278"/>
                  </a:lnTo>
                  <a:lnTo>
                    <a:pt x="0" y="2803"/>
                  </a:lnTo>
                  <a:lnTo>
                    <a:pt x="2162" y="1210"/>
                  </a:lnTo>
                  <a:cubicBezTo>
                    <a:pt x="2172" y="1202"/>
                    <a:pt x="2185" y="1195"/>
                    <a:pt x="2194" y="1187"/>
                  </a:cubicBezTo>
                  <a:cubicBezTo>
                    <a:pt x="2205" y="1179"/>
                    <a:pt x="2214" y="1173"/>
                    <a:pt x="2223" y="1165"/>
                  </a:cubicBezTo>
                  <a:cubicBezTo>
                    <a:pt x="2480" y="976"/>
                    <a:pt x="2606" y="751"/>
                    <a:pt x="2606" y="526"/>
                  </a:cubicBezTo>
                  <a:lnTo>
                    <a:pt x="2607" y="1"/>
                  </a:lnTo>
                  <a:close/>
                </a:path>
              </a:pathLst>
            </a:custGeom>
            <a:solidFill>
              <a:srgbClr val="D697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6" name="Google Shape;736;p35"/>
            <p:cNvSpPr/>
            <p:nvPr/>
          </p:nvSpPr>
          <p:spPr>
            <a:xfrm>
              <a:off x="2987025" y="3344600"/>
              <a:ext cx="25" cy="25"/>
            </a:xfrm>
            <a:custGeom>
              <a:rect b="b" l="l" r="r" t="t"/>
              <a:pathLst>
                <a:path extrusionOk="0" h="1" w="1">
                  <a:moveTo>
                    <a:pt x="0" y="0"/>
                  </a:moveTo>
                  <a:close/>
                </a:path>
              </a:pathLst>
            </a:custGeom>
            <a:solidFill>
              <a:srgbClr val="F9BA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7" name="Google Shape;737;p35"/>
            <p:cNvSpPr/>
            <p:nvPr/>
          </p:nvSpPr>
          <p:spPr>
            <a:xfrm>
              <a:off x="2903550" y="3319075"/>
              <a:ext cx="83650" cy="82475"/>
            </a:xfrm>
            <a:custGeom>
              <a:rect b="b" l="l" r="r" t="t"/>
              <a:pathLst>
                <a:path extrusionOk="0" h="3299" w="3346">
                  <a:moveTo>
                    <a:pt x="1473" y="329"/>
                  </a:moveTo>
                  <a:cubicBezTo>
                    <a:pt x="1732" y="329"/>
                    <a:pt x="1992" y="378"/>
                    <a:pt x="2211" y="477"/>
                  </a:cubicBezTo>
                  <a:cubicBezTo>
                    <a:pt x="2250" y="494"/>
                    <a:pt x="2285" y="513"/>
                    <a:pt x="2317" y="533"/>
                  </a:cubicBezTo>
                  <a:cubicBezTo>
                    <a:pt x="2740" y="777"/>
                    <a:pt x="2792" y="1170"/>
                    <a:pt x="2416" y="1448"/>
                  </a:cubicBezTo>
                  <a:cubicBezTo>
                    <a:pt x="2181" y="1622"/>
                    <a:pt x="1832" y="1712"/>
                    <a:pt x="1479" y="1712"/>
                  </a:cubicBezTo>
                  <a:cubicBezTo>
                    <a:pt x="1221" y="1712"/>
                    <a:pt x="960" y="1664"/>
                    <a:pt x="740" y="1564"/>
                  </a:cubicBezTo>
                  <a:cubicBezTo>
                    <a:pt x="701" y="1547"/>
                    <a:pt x="666" y="1528"/>
                    <a:pt x="634" y="1510"/>
                  </a:cubicBezTo>
                  <a:cubicBezTo>
                    <a:pt x="211" y="1266"/>
                    <a:pt x="159" y="871"/>
                    <a:pt x="535" y="593"/>
                  </a:cubicBezTo>
                  <a:cubicBezTo>
                    <a:pt x="771" y="420"/>
                    <a:pt x="1120" y="329"/>
                    <a:pt x="1473" y="329"/>
                  </a:cubicBezTo>
                  <a:close/>
                  <a:moveTo>
                    <a:pt x="1624" y="0"/>
                  </a:moveTo>
                  <a:cubicBezTo>
                    <a:pt x="831" y="0"/>
                    <a:pt x="1" y="291"/>
                    <a:pt x="7" y="891"/>
                  </a:cubicBezTo>
                  <a:cubicBezTo>
                    <a:pt x="18" y="1842"/>
                    <a:pt x="21" y="2974"/>
                    <a:pt x="21" y="2974"/>
                  </a:cubicBezTo>
                  <a:lnTo>
                    <a:pt x="732" y="3298"/>
                  </a:lnTo>
                  <a:lnTo>
                    <a:pt x="2895" y="1705"/>
                  </a:lnTo>
                  <a:cubicBezTo>
                    <a:pt x="2906" y="1697"/>
                    <a:pt x="2917" y="1691"/>
                    <a:pt x="2927" y="1682"/>
                  </a:cubicBezTo>
                  <a:cubicBezTo>
                    <a:pt x="2938" y="1674"/>
                    <a:pt x="2946" y="1668"/>
                    <a:pt x="2957" y="1660"/>
                  </a:cubicBezTo>
                  <a:cubicBezTo>
                    <a:pt x="3209" y="1474"/>
                    <a:pt x="3333" y="1253"/>
                    <a:pt x="3338" y="1034"/>
                  </a:cubicBezTo>
                  <a:cubicBezTo>
                    <a:pt x="3345" y="760"/>
                    <a:pt x="3164" y="485"/>
                    <a:pt x="2811" y="281"/>
                  </a:cubicBezTo>
                  <a:cubicBezTo>
                    <a:pt x="2760" y="253"/>
                    <a:pt x="2706" y="226"/>
                    <a:pt x="2649" y="199"/>
                  </a:cubicBezTo>
                  <a:lnTo>
                    <a:pt x="2611" y="183"/>
                  </a:lnTo>
                  <a:cubicBezTo>
                    <a:pt x="2346" y="62"/>
                    <a:pt x="1989" y="0"/>
                    <a:pt x="1624" y="0"/>
                  </a:cubicBezTo>
                  <a:close/>
                </a:path>
              </a:pathLst>
            </a:custGeom>
            <a:solidFill>
              <a:srgbClr val="F9BA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8" name="Google Shape;738;p35"/>
            <p:cNvSpPr/>
            <p:nvPr/>
          </p:nvSpPr>
          <p:spPr>
            <a:xfrm>
              <a:off x="2936325" y="3414875"/>
              <a:ext cx="14125" cy="23450"/>
            </a:xfrm>
            <a:custGeom>
              <a:rect b="b" l="l" r="r" t="t"/>
              <a:pathLst>
                <a:path extrusionOk="0" h="938" w="565">
                  <a:moveTo>
                    <a:pt x="2" y="1"/>
                  </a:moveTo>
                  <a:lnTo>
                    <a:pt x="0" y="526"/>
                  </a:lnTo>
                  <a:lnTo>
                    <a:pt x="562" y="938"/>
                  </a:lnTo>
                  <a:lnTo>
                    <a:pt x="564" y="411"/>
                  </a:lnTo>
                  <a:lnTo>
                    <a:pt x="2" y="1"/>
                  </a:lnTo>
                  <a:close/>
                </a:path>
              </a:pathLst>
            </a:custGeom>
            <a:solidFill>
              <a:srgbClr val="E7A31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9" name="Google Shape;739;p35"/>
            <p:cNvSpPr/>
            <p:nvPr/>
          </p:nvSpPr>
          <p:spPr>
            <a:xfrm>
              <a:off x="2936350" y="3376950"/>
              <a:ext cx="150975" cy="52175"/>
            </a:xfrm>
            <a:custGeom>
              <a:rect b="b" l="l" r="r" t="t"/>
              <a:pathLst>
                <a:path extrusionOk="0" h="2087" w="6039">
                  <a:moveTo>
                    <a:pt x="3927" y="388"/>
                  </a:moveTo>
                  <a:cubicBezTo>
                    <a:pt x="4235" y="388"/>
                    <a:pt x="4541" y="457"/>
                    <a:pt x="4771" y="590"/>
                  </a:cubicBezTo>
                  <a:cubicBezTo>
                    <a:pt x="4803" y="610"/>
                    <a:pt x="4834" y="630"/>
                    <a:pt x="4865" y="651"/>
                  </a:cubicBezTo>
                  <a:cubicBezTo>
                    <a:pt x="5275" y="951"/>
                    <a:pt x="5189" y="1387"/>
                    <a:pt x="4673" y="1624"/>
                  </a:cubicBezTo>
                  <a:cubicBezTo>
                    <a:pt x="4454" y="1723"/>
                    <a:pt x="4193" y="1772"/>
                    <a:pt x="3935" y="1772"/>
                  </a:cubicBezTo>
                  <a:cubicBezTo>
                    <a:pt x="3626" y="1772"/>
                    <a:pt x="3320" y="1703"/>
                    <a:pt x="3090" y="1570"/>
                  </a:cubicBezTo>
                  <a:cubicBezTo>
                    <a:pt x="3058" y="1551"/>
                    <a:pt x="3026" y="1530"/>
                    <a:pt x="2995" y="1508"/>
                  </a:cubicBezTo>
                  <a:cubicBezTo>
                    <a:pt x="2585" y="1209"/>
                    <a:pt x="2671" y="774"/>
                    <a:pt x="3187" y="538"/>
                  </a:cubicBezTo>
                  <a:cubicBezTo>
                    <a:pt x="3406" y="437"/>
                    <a:pt x="3667" y="388"/>
                    <a:pt x="3927" y="388"/>
                  </a:cubicBezTo>
                  <a:close/>
                  <a:moveTo>
                    <a:pt x="3931" y="0"/>
                  </a:moveTo>
                  <a:cubicBezTo>
                    <a:pt x="3542" y="0"/>
                    <a:pt x="3150" y="73"/>
                    <a:pt x="2821" y="224"/>
                  </a:cubicBezTo>
                  <a:cubicBezTo>
                    <a:pt x="2808" y="230"/>
                    <a:pt x="2795" y="235"/>
                    <a:pt x="2783" y="241"/>
                  </a:cubicBezTo>
                  <a:cubicBezTo>
                    <a:pt x="2769" y="247"/>
                    <a:pt x="2757" y="253"/>
                    <a:pt x="2745" y="259"/>
                  </a:cubicBezTo>
                  <a:lnTo>
                    <a:pt x="1" y="1518"/>
                  </a:lnTo>
                  <a:lnTo>
                    <a:pt x="563" y="1928"/>
                  </a:lnTo>
                  <a:cubicBezTo>
                    <a:pt x="563" y="1928"/>
                    <a:pt x="2344" y="2086"/>
                    <a:pt x="3670" y="2086"/>
                  </a:cubicBezTo>
                  <a:cubicBezTo>
                    <a:pt x="4245" y="2086"/>
                    <a:pt x="4734" y="2056"/>
                    <a:pt x="4955" y="1971"/>
                  </a:cubicBezTo>
                  <a:cubicBezTo>
                    <a:pt x="5860" y="1621"/>
                    <a:pt x="6038" y="905"/>
                    <a:pt x="5375" y="419"/>
                  </a:cubicBezTo>
                  <a:lnTo>
                    <a:pt x="5345" y="396"/>
                  </a:lnTo>
                  <a:cubicBezTo>
                    <a:pt x="5299" y="362"/>
                    <a:pt x="5252" y="332"/>
                    <a:pt x="5203" y="304"/>
                  </a:cubicBezTo>
                  <a:cubicBezTo>
                    <a:pt x="4856" y="104"/>
                    <a:pt x="4395" y="0"/>
                    <a:pt x="3931" y="0"/>
                  </a:cubicBezTo>
                  <a:close/>
                </a:path>
              </a:pathLst>
            </a:custGeom>
            <a:solidFill>
              <a:srgbClr val="F9BA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0" name="Google Shape;740;p35"/>
            <p:cNvSpPr/>
            <p:nvPr/>
          </p:nvSpPr>
          <p:spPr>
            <a:xfrm>
              <a:off x="2753075" y="3399550"/>
              <a:ext cx="167475" cy="137825"/>
            </a:xfrm>
            <a:custGeom>
              <a:rect b="b" l="l" r="r" t="t"/>
              <a:pathLst>
                <a:path extrusionOk="0" h="5513" w="6699">
                  <a:moveTo>
                    <a:pt x="6181" y="1"/>
                  </a:moveTo>
                  <a:lnTo>
                    <a:pt x="1" y="5425"/>
                  </a:lnTo>
                  <a:lnTo>
                    <a:pt x="1" y="5513"/>
                  </a:lnTo>
                  <a:cubicBezTo>
                    <a:pt x="1340" y="5101"/>
                    <a:pt x="2516" y="4531"/>
                    <a:pt x="3451" y="3840"/>
                  </a:cubicBezTo>
                  <a:lnTo>
                    <a:pt x="6352" y="1558"/>
                  </a:lnTo>
                  <a:lnTo>
                    <a:pt x="6352" y="1471"/>
                  </a:lnTo>
                  <a:lnTo>
                    <a:pt x="6296" y="678"/>
                  </a:lnTo>
                  <a:lnTo>
                    <a:pt x="6699" y="325"/>
                  </a:lnTo>
                  <a:lnTo>
                    <a:pt x="6699" y="237"/>
                  </a:lnTo>
                  <a:lnTo>
                    <a:pt x="6181" y="1"/>
                  </a:lnTo>
                  <a:close/>
                </a:path>
              </a:pathLst>
            </a:custGeom>
            <a:solidFill>
              <a:srgbClr val="706B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1" name="Google Shape;741;p35"/>
            <p:cNvSpPr/>
            <p:nvPr/>
          </p:nvSpPr>
          <p:spPr>
            <a:xfrm>
              <a:off x="2753075" y="3399550"/>
              <a:ext cx="167475" cy="135650"/>
            </a:xfrm>
            <a:custGeom>
              <a:rect b="b" l="l" r="r" t="t"/>
              <a:pathLst>
                <a:path extrusionOk="0" h="5426" w="6699">
                  <a:moveTo>
                    <a:pt x="6180" y="1"/>
                  </a:moveTo>
                  <a:lnTo>
                    <a:pt x="1" y="5425"/>
                  </a:lnTo>
                  <a:cubicBezTo>
                    <a:pt x="1339" y="5013"/>
                    <a:pt x="2514" y="4444"/>
                    <a:pt x="3451" y="3752"/>
                  </a:cubicBezTo>
                  <a:lnTo>
                    <a:pt x="6350" y="1471"/>
                  </a:lnTo>
                  <a:lnTo>
                    <a:pt x="6290" y="597"/>
                  </a:lnTo>
                  <a:lnTo>
                    <a:pt x="6699" y="237"/>
                  </a:lnTo>
                  <a:lnTo>
                    <a:pt x="6180" y="1"/>
                  </a:lnTo>
                  <a:close/>
                </a:path>
              </a:pathLst>
            </a:custGeom>
            <a:solidFill>
              <a:srgbClr val="8E9AB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2" name="Google Shape;742;p35"/>
            <p:cNvSpPr/>
            <p:nvPr/>
          </p:nvSpPr>
          <p:spPr>
            <a:xfrm>
              <a:off x="2713475" y="3420875"/>
              <a:ext cx="233700" cy="99650"/>
            </a:xfrm>
            <a:custGeom>
              <a:rect b="b" l="l" r="r" t="t"/>
              <a:pathLst>
                <a:path extrusionOk="0" h="3986" w="9348">
                  <a:moveTo>
                    <a:pt x="8937" y="0"/>
                  </a:moveTo>
                  <a:lnTo>
                    <a:pt x="8318" y="238"/>
                  </a:lnTo>
                  <a:lnTo>
                    <a:pt x="6808" y="206"/>
                  </a:lnTo>
                  <a:lnTo>
                    <a:pt x="2880" y="1893"/>
                  </a:lnTo>
                  <a:cubicBezTo>
                    <a:pt x="1689" y="2438"/>
                    <a:pt x="709" y="3120"/>
                    <a:pt x="1" y="3898"/>
                  </a:cubicBezTo>
                  <a:lnTo>
                    <a:pt x="1" y="3985"/>
                  </a:lnTo>
                  <a:lnTo>
                    <a:pt x="9347" y="387"/>
                  </a:lnTo>
                  <a:lnTo>
                    <a:pt x="9347" y="300"/>
                  </a:lnTo>
                  <a:lnTo>
                    <a:pt x="8937" y="0"/>
                  </a:lnTo>
                  <a:close/>
                </a:path>
              </a:pathLst>
            </a:custGeom>
            <a:solidFill>
              <a:srgbClr val="B1C5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3" name="Google Shape;743;p35"/>
            <p:cNvSpPr/>
            <p:nvPr/>
          </p:nvSpPr>
          <p:spPr>
            <a:xfrm>
              <a:off x="2713475" y="3428350"/>
              <a:ext cx="233700" cy="92175"/>
            </a:xfrm>
            <a:custGeom>
              <a:rect b="b" l="l" r="r" t="t"/>
              <a:pathLst>
                <a:path extrusionOk="0" h="3687" w="9348">
                  <a:moveTo>
                    <a:pt x="9347" y="1"/>
                  </a:moveTo>
                  <a:lnTo>
                    <a:pt x="1" y="3599"/>
                  </a:lnTo>
                  <a:lnTo>
                    <a:pt x="1" y="3686"/>
                  </a:lnTo>
                  <a:lnTo>
                    <a:pt x="9347" y="88"/>
                  </a:lnTo>
                  <a:lnTo>
                    <a:pt x="9347" y="1"/>
                  </a:lnTo>
                  <a:close/>
                </a:path>
              </a:pathLst>
            </a:custGeom>
            <a:solidFill>
              <a:srgbClr val="A3B9E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4" name="Google Shape;744;p35"/>
            <p:cNvSpPr/>
            <p:nvPr/>
          </p:nvSpPr>
          <p:spPr>
            <a:xfrm>
              <a:off x="2880475" y="3429925"/>
              <a:ext cx="13325" cy="9600"/>
            </a:xfrm>
            <a:custGeom>
              <a:rect b="b" l="l" r="r" t="t"/>
              <a:pathLst>
                <a:path extrusionOk="0" h="384" w="533">
                  <a:moveTo>
                    <a:pt x="266" y="0"/>
                  </a:moveTo>
                  <a:cubicBezTo>
                    <a:pt x="198" y="0"/>
                    <a:pt x="130" y="15"/>
                    <a:pt x="79" y="45"/>
                  </a:cubicBezTo>
                  <a:cubicBezTo>
                    <a:pt x="28" y="75"/>
                    <a:pt x="2" y="113"/>
                    <a:pt x="2" y="153"/>
                  </a:cubicBezTo>
                  <a:lnTo>
                    <a:pt x="1" y="230"/>
                  </a:lnTo>
                  <a:cubicBezTo>
                    <a:pt x="1" y="268"/>
                    <a:pt x="27" y="308"/>
                    <a:pt x="79" y="339"/>
                  </a:cubicBezTo>
                  <a:cubicBezTo>
                    <a:pt x="130" y="369"/>
                    <a:pt x="198" y="384"/>
                    <a:pt x="266" y="384"/>
                  </a:cubicBezTo>
                  <a:cubicBezTo>
                    <a:pt x="333" y="384"/>
                    <a:pt x="401" y="369"/>
                    <a:pt x="452" y="339"/>
                  </a:cubicBezTo>
                  <a:cubicBezTo>
                    <a:pt x="503" y="308"/>
                    <a:pt x="529" y="270"/>
                    <a:pt x="529" y="231"/>
                  </a:cubicBezTo>
                  <a:cubicBezTo>
                    <a:pt x="529" y="231"/>
                    <a:pt x="530" y="158"/>
                    <a:pt x="531" y="158"/>
                  </a:cubicBezTo>
                  <a:cubicBezTo>
                    <a:pt x="531" y="158"/>
                    <a:pt x="531" y="158"/>
                    <a:pt x="531" y="158"/>
                  </a:cubicBezTo>
                  <a:cubicBezTo>
                    <a:pt x="532" y="116"/>
                    <a:pt x="506" y="76"/>
                    <a:pt x="452" y="45"/>
                  </a:cubicBezTo>
                  <a:cubicBezTo>
                    <a:pt x="401" y="15"/>
                    <a:pt x="333" y="0"/>
                    <a:pt x="266" y="0"/>
                  </a:cubicBezTo>
                  <a:close/>
                </a:path>
              </a:pathLst>
            </a:custGeom>
            <a:solidFill>
              <a:srgbClr val="706B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5" name="Google Shape;745;p35"/>
            <p:cNvSpPr/>
            <p:nvPr/>
          </p:nvSpPr>
          <p:spPr>
            <a:xfrm>
              <a:off x="2879850" y="3429925"/>
              <a:ext cx="14550" cy="7650"/>
            </a:xfrm>
            <a:custGeom>
              <a:rect b="b" l="l" r="r" t="t"/>
              <a:pathLst>
                <a:path extrusionOk="0" h="306" w="582">
                  <a:moveTo>
                    <a:pt x="291" y="0"/>
                  </a:moveTo>
                  <a:cubicBezTo>
                    <a:pt x="223" y="0"/>
                    <a:pt x="155" y="15"/>
                    <a:pt x="104" y="45"/>
                  </a:cubicBezTo>
                  <a:cubicBezTo>
                    <a:pt x="1" y="104"/>
                    <a:pt x="1" y="202"/>
                    <a:pt x="105" y="260"/>
                  </a:cubicBezTo>
                  <a:cubicBezTo>
                    <a:pt x="157" y="290"/>
                    <a:pt x="224" y="305"/>
                    <a:pt x="292" y="305"/>
                  </a:cubicBezTo>
                  <a:cubicBezTo>
                    <a:pt x="360" y="305"/>
                    <a:pt x="427" y="290"/>
                    <a:pt x="479" y="260"/>
                  </a:cubicBezTo>
                  <a:cubicBezTo>
                    <a:pt x="582" y="202"/>
                    <a:pt x="580" y="104"/>
                    <a:pt x="477" y="45"/>
                  </a:cubicBezTo>
                  <a:cubicBezTo>
                    <a:pt x="426" y="15"/>
                    <a:pt x="358" y="0"/>
                    <a:pt x="291" y="0"/>
                  </a:cubicBezTo>
                  <a:close/>
                </a:path>
              </a:pathLst>
            </a:custGeom>
            <a:solidFill>
              <a:srgbClr val="8E9AB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36"/>
          <p:cNvSpPr txBox="1"/>
          <p:nvPr>
            <p:ph idx="6" type="title"/>
          </p:nvPr>
        </p:nvSpPr>
        <p:spPr>
          <a:xfrm>
            <a:off x="602850" y="347669"/>
            <a:ext cx="497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Baseline </a:t>
            </a:r>
            <a:r>
              <a:rPr lang="en-GB"/>
              <a:t>Models</a:t>
            </a:r>
            <a:endParaRPr/>
          </a:p>
        </p:txBody>
      </p:sp>
      <p:sp>
        <p:nvSpPr>
          <p:cNvPr id="751" name="Google Shape;751;p36"/>
          <p:cNvSpPr txBox="1"/>
          <p:nvPr/>
        </p:nvSpPr>
        <p:spPr>
          <a:xfrm flipH="1">
            <a:off x="6317550" y="3177950"/>
            <a:ext cx="1856700" cy="577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GB" sz="2200">
                <a:solidFill>
                  <a:srgbClr val="324788"/>
                </a:solidFill>
                <a:latin typeface="Dosis ExtraLight"/>
                <a:ea typeface="Dosis ExtraLight"/>
                <a:cs typeface="Dosis ExtraLight"/>
                <a:sym typeface="Dosis ExtraLight"/>
              </a:rPr>
              <a:t>Naive </a:t>
            </a:r>
            <a:endParaRPr sz="2200">
              <a:solidFill>
                <a:srgbClr val="324788"/>
              </a:solidFill>
              <a:latin typeface="Dosis ExtraLight"/>
              <a:ea typeface="Dosis ExtraLight"/>
              <a:cs typeface="Dosis ExtraLight"/>
              <a:sym typeface="Dosis ExtraLight"/>
            </a:endParaRPr>
          </a:p>
          <a:p>
            <a:pPr indent="0" lvl="0" marL="0" rtl="0" algn="ctr">
              <a:spcBef>
                <a:spcPts val="0"/>
              </a:spcBef>
              <a:spcAft>
                <a:spcPts val="0"/>
              </a:spcAft>
              <a:buNone/>
            </a:pPr>
            <a:r>
              <a:rPr lang="en-GB" sz="2200">
                <a:solidFill>
                  <a:srgbClr val="324788"/>
                </a:solidFill>
                <a:latin typeface="Dosis ExtraLight"/>
                <a:ea typeface="Dosis ExtraLight"/>
                <a:cs typeface="Dosis ExtraLight"/>
                <a:sym typeface="Dosis ExtraLight"/>
              </a:rPr>
              <a:t>Bayes</a:t>
            </a:r>
            <a:endParaRPr sz="2200">
              <a:solidFill>
                <a:srgbClr val="324788"/>
              </a:solidFill>
              <a:latin typeface="Dosis ExtraLight"/>
              <a:ea typeface="Dosis ExtraLight"/>
              <a:cs typeface="Dosis ExtraLight"/>
              <a:sym typeface="Dosis ExtraLight"/>
            </a:endParaRPr>
          </a:p>
        </p:txBody>
      </p:sp>
      <p:sp>
        <p:nvSpPr>
          <p:cNvPr id="752" name="Google Shape;752;p36"/>
          <p:cNvSpPr txBox="1"/>
          <p:nvPr/>
        </p:nvSpPr>
        <p:spPr>
          <a:xfrm flipH="1">
            <a:off x="5965199" y="3781096"/>
            <a:ext cx="2561400" cy="87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324788"/>
                </a:solidFill>
                <a:latin typeface="Raleway Thin"/>
                <a:ea typeface="Raleway Thin"/>
                <a:cs typeface="Raleway Thin"/>
                <a:sym typeface="Raleway Thin"/>
              </a:rPr>
              <a:t>Testing Accuracy:</a:t>
            </a:r>
            <a:endParaRPr>
              <a:solidFill>
                <a:srgbClr val="324788"/>
              </a:solidFill>
              <a:latin typeface="Raleway Thin"/>
              <a:ea typeface="Raleway Thin"/>
              <a:cs typeface="Raleway Thin"/>
              <a:sym typeface="Raleway Thin"/>
            </a:endParaRPr>
          </a:p>
          <a:p>
            <a:pPr indent="0" lvl="0" marL="0" rtl="0" algn="ctr">
              <a:spcBef>
                <a:spcPts val="0"/>
              </a:spcBef>
              <a:spcAft>
                <a:spcPts val="0"/>
              </a:spcAft>
              <a:buNone/>
            </a:pPr>
            <a:r>
              <a:rPr b="1" lang="en-GB">
                <a:solidFill>
                  <a:srgbClr val="324788"/>
                </a:solidFill>
                <a:latin typeface="Raleway"/>
                <a:ea typeface="Raleway"/>
                <a:cs typeface="Raleway"/>
                <a:sym typeface="Raleway"/>
              </a:rPr>
              <a:t>0.801</a:t>
            </a:r>
            <a:endParaRPr b="1">
              <a:solidFill>
                <a:srgbClr val="324788"/>
              </a:solidFill>
              <a:latin typeface="Raleway"/>
              <a:ea typeface="Raleway"/>
              <a:cs typeface="Raleway"/>
              <a:sym typeface="Raleway"/>
            </a:endParaRPr>
          </a:p>
        </p:txBody>
      </p:sp>
      <p:sp>
        <p:nvSpPr>
          <p:cNvPr id="753" name="Google Shape;753;p36"/>
          <p:cNvSpPr txBox="1"/>
          <p:nvPr/>
        </p:nvSpPr>
        <p:spPr>
          <a:xfrm flipH="1">
            <a:off x="1141049" y="3177953"/>
            <a:ext cx="1560600" cy="577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GB" sz="2200">
                <a:solidFill>
                  <a:srgbClr val="324788"/>
                </a:solidFill>
                <a:latin typeface="Dosis ExtraLight"/>
                <a:ea typeface="Dosis ExtraLight"/>
                <a:cs typeface="Dosis ExtraLight"/>
                <a:sym typeface="Dosis ExtraLight"/>
              </a:rPr>
              <a:t>Random Forest</a:t>
            </a:r>
            <a:endParaRPr sz="2200">
              <a:solidFill>
                <a:srgbClr val="324788"/>
              </a:solidFill>
              <a:latin typeface="Dosis ExtraLight"/>
              <a:ea typeface="Dosis ExtraLight"/>
              <a:cs typeface="Dosis ExtraLight"/>
              <a:sym typeface="Dosis ExtraLight"/>
            </a:endParaRPr>
          </a:p>
        </p:txBody>
      </p:sp>
      <p:sp>
        <p:nvSpPr>
          <p:cNvPr id="754" name="Google Shape;754;p36"/>
          <p:cNvSpPr txBox="1"/>
          <p:nvPr/>
        </p:nvSpPr>
        <p:spPr>
          <a:xfrm flipH="1">
            <a:off x="640649" y="3781096"/>
            <a:ext cx="2561400" cy="87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324788"/>
                </a:solidFill>
                <a:latin typeface="Raleway Thin"/>
                <a:ea typeface="Raleway Thin"/>
                <a:cs typeface="Raleway Thin"/>
                <a:sym typeface="Raleway Thin"/>
              </a:rPr>
              <a:t>Testing Accuracy:</a:t>
            </a:r>
            <a:endParaRPr>
              <a:solidFill>
                <a:srgbClr val="324788"/>
              </a:solidFill>
              <a:latin typeface="Raleway Thin"/>
              <a:ea typeface="Raleway Thin"/>
              <a:cs typeface="Raleway Thin"/>
              <a:sym typeface="Raleway Thin"/>
            </a:endParaRPr>
          </a:p>
          <a:p>
            <a:pPr indent="0" lvl="0" marL="0" rtl="0" algn="ctr">
              <a:spcBef>
                <a:spcPts val="0"/>
              </a:spcBef>
              <a:spcAft>
                <a:spcPts val="0"/>
              </a:spcAft>
              <a:buNone/>
            </a:pPr>
            <a:r>
              <a:rPr b="1" lang="en-GB">
                <a:solidFill>
                  <a:srgbClr val="324788"/>
                </a:solidFill>
                <a:latin typeface="Raleway"/>
                <a:ea typeface="Raleway"/>
                <a:cs typeface="Raleway"/>
                <a:sym typeface="Raleway"/>
              </a:rPr>
              <a:t>0.770</a:t>
            </a:r>
            <a:endParaRPr b="1">
              <a:solidFill>
                <a:srgbClr val="324788"/>
              </a:solidFill>
              <a:latin typeface="Raleway"/>
              <a:ea typeface="Raleway"/>
              <a:cs typeface="Raleway"/>
              <a:sym typeface="Raleway"/>
            </a:endParaRPr>
          </a:p>
        </p:txBody>
      </p:sp>
      <p:sp>
        <p:nvSpPr>
          <p:cNvPr id="755" name="Google Shape;755;p36"/>
          <p:cNvSpPr/>
          <p:nvPr/>
        </p:nvSpPr>
        <p:spPr>
          <a:xfrm>
            <a:off x="1216500" y="1567100"/>
            <a:ext cx="1409700" cy="1356900"/>
          </a:xfrm>
          <a:prstGeom prst="ellipse">
            <a:avLst/>
          </a:prstGeom>
          <a:solidFill>
            <a:srgbClr val="E2E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6"/>
          <p:cNvSpPr/>
          <p:nvPr/>
        </p:nvSpPr>
        <p:spPr>
          <a:xfrm>
            <a:off x="6541050" y="1567100"/>
            <a:ext cx="1409700" cy="1356900"/>
          </a:xfrm>
          <a:prstGeom prst="ellipse">
            <a:avLst/>
          </a:prstGeom>
          <a:solidFill>
            <a:srgbClr val="E2E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6"/>
          <p:cNvSpPr txBox="1"/>
          <p:nvPr/>
        </p:nvSpPr>
        <p:spPr>
          <a:xfrm flipH="1">
            <a:off x="3791699" y="3177953"/>
            <a:ext cx="1560600" cy="577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GB" sz="2200">
                <a:solidFill>
                  <a:srgbClr val="324788"/>
                </a:solidFill>
                <a:latin typeface="Dosis ExtraLight"/>
                <a:ea typeface="Dosis ExtraLight"/>
                <a:cs typeface="Dosis ExtraLight"/>
                <a:sym typeface="Dosis ExtraLight"/>
              </a:rPr>
              <a:t>Logistic Regression</a:t>
            </a:r>
            <a:endParaRPr sz="2200">
              <a:solidFill>
                <a:srgbClr val="324788"/>
              </a:solidFill>
              <a:latin typeface="Dosis ExtraLight"/>
              <a:ea typeface="Dosis ExtraLight"/>
              <a:cs typeface="Dosis ExtraLight"/>
              <a:sym typeface="Dosis ExtraLight"/>
            </a:endParaRPr>
          </a:p>
        </p:txBody>
      </p:sp>
      <p:sp>
        <p:nvSpPr>
          <p:cNvPr id="758" name="Google Shape;758;p36"/>
          <p:cNvSpPr txBox="1"/>
          <p:nvPr/>
        </p:nvSpPr>
        <p:spPr>
          <a:xfrm flipH="1">
            <a:off x="3291299" y="3781096"/>
            <a:ext cx="2561400" cy="87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324788"/>
                </a:solidFill>
                <a:latin typeface="Raleway Thin"/>
                <a:ea typeface="Raleway Thin"/>
                <a:cs typeface="Raleway Thin"/>
                <a:sym typeface="Raleway Thin"/>
              </a:rPr>
              <a:t>Testing Accuracy:</a:t>
            </a:r>
            <a:endParaRPr>
              <a:solidFill>
                <a:srgbClr val="324788"/>
              </a:solidFill>
              <a:latin typeface="Raleway Thin"/>
              <a:ea typeface="Raleway Thin"/>
              <a:cs typeface="Raleway Thin"/>
              <a:sym typeface="Raleway Thin"/>
            </a:endParaRPr>
          </a:p>
          <a:p>
            <a:pPr indent="0" lvl="0" marL="0" rtl="0" algn="ctr">
              <a:spcBef>
                <a:spcPts val="0"/>
              </a:spcBef>
              <a:spcAft>
                <a:spcPts val="0"/>
              </a:spcAft>
              <a:buNone/>
            </a:pPr>
            <a:r>
              <a:rPr b="1" lang="en-GB">
                <a:solidFill>
                  <a:srgbClr val="324788"/>
                </a:solidFill>
                <a:latin typeface="Raleway"/>
                <a:ea typeface="Raleway"/>
                <a:cs typeface="Raleway"/>
                <a:sym typeface="Raleway"/>
              </a:rPr>
              <a:t>0.797</a:t>
            </a:r>
            <a:endParaRPr b="1">
              <a:solidFill>
                <a:srgbClr val="324788"/>
              </a:solidFill>
              <a:latin typeface="Raleway"/>
              <a:ea typeface="Raleway"/>
              <a:cs typeface="Raleway"/>
              <a:sym typeface="Raleway"/>
            </a:endParaRPr>
          </a:p>
        </p:txBody>
      </p:sp>
      <p:sp>
        <p:nvSpPr>
          <p:cNvPr id="759" name="Google Shape;759;p36"/>
          <p:cNvSpPr/>
          <p:nvPr/>
        </p:nvSpPr>
        <p:spPr>
          <a:xfrm>
            <a:off x="3878775" y="1567100"/>
            <a:ext cx="1409700" cy="1356900"/>
          </a:xfrm>
          <a:prstGeom prst="ellipse">
            <a:avLst/>
          </a:prstGeom>
          <a:solidFill>
            <a:srgbClr val="E2E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0" name="Google Shape;760;p36"/>
          <p:cNvPicPr preferRelativeResize="0"/>
          <p:nvPr/>
        </p:nvPicPr>
        <p:blipFill>
          <a:blip r:embed="rId3">
            <a:alphaModFix/>
          </a:blip>
          <a:stretch>
            <a:fillRect/>
          </a:stretch>
        </p:blipFill>
        <p:spPr>
          <a:xfrm>
            <a:off x="1384225" y="1708439"/>
            <a:ext cx="1074235" cy="1074213"/>
          </a:xfrm>
          <a:prstGeom prst="rect">
            <a:avLst/>
          </a:prstGeom>
          <a:noFill/>
          <a:ln>
            <a:noFill/>
          </a:ln>
        </p:spPr>
      </p:pic>
      <p:pic>
        <p:nvPicPr>
          <p:cNvPr id="761" name="Google Shape;761;p36"/>
          <p:cNvPicPr preferRelativeResize="0"/>
          <p:nvPr/>
        </p:nvPicPr>
        <p:blipFill>
          <a:blip r:embed="rId4">
            <a:alphaModFix/>
          </a:blip>
          <a:stretch>
            <a:fillRect/>
          </a:stretch>
        </p:blipFill>
        <p:spPr>
          <a:xfrm>
            <a:off x="4046513" y="1708438"/>
            <a:ext cx="1074225" cy="1074225"/>
          </a:xfrm>
          <a:prstGeom prst="rect">
            <a:avLst/>
          </a:prstGeom>
          <a:noFill/>
          <a:ln>
            <a:noFill/>
          </a:ln>
        </p:spPr>
      </p:pic>
      <p:pic>
        <p:nvPicPr>
          <p:cNvPr id="762" name="Google Shape;762;p36"/>
          <p:cNvPicPr preferRelativeResize="0"/>
          <p:nvPr/>
        </p:nvPicPr>
        <p:blipFill>
          <a:blip r:embed="rId5">
            <a:alphaModFix/>
          </a:blip>
          <a:stretch>
            <a:fillRect/>
          </a:stretch>
        </p:blipFill>
        <p:spPr>
          <a:xfrm>
            <a:off x="6708800" y="1708450"/>
            <a:ext cx="1074200" cy="1074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37"/>
          <p:cNvSpPr/>
          <p:nvPr/>
        </p:nvSpPr>
        <p:spPr>
          <a:xfrm>
            <a:off x="865550" y="-1134700"/>
            <a:ext cx="7413000" cy="7413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7"/>
          <p:cNvSpPr txBox="1"/>
          <p:nvPr>
            <p:ph type="ctrTitle"/>
          </p:nvPr>
        </p:nvSpPr>
        <p:spPr>
          <a:xfrm flipH="1">
            <a:off x="1631950" y="3094825"/>
            <a:ext cx="4908000" cy="45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Gradient Boosting</a:t>
            </a:r>
            <a:endParaRPr/>
          </a:p>
          <a:p>
            <a:pPr indent="0" lvl="0" marL="0" rtl="0" algn="l">
              <a:spcBef>
                <a:spcPts val="0"/>
              </a:spcBef>
              <a:spcAft>
                <a:spcPts val="0"/>
              </a:spcAft>
              <a:buNone/>
            </a:pPr>
            <a:r>
              <a:t/>
            </a:r>
            <a:endParaRPr/>
          </a:p>
        </p:txBody>
      </p:sp>
      <p:sp>
        <p:nvSpPr>
          <p:cNvPr id="769" name="Google Shape;769;p37"/>
          <p:cNvSpPr txBox="1"/>
          <p:nvPr>
            <p:ph idx="2" type="title"/>
          </p:nvPr>
        </p:nvSpPr>
        <p:spPr>
          <a:xfrm flipH="1">
            <a:off x="1631950" y="793375"/>
            <a:ext cx="22407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rPr>
              <a:t>02</a:t>
            </a:r>
            <a:endParaRPr>
              <a:solidFill>
                <a:schemeClr val="lt1"/>
              </a:solidFill>
            </a:endParaRPr>
          </a:p>
        </p:txBody>
      </p:sp>
      <p:grpSp>
        <p:nvGrpSpPr>
          <p:cNvPr id="770" name="Google Shape;770;p37"/>
          <p:cNvGrpSpPr/>
          <p:nvPr/>
        </p:nvGrpSpPr>
        <p:grpSpPr>
          <a:xfrm>
            <a:off x="5727314" y="793368"/>
            <a:ext cx="2627434" cy="3929979"/>
            <a:chOff x="2641525" y="539700"/>
            <a:chExt cx="796675" cy="1191625"/>
          </a:xfrm>
        </p:grpSpPr>
        <p:sp>
          <p:nvSpPr>
            <p:cNvPr id="771" name="Google Shape;771;p37"/>
            <p:cNvSpPr/>
            <p:nvPr/>
          </p:nvSpPr>
          <p:spPr>
            <a:xfrm>
              <a:off x="2641525" y="1272700"/>
              <a:ext cx="796675" cy="458625"/>
            </a:xfrm>
            <a:custGeom>
              <a:rect b="b" l="l" r="r" t="t"/>
              <a:pathLst>
                <a:path extrusionOk="0" h="18345" w="31867">
                  <a:moveTo>
                    <a:pt x="18040" y="0"/>
                  </a:moveTo>
                  <a:cubicBezTo>
                    <a:pt x="17920" y="0"/>
                    <a:pt x="17800" y="26"/>
                    <a:pt x="17708" y="79"/>
                  </a:cubicBezTo>
                  <a:lnTo>
                    <a:pt x="182" y="10196"/>
                  </a:lnTo>
                  <a:cubicBezTo>
                    <a:pt x="0" y="10303"/>
                    <a:pt x="0" y="10474"/>
                    <a:pt x="182" y="10579"/>
                  </a:cubicBezTo>
                  <a:lnTo>
                    <a:pt x="13496" y="18266"/>
                  </a:lnTo>
                  <a:cubicBezTo>
                    <a:pt x="13588" y="18319"/>
                    <a:pt x="13708" y="18345"/>
                    <a:pt x="13827" y="18345"/>
                  </a:cubicBezTo>
                  <a:cubicBezTo>
                    <a:pt x="13947" y="18345"/>
                    <a:pt x="14067" y="18319"/>
                    <a:pt x="14159" y="18266"/>
                  </a:cubicBezTo>
                  <a:lnTo>
                    <a:pt x="31685" y="8149"/>
                  </a:lnTo>
                  <a:cubicBezTo>
                    <a:pt x="31867" y="8043"/>
                    <a:pt x="31867" y="7871"/>
                    <a:pt x="31685" y="7766"/>
                  </a:cubicBezTo>
                  <a:lnTo>
                    <a:pt x="18371" y="79"/>
                  </a:lnTo>
                  <a:cubicBezTo>
                    <a:pt x="18280" y="26"/>
                    <a:pt x="18160" y="0"/>
                    <a:pt x="18040" y="0"/>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7"/>
            <p:cNvSpPr/>
            <p:nvPr/>
          </p:nvSpPr>
          <p:spPr>
            <a:xfrm>
              <a:off x="2986425" y="1435375"/>
              <a:ext cx="433475" cy="270850"/>
            </a:xfrm>
            <a:custGeom>
              <a:rect b="b" l="l" r="r" t="t"/>
              <a:pathLst>
                <a:path extrusionOk="0" h="10834" w="17339">
                  <a:moveTo>
                    <a:pt x="17338" y="1"/>
                  </a:moveTo>
                  <a:cubicBezTo>
                    <a:pt x="17338" y="251"/>
                    <a:pt x="17081" y="401"/>
                    <a:pt x="16964" y="469"/>
                  </a:cubicBezTo>
                  <a:lnTo>
                    <a:pt x="1403" y="9455"/>
                  </a:lnTo>
                  <a:cubicBezTo>
                    <a:pt x="1403" y="9456"/>
                    <a:pt x="747" y="9833"/>
                    <a:pt x="747" y="9833"/>
                  </a:cubicBezTo>
                  <a:cubicBezTo>
                    <a:pt x="540" y="9953"/>
                    <a:pt x="271" y="10013"/>
                    <a:pt x="1" y="10013"/>
                  </a:cubicBezTo>
                  <a:lnTo>
                    <a:pt x="1" y="10834"/>
                  </a:lnTo>
                  <a:cubicBezTo>
                    <a:pt x="6" y="10834"/>
                    <a:pt x="11" y="10834"/>
                    <a:pt x="16" y="10834"/>
                  </a:cubicBezTo>
                  <a:cubicBezTo>
                    <a:pt x="264" y="10834"/>
                    <a:pt x="511" y="10777"/>
                    <a:pt x="702" y="10667"/>
                  </a:cubicBezTo>
                  <a:cubicBezTo>
                    <a:pt x="798" y="10612"/>
                    <a:pt x="890" y="10559"/>
                    <a:pt x="974" y="10510"/>
                  </a:cubicBezTo>
                  <a:lnTo>
                    <a:pt x="1094" y="10440"/>
                  </a:lnTo>
                  <a:cubicBezTo>
                    <a:pt x="1149" y="10410"/>
                    <a:pt x="1199" y="10380"/>
                    <a:pt x="1242" y="10356"/>
                  </a:cubicBezTo>
                  <a:cubicBezTo>
                    <a:pt x="1264" y="10343"/>
                    <a:pt x="1283" y="10332"/>
                    <a:pt x="1301" y="10322"/>
                  </a:cubicBezTo>
                  <a:cubicBezTo>
                    <a:pt x="1318" y="10311"/>
                    <a:pt x="1334" y="10303"/>
                    <a:pt x="1347" y="10294"/>
                  </a:cubicBezTo>
                  <a:cubicBezTo>
                    <a:pt x="1364" y="10284"/>
                    <a:pt x="1378" y="10276"/>
                    <a:pt x="1389" y="10271"/>
                  </a:cubicBezTo>
                  <a:lnTo>
                    <a:pt x="1403" y="10263"/>
                  </a:lnTo>
                  <a:lnTo>
                    <a:pt x="16964" y="1279"/>
                  </a:lnTo>
                  <a:cubicBezTo>
                    <a:pt x="17171" y="1159"/>
                    <a:pt x="17338" y="882"/>
                    <a:pt x="17338" y="658"/>
                  </a:cubicBezTo>
                  <a:lnTo>
                    <a:pt x="1733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7"/>
            <p:cNvSpPr/>
            <p:nvPr/>
          </p:nvSpPr>
          <p:spPr>
            <a:xfrm>
              <a:off x="2666275" y="1242625"/>
              <a:ext cx="756175" cy="443100"/>
            </a:xfrm>
            <a:custGeom>
              <a:rect b="b" l="l" r="r" t="t"/>
              <a:pathLst>
                <a:path extrusionOk="0" h="17724" w="30247">
                  <a:moveTo>
                    <a:pt x="17506" y="0"/>
                  </a:moveTo>
                  <a:cubicBezTo>
                    <a:pt x="17237" y="0"/>
                    <a:pt x="16970" y="59"/>
                    <a:pt x="16765" y="175"/>
                  </a:cubicBezTo>
                  <a:lnTo>
                    <a:pt x="2547" y="8408"/>
                  </a:lnTo>
                  <a:lnTo>
                    <a:pt x="2547" y="9217"/>
                  </a:lnTo>
                  <a:lnTo>
                    <a:pt x="3" y="10270"/>
                  </a:lnTo>
                  <a:lnTo>
                    <a:pt x="1" y="10272"/>
                  </a:lnTo>
                  <a:cubicBezTo>
                    <a:pt x="2" y="10281"/>
                    <a:pt x="3" y="10289"/>
                    <a:pt x="7" y="10298"/>
                  </a:cubicBezTo>
                  <a:cubicBezTo>
                    <a:pt x="4" y="10304"/>
                    <a:pt x="6" y="10310"/>
                    <a:pt x="8" y="10315"/>
                  </a:cubicBezTo>
                  <a:cubicBezTo>
                    <a:pt x="12" y="10338"/>
                    <a:pt x="16" y="10359"/>
                    <a:pt x="22" y="10381"/>
                  </a:cubicBezTo>
                  <a:cubicBezTo>
                    <a:pt x="30" y="10406"/>
                    <a:pt x="39" y="10430"/>
                    <a:pt x="50" y="10455"/>
                  </a:cubicBezTo>
                  <a:cubicBezTo>
                    <a:pt x="61" y="10480"/>
                    <a:pt x="73" y="10504"/>
                    <a:pt x="86" y="10527"/>
                  </a:cubicBezTo>
                  <a:cubicBezTo>
                    <a:pt x="100" y="10551"/>
                    <a:pt x="115" y="10574"/>
                    <a:pt x="132" y="10595"/>
                  </a:cubicBezTo>
                  <a:cubicBezTo>
                    <a:pt x="144" y="10611"/>
                    <a:pt x="156" y="10627"/>
                    <a:pt x="170" y="10643"/>
                  </a:cubicBezTo>
                  <a:lnTo>
                    <a:pt x="200" y="10673"/>
                  </a:lnTo>
                  <a:cubicBezTo>
                    <a:pt x="215" y="10689"/>
                    <a:pt x="232" y="10703"/>
                    <a:pt x="249" y="10716"/>
                  </a:cubicBezTo>
                  <a:cubicBezTo>
                    <a:pt x="265" y="10728"/>
                    <a:pt x="282" y="10741"/>
                    <a:pt x="298" y="10750"/>
                  </a:cubicBezTo>
                  <a:lnTo>
                    <a:pt x="11404" y="17165"/>
                  </a:lnTo>
                  <a:lnTo>
                    <a:pt x="11406" y="17165"/>
                  </a:lnTo>
                  <a:lnTo>
                    <a:pt x="12060" y="17542"/>
                  </a:lnTo>
                  <a:cubicBezTo>
                    <a:pt x="12278" y="17664"/>
                    <a:pt x="12528" y="17723"/>
                    <a:pt x="12807" y="17723"/>
                  </a:cubicBezTo>
                  <a:cubicBezTo>
                    <a:pt x="13076" y="17723"/>
                    <a:pt x="13346" y="17663"/>
                    <a:pt x="13553" y="17543"/>
                  </a:cubicBezTo>
                  <a:lnTo>
                    <a:pt x="14207" y="17166"/>
                  </a:lnTo>
                  <a:lnTo>
                    <a:pt x="29834" y="8145"/>
                  </a:lnTo>
                  <a:cubicBezTo>
                    <a:pt x="30247" y="7906"/>
                    <a:pt x="30247" y="7519"/>
                    <a:pt x="29836" y="7279"/>
                  </a:cubicBezTo>
                  <a:lnTo>
                    <a:pt x="28144" y="6287"/>
                  </a:lnTo>
                  <a:lnTo>
                    <a:pt x="18258" y="181"/>
                  </a:lnTo>
                  <a:cubicBezTo>
                    <a:pt x="18051" y="60"/>
                    <a:pt x="17778" y="0"/>
                    <a:pt x="17506" y="0"/>
                  </a:cubicBezTo>
                  <a:close/>
                </a:path>
              </a:pathLst>
            </a:custGeom>
            <a:solidFill>
              <a:srgbClr val="AF2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7"/>
            <p:cNvSpPr/>
            <p:nvPr/>
          </p:nvSpPr>
          <p:spPr>
            <a:xfrm>
              <a:off x="2677150" y="1366975"/>
              <a:ext cx="730700" cy="308400"/>
            </a:xfrm>
            <a:custGeom>
              <a:rect b="b" l="l" r="r" t="t"/>
              <a:pathLst>
                <a:path extrusionOk="0" h="12336" w="29228">
                  <a:moveTo>
                    <a:pt x="29228" y="0"/>
                  </a:moveTo>
                  <a:lnTo>
                    <a:pt x="12372" y="9762"/>
                  </a:lnTo>
                  <a:lnTo>
                    <a:pt x="0" y="2620"/>
                  </a:lnTo>
                  <a:lnTo>
                    <a:pt x="2" y="5327"/>
                  </a:lnTo>
                  <a:lnTo>
                    <a:pt x="11940" y="12220"/>
                  </a:lnTo>
                  <a:cubicBezTo>
                    <a:pt x="12073" y="12297"/>
                    <a:pt x="12222" y="12335"/>
                    <a:pt x="12371" y="12335"/>
                  </a:cubicBezTo>
                  <a:cubicBezTo>
                    <a:pt x="12520" y="12335"/>
                    <a:pt x="12669" y="12297"/>
                    <a:pt x="12802" y="12220"/>
                  </a:cubicBezTo>
                  <a:lnTo>
                    <a:pt x="29012" y="2861"/>
                  </a:lnTo>
                  <a:cubicBezTo>
                    <a:pt x="29146" y="2784"/>
                    <a:pt x="29228" y="2641"/>
                    <a:pt x="29228" y="2488"/>
                  </a:cubicBezTo>
                  <a:lnTo>
                    <a:pt x="292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7"/>
            <p:cNvSpPr/>
            <p:nvPr/>
          </p:nvSpPr>
          <p:spPr>
            <a:xfrm>
              <a:off x="2986425" y="1366975"/>
              <a:ext cx="421475" cy="308400"/>
            </a:xfrm>
            <a:custGeom>
              <a:rect b="b" l="l" r="r" t="t"/>
              <a:pathLst>
                <a:path extrusionOk="0" h="12336" w="16859">
                  <a:moveTo>
                    <a:pt x="16858" y="0"/>
                  </a:moveTo>
                  <a:lnTo>
                    <a:pt x="1" y="9762"/>
                  </a:lnTo>
                  <a:lnTo>
                    <a:pt x="1" y="12335"/>
                  </a:lnTo>
                  <a:cubicBezTo>
                    <a:pt x="153" y="12335"/>
                    <a:pt x="301" y="12296"/>
                    <a:pt x="432" y="12220"/>
                  </a:cubicBezTo>
                  <a:lnTo>
                    <a:pt x="16642" y="2861"/>
                  </a:lnTo>
                  <a:cubicBezTo>
                    <a:pt x="16775" y="2785"/>
                    <a:pt x="16857" y="2643"/>
                    <a:pt x="16858" y="2488"/>
                  </a:cubicBezTo>
                  <a:lnTo>
                    <a:pt x="16858" y="0"/>
                  </a:lnTo>
                  <a:close/>
                </a:path>
              </a:pathLst>
            </a:custGeom>
            <a:solidFill>
              <a:srgbClr val="DAE6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7"/>
            <p:cNvSpPr/>
            <p:nvPr/>
          </p:nvSpPr>
          <p:spPr>
            <a:xfrm>
              <a:off x="2986425" y="1344375"/>
              <a:ext cx="433475" cy="270850"/>
            </a:xfrm>
            <a:custGeom>
              <a:rect b="b" l="l" r="r" t="t"/>
              <a:pathLst>
                <a:path extrusionOk="0" h="10834" w="17339">
                  <a:moveTo>
                    <a:pt x="17338" y="0"/>
                  </a:moveTo>
                  <a:cubicBezTo>
                    <a:pt x="17338" y="259"/>
                    <a:pt x="17074" y="405"/>
                    <a:pt x="16966" y="469"/>
                  </a:cubicBezTo>
                  <a:lnTo>
                    <a:pt x="12053" y="3306"/>
                  </a:lnTo>
                  <a:lnTo>
                    <a:pt x="1404" y="9453"/>
                  </a:lnTo>
                  <a:cubicBezTo>
                    <a:pt x="1401" y="9453"/>
                    <a:pt x="750" y="9829"/>
                    <a:pt x="750" y="9829"/>
                  </a:cubicBezTo>
                  <a:cubicBezTo>
                    <a:pt x="541" y="9950"/>
                    <a:pt x="272" y="10008"/>
                    <a:pt x="1" y="10008"/>
                  </a:cubicBezTo>
                  <a:lnTo>
                    <a:pt x="1" y="10833"/>
                  </a:lnTo>
                  <a:cubicBezTo>
                    <a:pt x="3" y="10833"/>
                    <a:pt x="6" y="10833"/>
                    <a:pt x="8" y="10833"/>
                  </a:cubicBezTo>
                  <a:cubicBezTo>
                    <a:pt x="259" y="10833"/>
                    <a:pt x="509" y="10777"/>
                    <a:pt x="703" y="10666"/>
                  </a:cubicBezTo>
                  <a:cubicBezTo>
                    <a:pt x="799" y="10610"/>
                    <a:pt x="891" y="10557"/>
                    <a:pt x="975" y="10509"/>
                  </a:cubicBezTo>
                  <a:lnTo>
                    <a:pt x="1094" y="10440"/>
                  </a:lnTo>
                  <a:cubicBezTo>
                    <a:pt x="1225" y="10365"/>
                    <a:pt x="1323" y="10309"/>
                    <a:pt x="1371" y="10280"/>
                  </a:cubicBezTo>
                  <a:lnTo>
                    <a:pt x="1399" y="10264"/>
                  </a:lnTo>
                  <a:cubicBezTo>
                    <a:pt x="1403" y="10263"/>
                    <a:pt x="12754" y="3710"/>
                    <a:pt x="12754" y="3710"/>
                  </a:cubicBezTo>
                  <a:lnTo>
                    <a:pt x="16964" y="1277"/>
                  </a:lnTo>
                  <a:cubicBezTo>
                    <a:pt x="17171" y="1159"/>
                    <a:pt x="17338" y="880"/>
                    <a:pt x="17338" y="657"/>
                  </a:cubicBezTo>
                  <a:lnTo>
                    <a:pt x="1733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7"/>
            <p:cNvSpPr/>
            <p:nvPr/>
          </p:nvSpPr>
          <p:spPr>
            <a:xfrm>
              <a:off x="2653950" y="1161650"/>
              <a:ext cx="768475" cy="432950"/>
            </a:xfrm>
            <a:custGeom>
              <a:rect b="b" l="l" r="r" t="t"/>
              <a:pathLst>
                <a:path extrusionOk="0" h="17318" w="30739">
                  <a:moveTo>
                    <a:pt x="28" y="10141"/>
                  </a:moveTo>
                  <a:cubicBezTo>
                    <a:pt x="18" y="10145"/>
                    <a:pt x="8" y="10151"/>
                    <a:pt x="0" y="10157"/>
                  </a:cubicBezTo>
                  <a:lnTo>
                    <a:pt x="28" y="10141"/>
                  </a:lnTo>
                  <a:close/>
                  <a:moveTo>
                    <a:pt x="17997" y="1"/>
                  </a:moveTo>
                  <a:cubicBezTo>
                    <a:pt x="17729" y="1"/>
                    <a:pt x="17462" y="59"/>
                    <a:pt x="17257" y="177"/>
                  </a:cubicBezTo>
                  <a:lnTo>
                    <a:pt x="28" y="10141"/>
                  </a:lnTo>
                  <a:lnTo>
                    <a:pt x="28" y="10141"/>
                  </a:lnTo>
                  <a:cubicBezTo>
                    <a:pt x="31" y="10140"/>
                    <a:pt x="34" y="10139"/>
                    <a:pt x="38" y="10138"/>
                  </a:cubicBezTo>
                  <a:cubicBezTo>
                    <a:pt x="47" y="10132"/>
                    <a:pt x="58" y="10127"/>
                    <a:pt x="69" y="10126"/>
                  </a:cubicBezTo>
                  <a:cubicBezTo>
                    <a:pt x="79" y="10121"/>
                    <a:pt x="91" y="10117"/>
                    <a:pt x="102" y="10115"/>
                  </a:cubicBezTo>
                  <a:cubicBezTo>
                    <a:pt x="117" y="10110"/>
                    <a:pt x="133" y="10106"/>
                    <a:pt x="150" y="10105"/>
                  </a:cubicBezTo>
                  <a:cubicBezTo>
                    <a:pt x="167" y="10103"/>
                    <a:pt x="185" y="10101"/>
                    <a:pt x="202" y="10101"/>
                  </a:cubicBezTo>
                  <a:cubicBezTo>
                    <a:pt x="229" y="10101"/>
                    <a:pt x="256" y="10104"/>
                    <a:pt x="283" y="10109"/>
                  </a:cubicBezTo>
                  <a:cubicBezTo>
                    <a:pt x="310" y="10112"/>
                    <a:pt x="338" y="10118"/>
                    <a:pt x="366" y="10127"/>
                  </a:cubicBezTo>
                  <a:cubicBezTo>
                    <a:pt x="425" y="10147"/>
                    <a:pt x="483" y="10171"/>
                    <a:pt x="538" y="10203"/>
                  </a:cubicBezTo>
                  <a:lnTo>
                    <a:pt x="975" y="10455"/>
                  </a:lnTo>
                  <a:lnTo>
                    <a:pt x="3040" y="11646"/>
                  </a:lnTo>
                  <a:lnTo>
                    <a:pt x="11896" y="16762"/>
                  </a:lnTo>
                  <a:lnTo>
                    <a:pt x="11899" y="16762"/>
                  </a:lnTo>
                  <a:lnTo>
                    <a:pt x="12550" y="17137"/>
                  </a:lnTo>
                  <a:cubicBezTo>
                    <a:pt x="12772" y="17256"/>
                    <a:pt x="13019" y="17317"/>
                    <a:pt x="13271" y="17317"/>
                  </a:cubicBezTo>
                  <a:cubicBezTo>
                    <a:pt x="13280" y="17317"/>
                    <a:pt x="13290" y="17317"/>
                    <a:pt x="13300" y="17317"/>
                  </a:cubicBezTo>
                  <a:cubicBezTo>
                    <a:pt x="13569" y="17317"/>
                    <a:pt x="13839" y="17258"/>
                    <a:pt x="14046" y="17140"/>
                  </a:cubicBezTo>
                  <a:lnTo>
                    <a:pt x="14700" y="16762"/>
                  </a:lnTo>
                  <a:lnTo>
                    <a:pt x="28285" y="8920"/>
                  </a:lnTo>
                  <a:lnTo>
                    <a:pt x="30327" y="7741"/>
                  </a:lnTo>
                  <a:lnTo>
                    <a:pt x="30326" y="7741"/>
                  </a:lnTo>
                  <a:cubicBezTo>
                    <a:pt x="30739" y="7501"/>
                    <a:pt x="30739" y="7115"/>
                    <a:pt x="30329" y="6875"/>
                  </a:cubicBezTo>
                  <a:lnTo>
                    <a:pt x="18751" y="182"/>
                  </a:lnTo>
                  <a:cubicBezTo>
                    <a:pt x="18543" y="61"/>
                    <a:pt x="18270" y="1"/>
                    <a:pt x="179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7"/>
            <p:cNvSpPr/>
            <p:nvPr/>
          </p:nvSpPr>
          <p:spPr>
            <a:xfrm>
              <a:off x="2824500" y="1276325"/>
              <a:ext cx="419600" cy="220750"/>
            </a:xfrm>
            <a:custGeom>
              <a:rect b="b" l="l" r="r" t="t"/>
              <a:pathLst>
                <a:path extrusionOk="0" h="8830" w="16784">
                  <a:moveTo>
                    <a:pt x="8392" y="0"/>
                  </a:moveTo>
                  <a:lnTo>
                    <a:pt x="8392" y="1"/>
                  </a:lnTo>
                  <a:cubicBezTo>
                    <a:pt x="6435" y="1"/>
                    <a:pt x="4479" y="432"/>
                    <a:pt x="2987" y="1294"/>
                  </a:cubicBezTo>
                  <a:cubicBezTo>
                    <a:pt x="0" y="3018"/>
                    <a:pt x="0" y="5813"/>
                    <a:pt x="2987" y="7536"/>
                  </a:cubicBezTo>
                  <a:cubicBezTo>
                    <a:pt x="4479" y="8397"/>
                    <a:pt x="6435" y="8829"/>
                    <a:pt x="8392" y="8829"/>
                  </a:cubicBezTo>
                  <a:cubicBezTo>
                    <a:pt x="10348" y="8829"/>
                    <a:pt x="12305" y="8397"/>
                    <a:pt x="13798" y="7536"/>
                  </a:cubicBezTo>
                  <a:cubicBezTo>
                    <a:pt x="16783" y="5813"/>
                    <a:pt x="16783" y="3017"/>
                    <a:pt x="13798" y="1294"/>
                  </a:cubicBezTo>
                  <a:cubicBezTo>
                    <a:pt x="12304" y="432"/>
                    <a:pt x="10348" y="0"/>
                    <a:pt x="8392" y="0"/>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7"/>
            <p:cNvSpPr/>
            <p:nvPr/>
          </p:nvSpPr>
          <p:spPr>
            <a:xfrm>
              <a:off x="2648725" y="1414175"/>
              <a:ext cx="337725" cy="292075"/>
            </a:xfrm>
            <a:custGeom>
              <a:rect b="b" l="l" r="r" t="t"/>
              <a:pathLst>
                <a:path extrusionOk="0" h="11683" w="13509">
                  <a:moveTo>
                    <a:pt x="425" y="0"/>
                  </a:moveTo>
                  <a:cubicBezTo>
                    <a:pt x="420" y="0"/>
                    <a:pt x="415" y="0"/>
                    <a:pt x="411" y="0"/>
                  </a:cubicBezTo>
                  <a:cubicBezTo>
                    <a:pt x="394" y="0"/>
                    <a:pt x="376" y="2"/>
                    <a:pt x="359" y="4"/>
                  </a:cubicBezTo>
                  <a:cubicBezTo>
                    <a:pt x="342" y="5"/>
                    <a:pt x="326" y="9"/>
                    <a:pt x="311" y="14"/>
                  </a:cubicBezTo>
                  <a:cubicBezTo>
                    <a:pt x="300" y="15"/>
                    <a:pt x="288" y="19"/>
                    <a:pt x="278" y="25"/>
                  </a:cubicBezTo>
                  <a:cubicBezTo>
                    <a:pt x="267" y="27"/>
                    <a:pt x="256" y="31"/>
                    <a:pt x="247" y="37"/>
                  </a:cubicBezTo>
                  <a:cubicBezTo>
                    <a:pt x="242" y="38"/>
                    <a:pt x="238" y="40"/>
                    <a:pt x="233" y="42"/>
                  </a:cubicBezTo>
                  <a:lnTo>
                    <a:pt x="209" y="55"/>
                  </a:lnTo>
                  <a:lnTo>
                    <a:pt x="207" y="55"/>
                  </a:lnTo>
                  <a:cubicBezTo>
                    <a:pt x="79" y="138"/>
                    <a:pt x="0" y="302"/>
                    <a:pt x="0" y="533"/>
                  </a:cubicBezTo>
                  <a:lnTo>
                    <a:pt x="0" y="3258"/>
                  </a:lnTo>
                  <a:cubicBezTo>
                    <a:pt x="0" y="3735"/>
                    <a:pt x="335" y="4314"/>
                    <a:pt x="747" y="4553"/>
                  </a:cubicBezTo>
                  <a:lnTo>
                    <a:pt x="12105" y="11112"/>
                  </a:lnTo>
                  <a:lnTo>
                    <a:pt x="12120" y="11121"/>
                  </a:lnTo>
                  <a:cubicBezTo>
                    <a:pt x="12129" y="11126"/>
                    <a:pt x="12144" y="11133"/>
                    <a:pt x="12161" y="11142"/>
                  </a:cubicBezTo>
                  <a:cubicBezTo>
                    <a:pt x="12174" y="11151"/>
                    <a:pt x="12190" y="11161"/>
                    <a:pt x="12208" y="11170"/>
                  </a:cubicBezTo>
                  <a:cubicBezTo>
                    <a:pt x="12225" y="11181"/>
                    <a:pt x="12244" y="11191"/>
                    <a:pt x="12266" y="11205"/>
                  </a:cubicBezTo>
                  <a:cubicBezTo>
                    <a:pt x="12309" y="11229"/>
                    <a:pt x="12359" y="11258"/>
                    <a:pt x="12414" y="11290"/>
                  </a:cubicBezTo>
                  <a:lnTo>
                    <a:pt x="12534" y="11358"/>
                  </a:lnTo>
                  <a:cubicBezTo>
                    <a:pt x="12618" y="11407"/>
                    <a:pt x="12710" y="11460"/>
                    <a:pt x="12806" y="11515"/>
                  </a:cubicBezTo>
                  <a:cubicBezTo>
                    <a:pt x="12999" y="11626"/>
                    <a:pt x="13249" y="11683"/>
                    <a:pt x="13501" y="11683"/>
                  </a:cubicBezTo>
                  <a:cubicBezTo>
                    <a:pt x="13503" y="11683"/>
                    <a:pt x="13506" y="11683"/>
                    <a:pt x="13509" y="11683"/>
                  </a:cubicBezTo>
                  <a:lnTo>
                    <a:pt x="13509" y="10861"/>
                  </a:lnTo>
                  <a:cubicBezTo>
                    <a:pt x="13237" y="10861"/>
                    <a:pt x="12968" y="10801"/>
                    <a:pt x="12760" y="10683"/>
                  </a:cubicBezTo>
                  <a:lnTo>
                    <a:pt x="12105" y="10305"/>
                  </a:lnTo>
                  <a:lnTo>
                    <a:pt x="12105" y="10303"/>
                  </a:lnTo>
                  <a:lnTo>
                    <a:pt x="998" y="3888"/>
                  </a:lnTo>
                  <a:cubicBezTo>
                    <a:pt x="984" y="3879"/>
                    <a:pt x="966" y="3866"/>
                    <a:pt x="950" y="3854"/>
                  </a:cubicBezTo>
                  <a:cubicBezTo>
                    <a:pt x="932" y="3841"/>
                    <a:pt x="915" y="3827"/>
                    <a:pt x="901" y="3811"/>
                  </a:cubicBezTo>
                  <a:lnTo>
                    <a:pt x="872" y="3781"/>
                  </a:lnTo>
                  <a:cubicBezTo>
                    <a:pt x="857" y="3765"/>
                    <a:pt x="845" y="3749"/>
                    <a:pt x="833" y="3733"/>
                  </a:cubicBezTo>
                  <a:cubicBezTo>
                    <a:pt x="816" y="3711"/>
                    <a:pt x="802" y="3689"/>
                    <a:pt x="788" y="3665"/>
                  </a:cubicBezTo>
                  <a:cubicBezTo>
                    <a:pt x="775" y="3642"/>
                    <a:pt x="763" y="3618"/>
                    <a:pt x="752" y="3593"/>
                  </a:cubicBezTo>
                  <a:cubicBezTo>
                    <a:pt x="740" y="3568"/>
                    <a:pt x="730" y="3544"/>
                    <a:pt x="724" y="3519"/>
                  </a:cubicBezTo>
                  <a:cubicBezTo>
                    <a:pt x="717" y="3497"/>
                    <a:pt x="712" y="3476"/>
                    <a:pt x="709" y="3453"/>
                  </a:cubicBezTo>
                  <a:cubicBezTo>
                    <a:pt x="706" y="3448"/>
                    <a:pt x="706" y="3442"/>
                    <a:pt x="708" y="3436"/>
                  </a:cubicBezTo>
                  <a:cubicBezTo>
                    <a:pt x="704" y="3427"/>
                    <a:pt x="703" y="3418"/>
                    <a:pt x="704" y="3408"/>
                  </a:cubicBezTo>
                  <a:cubicBezTo>
                    <a:pt x="701" y="3396"/>
                    <a:pt x="700" y="3383"/>
                    <a:pt x="700" y="3371"/>
                  </a:cubicBezTo>
                  <a:lnTo>
                    <a:pt x="700" y="1229"/>
                  </a:lnTo>
                  <a:cubicBezTo>
                    <a:pt x="700" y="1094"/>
                    <a:pt x="768" y="1015"/>
                    <a:pt x="866" y="1015"/>
                  </a:cubicBezTo>
                  <a:cubicBezTo>
                    <a:pt x="907" y="1015"/>
                    <a:pt x="952" y="1029"/>
                    <a:pt x="1000" y="1056"/>
                  </a:cubicBezTo>
                  <a:lnTo>
                    <a:pt x="2546" y="1949"/>
                  </a:lnTo>
                  <a:lnTo>
                    <a:pt x="12105" y="7469"/>
                  </a:lnTo>
                  <a:cubicBezTo>
                    <a:pt x="12106" y="7469"/>
                    <a:pt x="12108" y="7471"/>
                    <a:pt x="12109" y="7472"/>
                  </a:cubicBezTo>
                  <a:lnTo>
                    <a:pt x="12137" y="7486"/>
                  </a:lnTo>
                  <a:cubicBezTo>
                    <a:pt x="12185" y="7515"/>
                    <a:pt x="12283" y="7573"/>
                    <a:pt x="12414" y="7647"/>
                  </a:cubicBezTo>
                  <a:lnTo>
                    <a:pt x="12534" y="7716"/>
                  </a:lnTo>
                  <a:cubicBezTo>
                    <a:pt x="12618" y="7764"/>
                    <a:pt x="12710" y="7818"/>
                    <a:pt x="12806" y="7872"/>
                  </a:cubicBezTo>
                  <a:cubicBezTo>
                    <a:pt x="12999" y="7984"/>
                    <a:pt x="13249" y="8040"/>
                    <a:pt x="13501" y="8040"/>
                  </a:cubicBezTo>
                  <a:cubicBezTo>
                    <a:pt x="13503" y="8040"/>
                    <a:pt x="13506" y="8040"/>
                    <a:pt x="13509" y="8040"/>
                  </a:cubicBezTo>
                  <a:lnTo>
                    <a:pt x="13509" y="7216"/>
                  </a:lnTo>
                  <a:cubicBezTo>
                    <a:pt x="13237" y="7216"/>
                    <a:pt x="12968" y="7157"/>
                    <a:pt x="12760" y="7037"/>
                  </a:cubicBezTo>
                  <a:lnTo>
                    <a:pt x="12759" y="7036"/>
                  </a:lnTo>
                  <a:lnTo>
                    <a:pt x="12108" y="6660"/>
                  </a:lnTo>
                  <a:lnTo>
                    <a:pt x="12105" y="6660"/>
                  </a:lnTo>
                  <a:lnTo>
                    <a:pt x="3249" y="1545"/>
                  </a:lnTo>
                  <a:lnTo>
                    <a:pt x="1183" y="353"/>
                  </a:lnTo>
                  <a:lnTo>
                    <a:pt x="747" y="102"/>
                  </a:lnTo>
                  <a:cubicBezTo>
                    <a:pt x="692" y="70"/>
                    <a:pt x="634" y="45"/>
                    <a:pt x="575" y="26"/>
                  </a:cubicBezTo>
                  <a:cubicBezTo>
                    <a:pt x="547" y="17"/>
                    <a:pt x="519" y="11"/>
                    <a:pt x="492" y="7"/>
                  </a:cubicBezTo>
                  <a:cubicBezTo>
                    <a:pt x="470" y="3"/>
                    <a:pt x="448" y="0"/>
                    <a:pt x="42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7"/>
            <p:cNvSpPr/>
            <p:nvPr/>
          </p:nvSpPr>
          <p:spPr>
            <a:xfrm>
              <a:off x="2966300" y="1289175"/>
              <a:ext cx="135975" cy="123925"/>
            </a:xfrm>
            <a:custGeom>
              <a:rect b="b" l="l" r="r" t="t"/>
              <a:pathLst>
                <a:path extrusionOk="0" h="4957" w="5439">
                  <a:moveTo>
                    <a:pt x="2720" y="1"/>
                  </a:moveTo>
                  <a:cubicBezTo>
                    <a:pt x="2086" y="1"/>
                    <a:pt x="1452" y="243"/>
                    <a:pt x="968" y="727"/>
                  </a:cubicBezTo>
                  <a:cubicBezTo>
                    <a:pt x="1" y="1694"/>
                    <a:pt x="1" y="3263"/>
                    <a:pt x="968" y="4231"/>
                  </a:cubicBezTo>
                  <a:cubicBezTo>
                    <a:pt x="1452" y="4715"/>
                    <a:pt x="2086" y="4956"/>
                    <a:pt x="2720" y="4956"/>
                  </a:cubicBezTo>
                  <a:cubicBezTo>
                    <a:pt x="3354" y="4956"/>
                    <a:pt x="3989" y="4715"/>
                    <a:pt x="4472" y="4231"/>
                  </a:cubicBezTo>
                  <a:cubicBezTo>
                    <a:pt x="5439" y="3263"/>
                    <a:pt x="5439" y="1694"/>
                    <a:pt x="4472" y="727"/>
                  </a:cubicBezTo>
                  <a:cubicBezTo>
                    <a:pt x="3989" y="243"/>
                    <a:pt x="3354" y="1"/>
                    <a:pt x="2720" y="1"/>
                  </a:cubicBezTo>
                  <a:close/>
                </a:path>
              </a:pathLst>
            </a:custGeom>
            <a:solidFill>
              <a:srgbClr val="6F8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7"/>
            <p:cNvSpPr/>
            <p:nvPr/>
          </p:nvSpPr>
          <p:spPr>
            <a:xfrm>
              <a:off x="2919000" y="1251675"/>
              <a:ext cx="230575" cy="121300"/>
            </a:xfrm>
            <a:custGeom>
              <a:rect b="b" l="l" r="r" t="t"/>
              <a:pathLst>
                <a:path extrusionOk="0" h="4852" w="9223">
                  <a:moveTo>
                    <a:pt x="4612" y="1"/>
                  </a:moveTo>
                  <a:cubicBezTo>
                    <a:pt x="3537" y="1"/>
                    <a:pt x="2462" y="238"/>
                    <a:pt x="1642" y="711"/>
                  </a:cubicBezTo>
                  <a:cubicBezTo>
                    <a:pt x="1" y="1658"/>
                    <a:pt x="1" y="3194"/>
                    <a:pt x="1642" y="4142"/>
                  </a:cubicBezTo>
                  <a:cubicBezTo>
                    <a:pt x="2462" y="4615"/>
                    <a:pt x="3537" y="4852"/>
                    <a:pt x="4612" y="4852"/>
                  </a:cubicBezTo>
                  <a:cubicBezTo>
                    <a:pt x="5687" y="4852"/>
                    <a:pt x="6762" y="4615"/>
                    <a:pt x="7582" y="4142"/>
                  </a:cubicBezTo>
                  <a:cubicBezTo>
                    <a:pt x="9223" y="3194"/>
                    <a:pt x="9223" y="1658"/>
                    <a:pt x="7582" y="711"/>
                  </a:cubicBezTo>
                  <a:cubicBezTo>
                    <a:pt x="6762" y="238"/>
                    <a:pt x="5687" y="1"/>
                    <a:pt x="4612" y="1"/>
                  </a:cubicBezTo>
                  <a:close/>
                </a:path>
              </a:pathLst>
            </a:custGeom>
            <a:solidFill>
              <a:srgbClr val="A5C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7"/>
            <p:cNvSpPr/>
            <p:nvPr/>
          </p:nvSpPr>
          <p:spPr>
            <a:xfrm>
              <a:off x="2926025" y="1226125"/>
              <a:ext cx="216525" cy="125025"/>
            </a:xfrm>
            <a:custGeom>
              <a:rect b="b" l="l" r="r" t="t"/>
              <a:pathLst>
                <a:path extrusionOk="0" h="5001" w="8661">
                  <a:moveTo>
                    <a:pt x="4331" y="0"/>
                  </a:moveTo>
                  <a:cubicBezTo>
                    <a:pt x="1940" y="0"/>
                    <a:pt x="1" y="1120"/>
                    <a:pt x="1" y="2501"/>
                  </a:cubicBezTo>
                  <a:cubicBezTo>
                    <a:pt x="1" y="3881"/>
                    <a:pt x="1940" y="5001"/>
                    <a:pt x="4331" y="5001"/>
                  </a:cubicBezTo>
                  <a:cubicBezTo>
                    <a:pt x="6723" y="5001"/>
                    <a:pt x="8661" y="3881"/>
                    <a:pt x="8661" y="2501"/>
                  </a:cubicBezTo>
                  <a:cubicBezTo>
                    <a:pt x="8661" y="1120"/>
                    <a:pt x="6723" y="0"/>
                    <a:pt x="4331" y="0"/>
                  </a:cubicBezTo>
                  <a:close/>
                </a:path>
              </a:pathLst>
            </a:custGeom>
            <a:solidFill>
              <a:srgbClr val="6F8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7"/>
            <p:cNvSpPr/>
            <p:nvPr/>
          </p:nvSpPr>
          <p:spPr>
            <a:xfrm>
              <a:off x="2911800" y="1199800"/>
              <a:ext cx="245000" cy="128875"/>
            </a:xfrm>
            <a:custGeom>
              <a:rect b="b" l="l" r="r" t="t"/>
              <a:pathLst>
                <a:path extrusionOk="0" h="5155" w="9800">
                  <a:moveTo>
                    <a:pt x="4900" y="1"/>
                  </a:moveTo>
                  <a:cubicBezTo>
                    <a:pt x="3758" y="1"/>
                    <a:pt x="2616" y="252"/>
                    <a:pt x="1744" y="755"/>
                  </a:cubicBezTo>
                  <a:cubicBezTo>
                    <a:pt x="0" y="1762"/>
                    <a:pt x="0" y="3393"/>
                    <a:pt x="1744" y="4399"/>
                  </a:cubicBezTo>
                  <a:cubicBezTo>
                    <a:pt x="2616" y="4903"/>
                    <a:pt x="3758" y="5154"/>
                    <a:pt x="4900" y="5154"/>
                  </a:cubicBezTo>
                  <a:cubicBezTo>
                    <a:pt x="6042" y="5154"/>
                    <a:pt x="7185" y="4903"/>
                    <a:pt x="8056" y="4399"/>
                  </a:cubicBezTo>
                  <a:cubicBezTo>
                    <a:pt x="9799" y="3393"/>
                    <a:pt x="9799" y="1762"/>
                    <a:pt x="8056" y="755"/>
                  </a:cubicBezTo>
                  <a:cubicBezTo>
                    <a:pt x="7184" y="252"/>
                    <a:pt x="6042" y="1"/>
                    <a:pt x="4900" y="1"/>
                  </a:cubicBezTo>
                  <a:close/>
                </a:path>
              </a:pathLst>
            </a:custGeom>
            <a:solidFill>
              <a:srgbClr val="A5C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7"/>
            <p:cNvSpPr/>
            <p:nvPr/>
          </p:nvSpPr>
          <p:spPr>
            <a:xfrm>
              <a:off x="2919275" y="1172675"/>
              <a:ext cx="230050" cy="132800"/>
            </a:xfrm>
            <a:custGeom>
              <a:rect b="b" l="l" r="r" t="t"/>
              <a:pathLst>
                <a:path extrusionOk="0" h="5312" w="9202">
                  <a:moveTo>
                    <a:pt x="4601" y="0"/>
                  </a:moveTo>
                  <a:cubicBezTo>
                    <a:pt x="2060" y="0"/>
                    <a:pt x="1" y="1190"/>
                    <a:pt x="1" y="2656"/>
                  </a:cubicBezTo>
                  <a:cubicBezTo>
                    <a:pt x="1" y="4123"/>
                    <a:pt x="2060" y="5312"/>
                    <a:pt x="4601" y="5312"/>
                  </a:cubicBezTo>
                  <a:cubicBezTo>
                    <a:pt x="7141" y="5312"/>
                    <a:pt x="9201" y="4123"/>
                    <a:pt x="9201" y="2656"/>
                  </a:cubicBezTo>
                  <a:cubicBezTo>
                    <a:pt x="9201" y="1190"/>
                    <a:pt x="7141" y="0"/>
                    <a:pt x="4601" y="0"/>
                  </a:cubicBezTo>
                  <a:close/>
                </a:path>
              </a:pathLst>
            </a:custGeom>
            <a:solidFill>
              <a:srgbClr val="6F8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7"/>
            <p:cNvSpPr/>
            <p:nvPr/>
          </p:nvSpPr>
          <p:spPr>
            <a:xfrm>
              <a:off x="2916925" y="1145400"/>
              <a:ext cx="234750" cy="135550"/>
            </a:xfrm>
            <a:custGeom>
              <a:rect b="b" l="l" r="r" t="t"/>
              <a:pathLst>
                <a:path extrusionOk="0" h="5422" w="9390">
                  <a:moveTo>
                    <a:pt x="4695" y="0"/>
                  </a:moveTo>
                  <a:cubicBezTo>
                    <a:pt x="2102" y="0"/>
                    <a:pt x="0" y="1214"/>
                    <a:pt x="0" y="2712"/>
                  </a:cubicBezTo>
                  <a:cubicBezTo>
                    <a:pt x="0" y="4208"/>
                    <a:pt x="2102" y="5422"/>
                    <a:pt x="4695" y="5422"/>
                  </a:cubicBezTo>
                  <a:cubicBezTo>
                    <a:pt x="7287" y="5422"/>
                    <a:pt x="9389" y="4208"/>
                    <a:pt x="9389" y="2712"/>
                  </a:cubicBezTo>
                  <a:cubicBezTo>
                    <a:pt x="9389" y="1214"/>
                    <a:pt x="7287" y="0"/>
                    <a:pt x="4695" y="0"/>
                  </a:cubicBezTo>
                  <a:close/>
                </a:path>
              </a:pathLst>
            </a:custGeom>
            <a:solidFill>
              <a:srgbClr val="A5C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7"/>
            <p:cNvSpPr/>
            <p:nvPr/>
          </p:nvSpPr>
          <p:spPr>
            <a:xfrm>
              <a:off x="2739250" y="539700"/>
              <a:ext cx="590100" cy="721350"/>
            </a:xfrm>
            <a:custGeom>
              <a:rect b="b" l="l" r="r" t="t"/>
              <a:pathLst>
                <a:path extrusionOk="0" h="28854" w="23604">
                  <a:moveTo>
                    <a:pt x="11801" y="1"/>
                  </a:moveTo>
                  <a:cubicBezTo>
                    <a:pt x="11801" y="1"/>
                    <a:pt x="11802" y="1"/>
                    <a:pt x="11802" y="1"/>
                  </a:cubicBezTo>
                  <a:lnTo>
                    <a:pt x="11802" y="1"/>
                  </a:lnTo>
                  <a:cubicBezTo>
                    <a:pt x="11802" y="1"/>
                    <a:pt x="11802" y="1"/>
                    <a:pt x="11802" y="1"/>
                  </a:cubicBezTo>
                  <a:close/>
                  <a:moveTo>
                    <a:pt x="11802" y="1"/>
                  </a:moveTo>
                  <a:cubicBezTo>
                    <a:pt x="5284" y="1"/>
                    <a:pt x="0" y="5285"/>
                    <a:pt x="0" y="11803"/>
                  </a:cubicBezTo>
                  <a:cubicBezTo>
                    <a:pt x="0" y="21171"/>
                    <a:pt x="7730" y="22727"/>
                    <a:pt x="7730" y="26503"/>
                  </a:cubicBezTo>
                  <a:cubicBezTo>
                    <a:pt x="7730" y="27105"/>
                    <a:pt x="8128" y="27706"/>
                    <a:pt x="8922" y="28166"/>
                  </a:cubicBezTo>
                  <a:cubicBezTo>
                    <a:pt x="9717" y="28624"/>
                    <a:pt x="10760" y="28853"/>
                    <a:pt x="11802" y="28853"/>
                  </a:cubicBezTo>
                  <a:cubicBezTo>
                    <a:pt x="12844" y="28853"/>
                    <a:pt x="13886" y="28624"/>
                    <a:pt x="14681" y="28166"/>
                  </a:cubicBezTo>
                  <a:cubicBezTo>
                    <a:pt x="15475" y="27706"/>
                    <a:pt x="15874" y="27105"/>
                    <a:pt x="15874" y="26503"/>
                  </a:cubicBezTo>
                  <a:cubicBezTo>
                    <a:pt x="15874" y="22727"/>
                    <a:pt x="23603" y="21171"/>
                    <a:pt x="23603" y="11803"/>
                  </a:cubicBezTo>
                  <a:cubicBezTo>
                    <a:pt x="23603" y="5285"/>
                    <a:pt x="18320" y="1"/>
                    <a:pt x="11802" y="1"/>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7"/>
            <p:cNvSpPr/>
            <p:nvPr/>
          </p:nvSpPr>
          <p:spPr>
            <a:xfrm>
              <a:off x="2942800" y="1154150"/>
              <a:ext cx="182975" cy="96250"/>
            </a:xfrm>
            <a:custGeom>
              <a:rect b="b" l="l" r="r" t="t"/>
              <a:pathLst>
                <a:path extrusionOk="0" h="3850" w="7319">
                  <a:moveTo>
                    <a:pt x="3660" y="0"/>
                  </a:moveTo>
                  <a:cubicBezTo>
                    <a:pt x="2807" y="0"/>
                    <a:pt x="1954" y="188"/>
                    <a:pt x="1303" y="564"/>
                  </a:cubicBezTo>
                  <a:cubicBezTo>
                    <a:pt x="1" y="1316"/>
                    <a:pt x="1" y="2534"/>
                    <a:pt x="1303" y="3286"/>
                  </a:cubicBezTo>
                  <a:cubicBezTo>
                    <a:pt x="1954" y="3662"/>
                    <a:pt x="2807" y="3850"/>
                    <a:pt x="3660" y="3850"/>
                  </a:cubicBezTo>
                  <a:cubicBezTo>
                    <a:pt x="4513" y="3850"/>
                    <a:pt x="5366" y="3662"/>
                    <a:pt x="6017" y="3286"/>
                  </a:cubicBezTo>
                  <a:cubicBezTo>
                    <a:pt x="7319" y="2534"/>
                    <a:pt x="7319" y="1316"/>
                    <a:pt x="6017" y="564"/>
                  </a:cubicBezTo>
                  <a:cubicBezTo>
                    <a:pt x="5366" y="188"/>
                    <a:pt x="4513" y="0"/>
                    <a:pt x="3660" y="0"/>
                  </a:cubicBezTo>
                  <a:close/>
                </a:path>
              </a:pathLst>
            </a:custGeom>
            <a:solidFill>
              <a:srgbClr val="FDB7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7"/>
            <p:cNvSpPr/>
            <p:nvPr/>
          </p:nvSpPr>
          <p:spPr>
            <a:xfrm>
              <a:off x="2919500" y="947275"/>
              <a:ext cx="223275" cy="280000"/>
            </a:xfrm>
            <a:custGeom>
              <a:rect b="b" l="l" r="r" t="t"/>
              <a:pathLst>
                <a:path extrusionOk="0" h="11200" w="8931">
                  <a:moveTo>
                    <a:pt x="4005" y="18"/>
                  </a:moveTo>
                  <a:cubicBezTo>
                    <a:pt x="4007" y="18"/>
                    <a:pt x="4009" y="18"/>
                    <a:pt x="4011" y="19"/>
                  </a:cubicBezTo>
                  <a:cubicBezTo>
                    <a:pt x="4101" y="19"/>
                    <a:pt x="4206" y="51"/>
                    <a:pt x="4323" y="123"/>
                  </a:cubicBezTo>
                  <a:cubicBezTo>
                    <a:pt x="4718" y="366"/>
                    <a:pt x="4912" y="734"/>
                    <a:pt x="4912" y="1114"/>
                  </a:cubicBezTo>
                  <a:cubicBezTo>
                    <a:pt x="4912" y="1464"/>
                    <a:pt x="4748" y="1822"/>
                    <a:pt x="4422" y="2101"/>
                  </a:cubicBezTo>
                  <a:cubicBezTo>
                    <a:pt x="4314" y="2194"/>
                    <a:pt x="4188" y="2278"/>
                    <a:pt x="4044" y="2349"/>
                  </a:cubicBezTo>
                  <a:lnTo>
                    <a:pt x="4044" y="2349"/>
                  </a:lnTo>
                  <a:cubicBezTo>
                    <a:pt x="4037" y="2336"/>
                    <a:pt x="4031" y="2324"/>
                    <a:pt x="4024" y="2311"/>
                  </a:cubicBezTo>
                  <a:cubicBezTo>
                    <a:pt x="3728" y="1731"/>
                    <a:pt x="3595" y="1173"/>
                    <a:pt x="3595" y="753"/>
                  </a:cubicBezTo>
                  <a:cubicBezTo>
                    <a:pt x="3595" y="529"/>
                    <a:pt x="3632" y="344"/>
                    <a:pt x="3704" y="216"/>
                  </a:cubicBezTo>
                  <a:cubicBezTo>
                    <a:pt x="3735" y="158"/>
                    <a:pt x="3779" y="108"/>
                    <a:pt x="3835" y="69"/>
                  </a:cubicBezTo>
                  <a:cubicBezTo>
                    <a:pt x="3885" y="36"/>
                    <a:pt x="3944" y="18"/>
                    <a:pt x="4005" y="18"/>
                  </a:cubicBezTo>
                  <a:close/>
                  <a:moveTo>
                    <a:pt x="319" y="125"/>
                  </a:moveTo>
                  <a:cubicBezTo>
                    <a:pt x="390" y="125"/>
                    <a:pt x="468" y="149"/>
                    <a:pt x="551" y="197"/>
                  </a:cubicBezTo>
                  <a:cubicBezTo>
                    <a:pt x="696" y="282"/>
                    <a:pt x="857" y="440"/>
                    <a:pt x="1024" y="668"/>
                  </a:cubicBezTo>
                  <a:cubicBezTo>
                    <a:pt x="1312" y="1060"/>
                    <a:pt x="1617" y="1659"/>
                    <a:pt x="1901" y="2447"/>
                  </a:cubicBezTo>
                  <a:lnTo>
                    <a:pt x="1901" y="2447"/>
                  </a:lnTo>
                  <a:cubicBezTo>
                    <a:pt x="1480" y="2299"/>
                    <a:pt x="1111" y="2064"/>
                    <a:pt x="814" y="1798"/>
                  </a:cubicBezTo>
                  <a:cubicBezTo>
                    <a:pt x="565" y="1575"/>
                    <a:pt x="366" y="1329"/>
                    <a:pt x="229" y="1096"/>
                  </a:cubicBezTo>
                  <a:cubicBezTo>
                    <a:pt x="93" y="863"/>
                    <a:pt x="19" y="644"/>
                    <a:pt x="19" y="472"/>
                  </a:cubicBezTo>
                  <a:cubicBezTo>
                    <a:pt x="18" y="415"/>
                    <a:pt x="28" y="360"/>
                    <a:pt x="47" y="308"/>
                  </a:cubicBezTo>
                  <a:cubicBezTo>
                    <a:pt x="65" y="262"/>
                    <a:pt x="95" y="221"/>
                    <a:pt x="134" y="191"/>
                  </a:cubicBezTo>
                  <a:cubicBezTo>
                    <a:pt x="186" y="148"/>
                    <a:pt x="251" y="125"/>
                    <a:pt x="319" y="125"/>
                  </a:cubicBezTo>
                  <a:close/>
                  <a:moveTo>
                    <a:pt x="8053" y="4045"/>
                  </a:moveTo>
                  <a:cubicBezTo>
                    <a:pt x="8351" y="4045"/>
                    <a:pt x="8613" y="4140"/>
                    <a:pt x="8787" y="4321"/>
                  </a:cubicBezTo>
                  <a:cubicBezTo>
                    <a:pt x="8874" y="4412"/>
                    <a:pt x="8913" y="4504"/>
                    <a:pt x="8913" y="4590"/>
                  </a:cubicBezTo>
                  <a:cubicBezTo>
                    <a:pt x="8912" y="4657"/>
                    <a:pt x="8890" y="4722"/>
                    <a:pt x="8849" y="4774"/>
                  </a:cubicBezTo>
                  <a:cubicBezTo>
                    <a:pt x="8787" y="4861"/>
                    <a:pt x="8677" y="4935"/>
                    <a:pt x="8530" y="4989"/>
                  </a:cubicBezTo>
                  <a:cubicBezTo>
                    <a:pt x="8382" y="5043"/>
                    <a:pt x="8194" y="5074"/>
                    <a:pt x="7976" y="5074"/>
                  </a:cubicBezTo>
                  <a:cubicBezTo>
                    <a:pt x="7604" y="5074"/>
                    <a:pt x="7141" y="4982"/>
                    <a:pt x="6622" y="4749"/>
                  </a:cubicBezTo>
                  <a:lnTo>
                    <a:pt x="6622" y="4749"/>
                  </a:lnTo>
                  <a:cubicBezTo>
                    <a:pt x="7059" y="4268"/>
                    <a:pt x="7598" y="4045"/>
                    <a:pt x="8053" y="4045"/>
                  </a:cubicBezTo>
                  <a:close/>
                  <a:moveTo>
                    <a:pt x="4006" y="0"/>
                  </a:moveTo>
                  <a:cubicBezTo>
                    <a:pt x="3942" y="0"/>
                    <a:pt x="3879" y="20"/>
                    <a:pt x="3825" y="55"/>
                  </a:cubicBezTo>
                  <a:cubicBezTo>
                    <a:pt x="3744" y="108"/>
                    <a:pt x="3681" y="198"/>
                    <a:pt x="3640" y="318"/>
                  </a:cubicBezTo>
                  <a:cubicBezTo>
                    <a:pt x="3598" y="436"/>
                    <a:pt x="3576" y="584"/>
                    <a:pt x="3576" y="753"/>
                  </a:cubicBezTo>
                  <a:cubicBezTo>
                    <a:pt x="3576" y="1177"/>
                    <a:pt x="3712" y="1737"/>
                    <a:pt x="4008" y="2320"/>
                  </a:cubicBezTo>
                  <a:cubicBezTo>
                    <a:pt x="4015" y="2332"/>
                    <a:pt x="4021" y="2345"/>
                    <a:pt x="4028" y="2357"/>
                  </a:cubicBezTo>
                  <a:lnTo>
                    <a:pt x="4028" y="2357"/>
                  </a:lnTo>
                  <a:cubicBezTo>
                    <a:pt x="3741" y="2497"/>
                    <a:pt x="3385" y="2588"/>
                    <a:pt x="2961" y="2606"/>
                  </a:cubicBezTo>
                  <a:cubicBezTo>
                    <a:pt x="2921" y="2608"/>
                    <a:pt x="2881" y="2609"/>
                    <a:pt x="2843" y="2609"/>
                  </a:cubicBezTo>
                  <a:cubicBezTo>
                    <a:pt x="2516" y="2609"/>
                    <a:pt x="2207" y="2552"/>
                    <a:pt x="1923" y="2454"/>
                  </a:cubicBezTo>
                  <a:lnTo>
                    <a:pt x="1923" y="2454"/>
                  </a:lnTo>
                  <a:cubicBezTo>
                    <a:pt x="1755" y="1987"/>
                    <a:pt x="1579" y="1586"/>
                    <a:pt x="1405" y="1254"/>
                  </a:cubicBezTo>
                  <a:cubicBezTo>
                    <a:pt x="1207" y="880"/>
                    <a:pt x="1011" y="594"/>
                    <a:pt x="827" y="401"/>
                  </a:cubicBezTo>
                  <a:cubicBezTo>
                    <a:pt x="748" y="317"/>
                    <a:pt x="659" y="243"/>
                    <a:pt x="560" y="183"/>
                  </a:cubicBezTo>
                  <a:cubicBezTo>
                    <a:pt x="475" y="133"/>
                    <a:pt x="395" y="108"/>
                    <a:pt x="319" y="108"/>
                  </a:cubicBezTo>
                  <a:cubicBezTo>
                    <a:pt x="247" y="108"/>
                    <a:pt x="177" y="132"/>
                    <a:pt x="123" y="178"/>
                  </a:cubicBezTo>
                  <a:cubicBezTo>
                    <a:pt x="82" y="210"/>
                    <a:pt x="50" y="254"/>
                    <a:pt x="31" y="302"/>
                  </a:cubicBezTo>
                  <a:cubicBezTo>
                    <a:pt x="10" y="356"/>
                    <a:pt x="0" y="414"/>
                    <a:pt x="1" y="472"/>
                  </a:cubicBezTo>
                  <a:cubicBezTo>
                    <a:pt x="1" y="648"/>
                    <a:pt x="76" y="870"/>
                    <a:pt x="212" y="1106"/>
                  </a:cubicBezTo>
                  <a:cubicBezTo>
                    <a:pt x="419" y="1458"/>
                    <a:pt x="766" y="1838"/>
                    <a:pt x="1218" y="2130"/>
                  </a:cubicBezTo>
                  <a:cubicBezTo>
                    <a:pt x="1427" y="2266"/>
                    <a:pt x="1659" y="2383"/>
                    <a:pt x="1909" y="2469"/>
                  </a:cubicBezTo>
                  <a:lnTo>
                    <a:pt x="1909" y="2469"/>
                  </a:lnTo>
                  <a:cubicBezTo>
                    <a:pt x="2117" y="3049"/>
                    <a:pt x="2312" y="3732"/>
                    <a:pt x="2480" y="4507"/>
                  </a:cubicBezTo>
                  <a:cubicBezTo>
                    <a:pt x="3071" y="7251"/>
                    <a:pt x="3108" y="9375"/>
                    <a:pt x="3108" y="9869"/>
                  </a:cubicBezTo>
                  <a:lnTo>
                    <a:pt x="3108" y="9950"/>
                  </a:lnTo>
                  <a:lnTo>
                    <a:pt x="3108" y="9978"/>
                  </a:lnTo>
                  <a:cubicBezTo>
                    <a:pt x="3108" y="9983"/>
                    <a:pt x="3112" y="9988"/>
                    <a:pt x="3117" y="9988"/>
                  </a:cubicBezTo>
                  <a:cubicBezTo>
                    <a:pt x="3122" y="9988"/>
                    <a:pt x="3126" y="9984"/>
                    <a:pt x="3126" y="9979"/>
                  </a:cubicBezTo>
                  <a:lnTo>
                    <a:pt x="3125" y="9979"/>
                  </a:lnTo>
                  <a:lnTo>
                    <a:pt x="3125" y="9869"/>
                  </a:lnTo>
                  <a:cubicBezTo>
                    <a:pt x="3125" y="9375"/>
                    <a:pt x="3088" y="7250"/>
                    <a:pt x="2497" y="4504"/>
                  </a:cubicBezTo>
                  <a:cubicBezTo>
                    <a:pt x="2331" y="3733"/>
                    <a:pt x="2137" y="3055"/>
                    <a:pt x="1930" y="2476"/>
                  </a:cubicBezTo>
                  <a:lnTo>
                    <a:pt x="1930" y="2476"/>
                  </a:lnTo>
                  <a:cubicBezTo>
                    <a:pt x="2213" y="2571"/>
                    <a:pt x="2519" y="2626"/>
                    <a:pt x="2843" y="2626"/>
                  </a:cubicBezTo>
                  <a:cubicBezTo>
                    <a:pt x="2883" y="2626"/>
                    <a:pt x="2922" y="2625"/>
                    <a:pt x="2962" y="2624"/>
                  </a:cubicBezTo>
                  <a:cubicBezTo>
                    <a:pt x="3389" y="2605"/>
                    <a:pt x="3747" y="2513"/>
                    <a:pt x="4036" y="2373"/>
                  </a:cubicBezTo>
                  <a:lnTo>
                    <a:pt x="4036" y="2373"/>
                  </a:lnTo>
                  <a:cubicBezTo>
                    <a:pt x="4334" y="2939"/>
                    <a:pt x="4786" y="3524"/>
                    <a:pt x="5417" y="4023"/>
                  </a:cubicBezTo>
                  <a:cubicBezTo>
                    <a:pt x="5828" y="4349"/>
                    <a:pt x="6224" y="4588"/>
                    <a:pt x="6592" y="4756"/>
                  </a:cubicBezTo>
                  <a:lnTo>
                    <a:pt x="6592" y="4756"/>
                  </a:lnTo>
                  <a:cubicBezTo>
                    <a:pt x="6292" y="5092"/>
                    <a:pt x="6041" y="5551"/>
                    <a:pt x="5899" y="6143"/>
                  </a:cubicBezTo>
                  <a:cubicBezTo>
                    <a:pt x="5413" y="8172"/>
                    <a:pt x="5320" y="11191"/>
                    <a:pt x="5320" y="11191"/>
                  </a:cubicBezTo>
                  <a:cubicBezTo>
                    <a:pt x="5320" y="11197"/>
                    <a:pt x="5325" y="11200"/>
                    <a:pt x="5329" y="11200"/>
                  </a:cubicBezTo>
                  <a:cubicBezTo>
                    <a:pt x="5334" y="11200"/>
                    <a:pt x="5338" y="11197"/>
                    <a:pt x="5338" y="11191"/>
                  </a:cubicBezTo>
                  <a:cubicBezTo>
                    <a:pt x="5338" y="11191"/>
                    <a:pt x="5338" y="11179"/>
                    <a:pt x="5339" y="11157"/>
                  </a:cubicBezTo>
                  <a:cubicBezTo>
                    <a:pt x="5351" y="10818"/>
                    <a:pt x="5461" y="8046"/>
                    <a:pt x="5916" y="6147"/>
                  </a:cubicBezTo>
                  <a:cubicBezTo>
                    <a:pt x="6058" y="5555"/>
                    <a:pt x="6309" y="5098"/>
                    <a:pt x="6609" y="4763"/>
                  </a:cubicBezTo>
                  <a:lnTo>
                    <a:pt x="6609" y="4763"/>
                  </a:lnTo>
                  <a:cubicBezTo>
                    <a:pt x="7132" y="4999"/>
                    <a:pt x="7600" y="5092"/>
                    <a:pt x="7976" y="5092"/>
                  </a:cubicBezTo>
                  <a:cubicBezTo>
                    <a:pt x="8270" y="5092"/>
                    <a:pt x="8508" y="5036"/>
                    <a:pt x="8673" y="4945"/>
                  </a:cubicBezTo>
                  <a:cubicBezTo>
                    <a:pt x="8747" y="4907"/>
                    <a:pt x="8812" y="4851"/>
                    <a:pt x="8864" y="4785"/>
                  </a:cubicBezTo>
                  <a:cubicBezTo>
                    <a:pt x="8906" y="4729"/>
                    <a:pt x="8930" y="4662"/>
                    <a:pt x="8930" y="4590"/>
                  </a:cubicBezTo>
                  <a:cubicBezTo>
                    <a:pt x="8930" y="4499"/>
                    <a:pt x="8888" y="4402"/>
                    <a:pt x="8800" y="4309"/>
                  </a:cubicBezTo>
                  <a:cubicBezTo>
                    <a:pt x="8621" y="4125"/>
                    <a:pt x="8355" y="4027"/>
                    <a:pt x="8053" y="4027"/>
                  </a:cubicBezTo>
                  <a:cubicBezTo>
                    <a:pt x="7591" y="4027"/>
                    <a:pt x="7046" y="4254"/>
                    <a:pt x="6605" y="4742"/>
                  </a:cubicBezTo>
                  <a:lnTo>
                    <a:pt x="6605" y="4742"/>
                  </a:lnTo>
                  <a:cubicBezTo>
                    <a:pt x="6236" y="4574"/>
                    <a:pt x="5839" y="4336"/>
                    <a:pt x="5427" y="4009"/>
                  </a:cubicBezTo>
                  <a:cubicBezTo>
                    <a:pt x="4798" y="3512"/>
                    <a:pt x="4349" y="2929"/>
                    <a:pt x="4052" y="2365"/>
                  </a:cubicBezTo>
                  <a:lnTo>
                    <a:pt x="4052" y="2365"/>
                  </a:lnTo>
                  <a:cubicBezTo>
                    <a:pt x="4197" y="2292"/>
                    <a:pt x="4325" y="2208"/>
                    <a:pt x="4434" y="2114"/>
                  </a:cubicBezTo>
                  <a:cubicBezTo>
                    <a:pt x="4764" y="1832"/>
                    <a:pt x="4930" y="1469"/>
                    <a:pt x="4930" y="1114"/>
                  </a:cubicBezTo>
                  <a:cubicBezTo>
                    <a:pt x="4930" y="728"/>
                    <a:pt x="4732" y="353"/>
                    <a:pt x="4333" y="108"/>
                  </a:cubicBezTo>
                  <a:cubicBezTo>
                    <a:pt x="4214" y="34"/>
                    <a:pt x="4107" y="0"/>
                    <a:pt x="4012" y="0"/>
                  </a:cubicBezTo>
                  <a:cubicBezTo>
                    <a:pt x="4010" y="0"/>
                    <a:pt x="4008" y="0"/>
                    <a:pt x="4006"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7"/>
            <p:cNvSpPr/>
            <p:nvPr/>
          </p:nvSpPr>
          <p:spPr>
            <a:xfrm>
              <a:off x="2749225" y="733225"/>
              <a:ext cx="240750" cy="343900"/>
            </a:xfrm>
            <a:custGeom>
              <a:rect b="b" l="l" r="r" t="t"/>
              <a:pathLst>
                <a:path extrusionOk="0" h="13756" w="9630">
                  <a:moveTo>
                    <a:pt x="7131" y="8687"/>
                  </a:moveTo>
                  <a:cubicBezTo>
                    <a:pt x="7063" y="8687"/>
                    <a:pt x="6998" y="8710"/>
                    <a:pt x="6945" y="8753"/>
                  </a:cubicBezTo>
                  <a:cubicBezTo>
                    <a:pt x="6906" y="8783"/>
                    <a:pt x="6877" y="8824"/>
                    <a:pt x="6859" y="8870"/>
                  </a:cubicBezTo>
                  <a:cubicBezTo>
                    <a:pt x="6840" y="8922"/>
                    <a:pt x="6830" y="8977"/>
                    <a:pt x="6830" y="9033"/>
                  </a:cubicBezTo>
                  <a:cubicBezTo>
                    <a:pt x="6830" y="9204"/>
                    <a:pt x="6904" y="9425"/>
                    <a:pt x="7040" y="9658"/>
                  </a:cubicBezTo>
                  <a:cubicBezTo>
                    <a:pt x="7177" y="9890"/>
                    <a:pt x="7376" y="10136"/>
                    <a:pt x="7627" y="10360"/>
                  </a:cubicBezTo>
                  <a:cubicBezTo>
                    <a:pt x="7943" y="10645"/>
                    <a:pt x="8312" y="10866"/>
                    <a:pt x="8713" y="11009"/>
                  </a:cubicBezTo>
                  <a:cubicBezTo>
                    <a:pt x="8429" y="10222"/>
                    <a:pt x="8123" y="9622"/>
                    <a:pt x="7835" y="9230"/>
                  </a:cubicBezTo>
                  <a:cubicBezTo>
                    <a:pt x="7669" y="9002"/>
                    <a:pt x="7508" y="8844"/>
                    <a:pt x="7362" y="8759"/>
                  </a:cubicBezTo>
                  <a:cubicBezTo>
                    <a:pt x="7280" y="8711"/>
                    <a:pt x="7202" y="8687"/>
                    <a:pt x="7131" y="8687"/>
                  </a:cubicBezTo>
                  <a:close/>
                  <a:moveTo>
                    <a:pt x="8742" y="11037"/>
                  </a:moveTo>
                  <a:lnTo>
                    <a:pt x="8742" y="11037"/>
                  </a:lnTo>
                  <a:cubicBezTo>
                    <a:pt x="8853" y="11349"/>
                    <a:pt x="8960" y="11689"/>
                    <a:pt x="9061" y="12057"/>
                  </a:cubicBezTo>
                  <a:cubicBezTo>
                    <a:pt x="9162" y="11766"/>
                    <a:pt x="9240" y="11468"/>
                    <a:pt x="9295" y="11165"/>
                  </a:cubicBezTo>
                  <a:cubicBezTo>
                    <a:pt x="9107" y="11141"/>
                    <a:pt x="8921" y="11098"/>
                    <a:pt x="8742" y="11037"/>
                  </a:cubicBezTo>
                  <a:close/>
                  <a:moveTo>
                    <a:pt x="3346" y="0"/>
                  </a:moveTo>
                  <a:cubicBezTo>
                    <a:pt x="1433" y="4"/>
                    <a:pt x="1" y="3878"/>
                    <a:pt x="1642" y="8385"/>
                  </a:cubicBezTo>
                  <a:cubicBezTo>
                    <a:pt x="3043" y="12235"/>
                    <a:pt x="5187" y="13756"/>
                    <a:pt x="6924" y="13756"/>
                  </a:cubicBezTo>
                  <a:cubicBezTo>
                    <a:pt x="7212" y="13756"/>
                    <a:pt x="7498" y="13713"/>
                    <a:pt x="7771" y="13628"/>
                  </a:cubicBezTo>
                  <a:cubicBezTo>
                    <a:pt x="8337" y="13449"/>
                    <a:pt x="8768" y="12883"/>
                    <a:pt x="9052" y="12087"/>
                  </a:cubicBezTo>
                  <a:cubicBezTo>
                    <a:pt x="8947" y="11704"/>
                    <a:pt x="8836" y="11351"/>
                    <a:pt x="8720" y="11030"/>
                  </a:cubicBezTo>
                  <a:cubicBezTo>
                    <a:pt x="8477" y="10945"/>
                    <a:pt x="8244" y="10832"/>
                    <a:pt x="8030" y="10691"/>
                  </a:cubicBezTo>
                  <a:cubicBezTo>
                    <a:pt x="7578" y="10399"/>
                    <a:pt x="7231" y="10019"/>
                    <a:pt x="7025" y="9666"/>
                  </a:cubicBezTo>
                  <a:cubicBezTo>
                    <a:pt x="6887" y="9432"/>
                    <a:pt x="6812" y="9210"/>
                    <a:pt x="6812" y="9033"/>
                  </a:cubicBezTo>
                  <a:cubicBezTo>
                    <a:pt x="6812" y="8975"/>
                    <a:pt x="6822" y="8917"/>
                    <a:pt x="6842" y="8863"/>
                  </a:cubicBezTo>
                  <a:cubicBezTo>
                    <a:pt x="6862" y="8813"/>
                    <a:pt x="6893" y="8771"/>
                    <a:pt x="6934" y="8739"/>
                  </a:cubicBezTo>
                  <a:cubicBezTo>
                    <a:pt x="6990" y="8693"/>
                    <a:pt x="7060" y="8669"/>
                    <a:pt x="7131" y="8669"/>
                  </a:cubicBezTo>
                  <a:cubicBezTo>
                    <a:pt x="7206" y="8669"/>
                    <a:pt x="7286" y="8694"/>
                    <a:pt x="7372" y="8743"/>
                  </a:cubicBezTo>
                  <a:cubicBezTo>
                    <a:pt x="7471" y="8804"/>
                    <a:pt x="7560" y="8877"/>
                    <a:pt x="7639" y="8962"/>
                  </a:cubicBezTo>
                  <a:cubicBezTo>
                    <a:pt x="7822" y="9155"/>
                    <a:pt x="8019" y="9441"/>
                    <a:pt x="8217" y="9815"/>
                  </a:cubicBezTo>
                  <a:cubicBezTo>
                    <a:pt x="8392" y="10147"/>
                    <a:pt x="8567" y="10549"/>
                    <a:pt x="8734" y="11015"/>
                  </a:cubicBezTo>
                  <a:cubicBezTo>
                    <a:pt x="8918" y="11078"/>
                    <a:pt x="9107" y="11123"/>
                    <a:pt x="9299" y="11147"/>
                  </a:cubicBezTo>
                  <a:cubicBezTo>
                    <a:pt x="9630" y="9373"/>
                    <a:pt x="9425" y="6973"/>
                    <a:pt x="8604" y="4979"/>
                  </a:cubicBezTo>
                  <a:cubicBezTo>
                    <a:pt x="6981" y="1032"/>
                    <a:pt x="5112" y="1"/>
                    <a:pt x="3354" y="1"/>
                  </a:cubicBezTo>
                  <a:lnTo>
                    <a:pt x="3354" y="0"/>
                  </a:lnTo>
                  <a:close/>
                </a:path>
              </a:pathLst>
            </a:custGeom>
            <a:solidFill>
              <a:srgbClr val="FFE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7"/>
            <p:cNvSpPr/>
            <p:nvPr/>
          </p:nvSpPr>
          <p:spPr>
            <a:xfrm>
              <a:off x="2919500" y="949925"/>
              <a:ext cx="62225" cy="85475"/>
            </a:xfrm>
            <a:custGeom>
              <a:rect b="b" l="l" r="r" t="t"/>
              <a:pathLst>
                <a:path extrusionOk="0" h="3419" w="2489">
                  <a:moveTo>
                    <a:pt x="315" y="19"/>
                  </a:moveTo>
                  <a:cubicBezTo>
                    <a:pt x="317" y="19"/>
                    <a:pt x="318" y="19"/>
                    <a:pt x="320" y="19"/>
                  </a:cubicBezTo>
                  <a:cubicBezTo>
                    <a:pt x="391" y="19"/>
                    <a:pt x="468" y="43"/>
                    <a:pt x="551" y="91"/>
                  </a:cubicBezTo>
                  <a:cubicBezTo>
                    <a:pt x="696" y="174"/>
                    <a:pt x="857" y="332"/>
                    <a:pt x="1024" y="560"/>
                  </a:cubicBezTo>
                  <a:cubicBezTo>
                    <a:pt x="1312" y="953"/>
                    <a:pt x="1617" y="1552"/>
                    <a:pt x="1902" y="2340"/>
                  </a:cubicBezTo>
                  <a:cubicBezTo>
                    <a:pt x="1501" y="2198"/>
                    <a:pt x="1132" y="1977"/>
                    <a:pt x="816" y="1692"/>
                  </a:cubicBezTo>
                  <a:cubicBezTo>
                    <a:pt x="565" y="1468"/>
                    <a:pt x="366" y="1222"/>
                    <a:pt x="229" y="989"/>
                  </a:cubicBezTo>
                  <a:cubicBezTo>
                    <a:pt x="93" y="756"/>
                    <a:pt x="19" y="536"/>
                    <a:pt x="19" y="365"/>
                  </a:cubicBezTo>
                  <a:cubicBezTo>
                    <a:pt x="18" y="309"/>
                    <a:pt x="28" y="254"/>
                    <a:pt x="48" y="202"/>
                  </a:cubicBezTo>
                  <a:cubicBezTo>
                    <a:pt x="65" y="155"/>
                    <a:pt x="95" y="115"/>
                    <a:pt x="134" y="84"/>
                  </a:cubicBezTo>
                  <a:cubicBezTo>
                    <a:pt x="185" y="43"/>
                    <a:pt x="249" y="19"/>
                    <a:pt x="315" y="19"/>
                  </a:cubicBezTo>
                  <a:close/>
                  <a:moveTo>
                    <a:pt x="320" y="1"/>
                  </a:moveTo>
                  <a:cubicBezTo>
                    <a:pt x="249" y="1"/>
                    <a:pt x="179" y="26"/>
                    <a:pt x="123" y="71"/>
                  </a:cubicBezTo>
                  <a:cubicBezTo>
                    <a:pt x="82" y="103"/>
                    <a:pt x="51" y="147"/>
                    <a:pt x="31" y="195"/>
                  </a:cubicBezTo>
                  <a:cubicBezTo>
                    <a:pt x="11" y="249"/>
                    <a:pt x="0" y="307"/>
                    <a:pt x="1" y="366"/>
                  </a:cubicBezTo>
                  <a:cubicBezTo>
                    <a:pt x="1" y="542"/>
                    <a:pt x="77" y="764"/>
                    <a:pt x="214" y="1000"/>
                  </a:cubicBezTo>
                  <a:cubicBezTo>
                    <a:pt x="420" y="1351"/>
                    <a:pt x="767" y="1731"/>
                    <a:pt x="1219" y="2024"/>
                  </a:cubicBezTo>
                  <a:cubicBezTo>
                    <a:pt x="1433" y="2164"/>
                    <a:pt x="1665" y="2277"/>
                    <a:pt x="1909" y="2362"/>
                  </a:cubicBezTo>
                  <a:cubicBezTo>
                    <a:pt x="2024" y="2684"/>
                    <a:pt x="2135" y="3036"/>
                    <a:pt x="2241" y="3419"/>
                  </a:cubicBezTo>
                  <a:lnTo>
                    <a:pt x="2250" y="3389"/>
                  </a:lnTo>
                  <a:cubicBezTo>
                    <a:pt x="2149" y="3021"/>
                    <a:pt x="2042" y="2679"/>
                    <a:pt x="1931" y="2369"/>
                  </a:cubicBezTo>
                  <a:lnTo>
                    <a:pt x="1931" y="2369"/>
                  </a:lnTo>
                  <a:cubicBezTo>
                    <a:pt x="2110" y="2430"/>
                    <a:pt x="2296" y="2473"/>
                    <a:pt x="2484" y="2497"/>
                  </a:cubicBezTo>
                  <a:cubicBezTo>
                    <a:pt x="2486" y="2491"/>
                    <a:pt x="2487" y="2485"/>
                    <a:pt x="2488" y="2479"/>
                  </a:cubicBezTo>
                  <a:cubicBezTo>
                    <a:pt x="2295" y="2455"/>
                    <a:pt x="2107" y="2410"/>
                    <a:pt x="1923" y="2347"/>
                  </a:cubicBezTo>
                  <a:cubicBezTo>
                    <a:pt x="1756" y="1881"/>
                    <a:pt x="1579" y="1479"/>
                    <a:pt x="1405" y="1147"/>
                  </a:cubicBezTo>
                  <a:cubicBezTo>
                    <a:pt x="1208" y="773"/>
                    <a:pt x="1011" y="487"/>
                    <a:pt x="827" y="294"/>
                  </a:cubicBezTo>
                  <a:cubicBezTo>
                    <a:pt x="748" y="209"/>
                    <a:pt x="659" y="136"/>
                    <a:pt x="560" y="77"/>
                  </a:cubicBezTo>
                  <a:cubicBezTo>
                    <a:pt x="475" y="27"/>
                    <a:pt x="395" y="2"/>
                    <a:pt x="319" y="2"/>
                  </a:cubicBezTo>
                  <a:lnTo>
                    <a:pt x="320" y="1"/>
                  </a:lnTo>
                  <a:close/>
                </a:path>
              </a:pathLst>
            </a:custGeom>
            <a:solidFill>
              <a:srgbClr val="F0B228"/>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7"/>
            <p:cNvSpPr/>
            <p:nvPr/>
          </p:nvSpPr>
          <p:spPr>
            <a:xfrm>
              <a:off x="2830600" y="556125"/>
              <a:ext cx="375" cy="250"/>
            </a:xfrm>
            <a:custGeom>
              <a:rect b="b" l="l" r="r" t="t"/>
              <a:pathLst>
                <a:path extrusionOk="0" h="10" w="15">
                  <a:moveTo>
                    <a:pt x="0" y="0"/>
                  </a:moveTo>
                  <a:lnTo>
                    <a:pt x="15" y="10"/>
                  </a:lnTo>
                  <a:lnTo>
                    <a:pt x="15" y="9"/>
                  </a:lnTo>
                  <a:lnTo>
                    <a:pt x="0" y="0"/>
                  </a:lnTo>
                  <a:close/>
                </a:path>
              </a:pathLst>
            </a:custGeom>
            <a:solidFill>
              <a:srgbClr val="818F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7"/>
            <p:cNvSpPr/>
            <p:nvPr/>
          </p:nvSpPr>
          <p:spPr>
            <a:xfrm>
              <a:off x="3034300" y="556425"/>
              <a:ext cx="203175" cy="117325"/>
            </a:xfrm>
            <a:custGeom>
              <a:rect b="b" l="l" r="r" t="t"/>
              <a:pathLst>
                <a:path extrusionOk="0" h="4693" w="8127">
                  <a:moveTo>
                    <a:pt x="8127" y="0"/>
                  </a:moveTo>
                  <a:lnTo>
                    <a:pt x="0" y="4693"/>
                  </a:lnTo>
                  <a:lnTo>
                    <a:pt x="8127" y="0"/>
                  </a:lnTo>
                  <a:lnTo>
                    <a:pt x="8127" y="0"/>
                  </a:lnTo>
                  <a:close/>
                </a:path>
              </a:pathLst>
            </a:custGeom>
            <a:solidFill>
              <a:srgbClr val="183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38"/>
          <p:cNvSpPr txBox="1"/>
          <p:nvPr>
            <p:ph idx="4" type="title"/>
          </p:nvPr>
        </p:nvSpPr>
        <p:spPr>
          <a:xfrm>
            <a:off x="3298211" y="311771"/>
            <a:ext cx="5056500" cy="84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GB"/>
              <a:t>Gradient Boosting</a:t>
            </a:r>
            <a:endParaRPr/>
          </a:p>
        </p:txBody>
      </p:sp>
      <p:grpSp>
        <p:nvGrpSpPr>
          <p:cNvPr id="798" name="Google Shape;798;p38"/>
          <p:cNvGrpSpPr/>
          <p:nvPr/>
        </p:nvGrpSpPr>
        <p:grpSpPr>
          <a:xfrm>
            <a:off x="555018" y="475043"/>
            <a:ext cx="4383353" cy="4193570"/>
            <a:chOff x="1329975" y="311925"/>
            <a:chExt cx="1021975" cy="977750"/>
          </a:xfrm>
        </p:grpSpPr>
        <p:sp>
          <p:nvSpPr>
            <p:cNvPr id="799" name="Google Shape;799;p38"/>
            <p:cNvSpPr/>
            <p:nvPr/>
          </p:nvSpPr>
          <p:spPr>
            <a:xfrm>
              <a:off x="1342025" y="456800"/>
              <a:ext cx="204050" cy="241925"/>
            </a:xfrm>
            <a:custGeom>
              <a:rect b="b" l="l" r="r" t="t"/>
              <a:pathLst>
                <a:path extrusionOk="0" h="9677" w="8162">
                  <a:moveTo>
                    <a:pt x="8162" y="1"/>
                  </a:moveTo>
                  <a:lnTo>
                    <a:pt x="7344" y="370"/>
                  </a:lnTo>
                  <a:lnTo>
                    <a:pt x="0" y="9677"/>
                  </a:lnTo>
                  <a:lnTo>
                    <a:pt x="819" y="9308"/>
                  </a:lnTo>
                  <a:lnTo>
                    <a:pt x="3498" y="5912"/>
                  </a:lnTo>
                  <a:lnTo>
                    <a:pt x="4107" y="5140"/>
                  </a:lnTo>
                  <a:lnTo>
                    <a:pt x="8162" y="1"/>
                  </a:lnTo>
                  <a:close/>
                </a:path>
              </a:pathLst>
            </a:custGeom>
            <a:solidFill>
              <a:srgbClr val="3247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8"/>
            <p:cNvSpPr/>
            <p:nvPr/>
          </p:nvSpPr>
          <p:spPr>
            <a:xfrm>
              <a:off x="1513575" y="447075"/>
              <a:ext cx="32500" cy="19000"/>
            </a:xfrm>
            <a:custGeom>
              <a:rect b="b" l="l" r="r" t="t"/>
              <a:pathLst>
                <a:path extrusionOk="0" h="760" w="1300">
                  <a:moveTo>
                    <a:pt x="818" y="0"/>
                  </a:moveTo>
                  <a:lnTo>
                    <a:pt x="0" y="369"/>
                  </a:lnTo>
                  <a:lnTo>
                    <a:pt x="482" y="759"/>
                  </a:lnTo>
                  <a:lnTo>
                    <a:pt x="1300" y="390"/>
                  </a:lnTo>
                  <a:lnTo>
                    <a:pt x="818" y="0"/>
                  </a:lnTo>
                  <a:close/>
                </a:path>
              </a:pathLst>
            </a:custGeom>
            <a:solidFill>
              <a:srgbClr val="E2E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8"/>
            <p:cNvSpPr/>
            <p:nvPr/>
          </p:nvSpPr>
          <p:spPr>
            <a:xfrm>
              <a:off x="1329975" y="456300"/>
              <a:ext cx="195650" cy="242425"/>
            </a:xfrm>
            <a:custGeom>
              <a:rect b="b" l="l" r="r" t="t"/>
              <a:pathLst>
                <a:path extrusionOk="0" h="9697" w="7826">
                  <a:moveTo>
                    <a:pt x="7344" y="0"/>
                  </a:moveTo>
                  <a:lnTo>
                    <a:pt x="1" y="9307"/>
                  </a:lnTo>
                  <a:lnTo>
                    <a:pt x="482" y="9697"/>
                  </a:lnTo>
                  <a:lnTo>
                    <a:pt x="7826" y="390"/>
                  </a:lnTo>
                  <a:lnTo>
                    <a:pt x="7344" y="0"/>
                  </a:lnTo>
                  <a:close/>
                </a:path>
              </a:pathLst>
            </a:custGeom>
            <a:solidFill>
              <a:srgbClr val="5C5C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8"/>
            <p:cNvSpPr/>
            <p:nvPr/>
          </p:nvSpPr>
          <p:spPr>
            <a:xfrm>
              <a:off x="1548275" y="703650"/>
              <a:ext cx="43025" cy="64625"/>
            </a:xfrm>
            <a:custGeom>
              <a:rect b="b" l="l" r="r" t="t"/>
              <a:pathLst>
                <a:path extrusionOk="0" h="2585" w="1721">
                  <a:moveTo>
                    <a:pt x="1" y="1"/>
                  </a:moveTo>
                  <a:lnTo>
                    <a:pt x="1050" y="2194"/>
                  </a:lnTo>
                  <a:lnTo>
                    <a:pt x="1720" y="2584"/>
                  </a:lnTo>
                  <a:lnTo>
                    <a:pt x="672" y="390"/>
                  </a:lnTo>
                  <a:lnTo>
                    <a:pt x="1" y="1"/>
                  </a:lnTo>
                  <a:close/>
                </a:path>
              </a:pathLst>
            </a:custGeom>
            <a:solidFill>
              <a:srgbClr val="5C5C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8"/>
            <p:cNvSpPr/>
            <p:nvPr/>
          </p:nvSpPr>
          <p:spPr>
            <a:xfrm>
              <a:off x="1419925" y="691175"/>
              <a:ext cx="139175" cy="80450"/>
            </a:xfrm>
            <a:custGeom>
              <a:rect b="b" l="l" r="r" t="t"/>
              <a:pathLst>
                <a:path extrusionOk="0" h="3218" w="5567">
                  <a:moveTo>
                    <a:pt x="4896" y="0"/>
                  </a:moveTo>
                  <a:lnTo>
                    <a:pt x="1" y="2827"/>
                  </a:lnTo>
                  <a:lnTo>
                    <a:pt x="672" y="3217"/>
                  </a:lnTo>
                  <a:lnTo>
                    <a:pt x="5567" y="390"/>
                  </a:lnTo>
                  <a:lnTo>
                    <a:pt x="4896" y="0"/>
                  </a:lnTo>
                  <a:close/>
                </a:path>
              </a:pathLst>
            </a:custGeom>
            <a:solidFill>
              <a:srgbClr val="E2E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8"/>
            <p:cNvSpPr/>
            <p:nvPr/>
          </p:nvSpPr>
          <p:spPr>
            <a:xfrm>
              <a:off x="1502650" y="608150"/>
              <a:ext cx="56450" cy="92775"/>
            </a:xfrm>
            <a:custGeom>
              <a:rect b="b" l="l" r="r" t="t"/>
              <a:pathLst>
                <a:path extrusionOk="0" h="3711" w="2258">
                  <a:moveTo>
                    <a:pt x="0" y="1"/>
                  </a:moveTo>
                  <a:lnTo>
                    <a:pt x="1587" y="3321"/>
                  </a:lnTo>
                  <a:lnTo>
                    <a:pt x="2258" y="3711"/>
                  </a:lnTo>
                  <a:lnTo>
                    <a:pt x="671" y="390"/>
                  </a:lnTo>
                  <a:lnTo>
                    <a:pt x="0" y="1"/>
                  </a:lnTo>
                  <a:close/>
                </a:path>
              </a:pathLst>
            </a:custGeom>
            <a:solidFill>
              <a:srgbClr val="5C5C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8"/>
            <p:cNvSpPr/>
            <p:nvPr/>
          </p:nvSpPr>
          <p:spPr>
            <a:xfrm>
              <a:off x="1502650" y="598925"/>
              <a:ext cx="32775" cy="19000"/>
            </a:xfrm>
            <a:custGeom>
              <a:rect b="b" l="l" r="r" t="t"/>
              <a:pathLst>
                <a:path extrusionOk="0" h="760" w="1311">
                  <a:moveTo>
                    <a:pt x="640" y="0"/>
                  </a:moveTo>
                  <a:lnTo>
                    <a:pt x="0" y="370"/>
                  </a:lnTo>
                  <a:lnTo>
                    <a:pt x="671" y="759"/>
                  </a:lnTo>
                  <a:lnTo>
                    <a:pt x="1311" y="390"/>
                  </a:lnTo>
                  <a:lnTo>
                    <a:pt x="640" y="0"/>
                  </a:lnTo>
                  <a:close/>
                </a:path>
              </a:pathLst>
            </a:custGeom>
            <a:solidFill>
              <a:srgbClr val="E2E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8"/>
            <p:cNvSpPr/>
            <p:nvPr/>
          </p:nvSpPr>
          <p:spPr>
            <a:xfrm>
              <a:off x="1389050" y="608675"/>
              <a:ext cx="218225" cy="276325"/>
            </a:xfrm>
            <a:custGeom>
              <a:rect b="b" l="l" r="r" t="t"/>
              <a:pathLst>
                <a:path extrusionOk="0" h="11053" w="8729">
                  <a:moveTo>
                    <a:pt x="5855" y="0"/>
                  </a:moveTo>
                  <a:lnTo>
                    <a:pt x="5215" y="369"/>
                  </a:lnTo>
                  <a:lnTo>
                    <a:pt x="6802" y="3690"/>
                  </a:lnTo>
                  <a:lnTo>
                    <a:pt x="1907" y="6517"/>
                  </a:lnTo>
                  <a:lnTo>
                    <a:pt x="3469" y="1378"/>
                  </a:lnTo>
                  <a:lnTo>
                    <a:pt x="2830" y="1747"/>
                  </a:lnTo>
                  <a:lnTo>
                    <a:pt x="0" y="11053"/>
                  </a:lnTo>
                  <a:lnTo>
                    <a:pt x="640" y="10684"/>
                  </a:lnTo>
                  <a:lnTo>
                    <a:pt x="1671" y="7289"/>
                  </a:lnTo>
                  <a:lnTo>
                    <a:pt x="7041" y="4189"/>
                  </a:lnTo>
                  <a:lnTo>
                    <a:pt x="8089" y="6383"/>
                  </a:lnTo>
                  <a:lnTo>
                    <a:pt x="8729" y="6014"/>
                  </a:lnTo>
                  <a:lnTo>
                    <a:pt x="5855" y="0"/>
                  </a:lnTo>
                  <a:close/>
                </a:path>
              </a:pathLst>
            </a:custGeom>
            <a:solidFill>
              <a:srgbClr val="3247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8"/>
            <p:cNvSpPr/>
            <p:nvPr/>
          </p:nvSpPr>
          <p:spPr>
            <a:xfrm>
              <a:off x="1372275" y="642600"/>
              <a:ext cx="87525" cy="242400"/>
            </a:xfrm>
            <a:custGeom>
              <a:rect b="b" l="l" r="r" t="t"/>
              <a:pathLst>
                <a:path extrusionOk="0" h="9696" w="3501">
                  <a:moveTo>
                    <a:pt x="2830" y="1"/>
                  </a:moveTo>
                  <a:lnTo>
                    <a:pt x="0" y="9306"/>
                  </a:lnTo>
                  <a:lnTo>
                    <a:pt x="671" y="9696"/>
                  </a:lnTo>
                  <a:lnTo>
                    <a:pt x="3501" y="390"/>
                  </a:lnTo>
                  <a:lnTo>
                    <a:pt x="2830" y="1"/>
                  </a:lnTo>
                  <a:close/>
                </a:path>
              </a:pathLst>
            </a:custGeom>
            <a:solidFill>
              <a:srgbClr val="5C5C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8"/>
            <p:cNvSpPr/>
            <p:nvPr/>
          </p:nvSpPr>
          <p:spPr>
            <a:xfrm>
              <a:off x="1443000" y="633375"/>
              <a:ext cx="32800" cy="19000"/>
            </a:xfrm>
            <a:custGeom>
              <a:rect b="b" l="l" r="r" t="t"/>
              <a:pathLst>
                <a:path extrusionOk="0" h="760" w="1312">
                  <a:moveTo>
                    <a:pt x="640" y="0"/>
                  </a:moveTo>
                  <a:lnTo>
                    <a:pt x="1" y="370"/>
                  </a:lnTo>
                  <a:lnTo>
                    <a:pt x="672" y="759"/>
                  </a:lnTo>
                  <a:lnTo>
                    <a:pt x="1311" y="390"/>
                  </a:lnTo>
                  <a:lnTo>
                    <a:pt x="640" y="0"/>
                  </a:lnTo>
                  <a:close/>
                </a:path>
              </a:pathLst>
            </a:custGeom>
            <a:solidFill>
              <a:srgbClr val="E2E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8"/>
            <p:cNvSpPr/>
            <p:nvPr/>
          </p:nvSpPr>
          <p:spPr>
            <a:xfrm>
              <a:off x="1376725" y="318425"/>
              <a:ext cx="254025" cy="437100"/>
            </a:xfrm>
            <a:custGeom>
              <a:rect b="b" l="l" r="r" t="t"/>
              <a:pathLst>
                <a:path extrusionOk="0" h="17484" w="10161">
                  <a:moveTo>
                    <a:pt x="10128" y="0"/>
                  </a:moveTo>
                  <a:lnTo>
                    <a:pt x="1" y="5847"/>
                  </a:lnTo>
                  <a:lnTo>
                    <a:pt x="34" y="17484"/>
                  </a:lnTo>
                  <a:lnTo>
                    <a:pt x="10161" y="11637"/>
                  </a:lnTo>
                  <a:lnTo>
                    <a:pt x="10128" y="0"/>
                  </a:lnTo>
                  <a:close/>
                </a:path>
              </a:pathLst>
            </a:custGeom>
            <a:solidFill>
              <a:srgbClr val="FB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8"/>
            <p:cNvSpPr/>
            <p:nvPr/>
          </p:nvSpPr>
          <p:spPr>
            <a:xfrm>
              <a:off x="1365550" y="458075"/>
              <a:ext cx="12025" cy="297450"/>
            </a:xfrm>
            <a:custGeom>
              <a:rect b="b" l="l" r="r" t="t"/>
              <a:pathLst>
                <a:path extrusionOk="0" h="11898" w="481">
                  <a:moveTo>
                    <a:pt x="0" y="1"/>
                  </a:moveTo>
                  <a:lnTo>
                    <a:pt x="34" y="11639"/>
                  </a:lnTo>
                  <a:lnTo>
                    <a:pt x="481" y="11898"/>
                  </a:lnTo>
                  <a:lnTo>
                    <a:pt x="448" y="261"/>
                  </a:lnTo>
                  <a:lnTo>
                    <a:pt x="0" y="1"/>
                  </a:lnTo>
                  <a:close/>
                </a:path>
              </a:pathLst>
            </a:custGeom>
            <a:solidFill>
              <a:srgbClr val="D0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8"/>
            <p:cNvSpPr/>
            <p:nvPr/>
          </p:nvSpPr>
          <p:spPr>
            <a:xfrm>
              <a:off x="1365550" y="311925"/>
              <a:ext cx="264400" cy="152700"/>
            </a:xfrm>
            <a:custGeom>
              <a:rect b="b" l="l" r="r" t="t"/>
              <a:pathLst>
                <a:path extrusionOk="0" h="6108" w="10576">
                  <a:moveTo>
                    <a:pt x="10127" y="1"/>
                  </a:moveTo>
                  <a:lnTo>
                    <a:pt x="0" y="5847"/>
                  </a:lnTo>
                  <a:lnTo>
                    <a:pt x="448" y="6107"/>
                  </a:lnTo>
                  <a:lnTo>
                    <a:pt x="10575" y="260"/>
                  </a:lnTo>
                  <a:lnTo>
                    <a:pt x="10127" y="1"/>
                  </a:lnTo>
                  <a:close/>
                </a:path>
              </a:pathLst>
            </a:custGeom>
            <a:solidFill>
              <a:srgbClr val="D0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8"/>
            <p:cNvSpPr/>
            <p:nvPr/>
          </p:nvSpPr>
          <p:spPr>
            <a:xfrm>
              <a:off x="1401600" y="588725"/>
              <a:ext cx="17325" cy="37600"/>
            </a:xfrm>
            <a:custGeom>
              <a:rect b="b" l="l" r="r" t="t"/>
              <a:pathLst>
                <a:path extrusionOk="0" h="1504" w="693">
                  <a:moveTo>
                    <a:pt x="689" y="1"/>
                  </a:moveTo>
                  <a:lnTo>
                    <a:pt x="0" y="399"/>
                  </a:lnTo>
                  <a:lnTo>
                    <a:pt x="3" y="1504"/>
                  </a:lnTo>
                  <a:lnTo>
                    <a:pt x="693" y="1106"/>
                  </a:lnTo>
                  <a:lnTo>
                    <a:pt x="689" y="1"/>
                  </a:lnTo>
                  <a:close/>
                </a:path>
              </a:pathLst>
            </a:custGeom>
            <a:solidFill>
              <a:srgbClr val="5C5C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8"/>
            <p:cNvSpPr/>
            <p:nvPr/>
          </p:nvSpPr>
          <p:spPr>
            <a:xfrm>
              <a:off x="1424075" y="552850"/>
              <a:ext cx="17400" cy="60475"/>
            </a:xfrm>
            <a:custGeom>
              <a:rect b="b" l="l" r="r" t="t"/>
              <a:pathLst>
                <a:path extrusionOk="0" h="2419" w="696">
                  <a:moveTo>
                    <a:pt x="690" y="1"/>
                  </a:moveTo>
                  <a:lnTo>
                    <a:pt x="0" y="399"/>
                  </a:lnTo>
                  <a:lnTo>
                    <a:pt x="6" y="2419"/>
                  </a:lnTo>
                  <a:lnTo>
                    <a:pt x="695" y="2021"/>
                  </a:lnTo>
                  <a:lnTo>
                    <a:pt x="690" y="1"/>
                  </a:lnTo>
                  <a:close/>
                </a:path>
              </a:pathLst>
            </a:custGeom>
            <a:solidFill>
              <a:srgbClr val="6F8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8"/>
            <p:cNvSpPr/>
            <p:nvPr/>
          </p:nvSpPr>
          <p:spPr>
            <a:xfrm>
              <a:off x="1446550" y="516950"/>
              <a:ext cx="17475" cy="83350"/>
            </a:xfrm>
            <a:custGeom>
              <a:rect b="b" l="l" r="r" t="t"/>
              <a:pathLst>
                <a:path extrusionOk="0" h="3334" w="699">
                  <a:moveTo>
                    <a:pt x="690" y="1"/>
                  </a:moveTo>
                  <a:lnTo>
                    <a:pt x="0" y="399"/>
                  </a:lnTo>
                  <a:lnTo>
                    <a:pt x="9" y="3334"/>
                  </a:lnTo>
                  <a:lnTo>
                    <a:pt x="699" y="2935"/>
                  </a:lnTo>
                  <a:lnTo>
                    <a:pt x="690" y="1"/>
                  </a:lnTo>
                  <a:close/>
                </a:path>
              </a:pathLst>
            </a:custGeom>
            <a:solidFill>
              <a:srgbClr val="D8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8"/>
            <p:cNvSpPr/>
            <p:nvPr/>
          </p:nvSpPr>
          <p:spPr>
            <a:xfrm>
              <a:off x="1469050" y="481075"/>
              <a:ext cx="17550" cy="106200"/>
            </a:xfrm>
            <a:custGeom>
              <a:rect b="b" l="l" r="r" t="t"/>
              <a:pathLst>
                <a:path extrusionOk="0" h="4248" w="702">
                  <a:moveTo>
                    <a:pt x="690" y="0"/>
                  </a:moveTo>
                  <a:lnTo>
                    <a:pt x="0" y="398"/>
                  </a:lnTo>
                  <a:lnTo>
                    <a:pt x="11" y="4247"/>
                  </a:lnTo>
                  <a:lnTo>
                    <a:pt x="701" y="3849"/>
                  </a:lnTo>
                  <a:lnTo>
                    <a:pt x="690" y="0"/>
                  </a:ln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8"/>
            <p:cNvSpPr/>
            <p:nvPr/>
          </p:nvSpPr>
          <p:spPr>
            <a:xfrm>
              <a:off x="1520125" y="561475"/>
              <a:ext cx="36575" cy="65950"/>
            </a:xfrm>
            <a:custGeom>
              <a:rect b="b" l="l" r="r" t="t"/>
              <a:pathLst>
                <a:path extrusionOk="0" h="2638" w="1463">
                  <a:moveTo>
                    <a:pt x="1455" y="1"/>
                  </a:moveTo>
                  <a:lnTo>
                    <a:pt x="0" y="2524"/>
                  </a:lnTo>
                  <a:cubicBezTo>
                    <a:pt x="157" y="2599"/>
                    <a:pt x="334" y="2637"/>
                    <a:pt x="526" y="2637"/>
                  </a:cubicBezTo>
                  <a:cubicBezTo>
                    <a:pt x="810" y="2637"/>
                    <a:pt x="1127" y="2553"/>
                    <a:pt x="1462" y="2377"/>
                  </a:cubicBezTo>
                  <a:lnTo>
                    <a:pt x="1455" y="1"/>
                  </a:ln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8"/>
            <p:cNvSpPr/>
            <p:nvPr/>
          </p:nvSpPr>
          <p:spPr>
            <a:xfrm>
              <a:off x="1501200" y="559400"/>
              <a:ext cx="51675" cy="63100"/>
            </a:xfrm>
            <a:custGeom>
              <a:rect b="b" l="l" r="r" t="t"/>
              <a:pathLst>
                <a:path extrusionOk="0" h="2524" w="2067">
                  <a:moveTo>
                    <a:pt x="2066" y="1"/>
                  </a:moveTo>
                  <a:lnTo>
                    <a:pt x="0" y="1193"/>
                  </a:lnTo>
                  <a:cubicBezTo>
                    <a:pt x="27" y="1825"/>
                    <a:pt x="253" y="2281"/>
                    <a:pt x="609" y="2524"/>
                  </a:cubicBezTo>
                  <a:lnTo>
                    <a:pt x="2066" y="1"/>
                  </a:lnTo>
                  <a:close/>
                </a:path>
              </a:pathLst>
            </a:custGeom>
            <a:solidFill>
              <a:srgbClr val="D8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8"/>
            <p:cNvSpPr/>
            <p:nvPr/>
          </p:nvSpPr>
          <p:spPr>
            <a:xfrm>
              <a:off x="1519850" y="487800"/>
              <a:ext cx="36625" cy="59350"/>
            </a:xfrm>
            <a:custGeom>
              <a:rect b="b" l="l" r="r" t="t"/>
              <a:pathLst>
                <a:path extrusionOk="0" h="2374" w="1465">
                  <a:moveTo>
                    <a:pt x="1459" y="0"/>
                  </a:moveTo>
                  <a:cubicBezTo>
                    <a:pt x="897" y="354"/>
                    <a:pt x="387" y="905"/>
                    <a:pt x="0" y="1539"/>
                  </a:cubicBezTo>
                  <a:lnTo>
                    <a:pt x="1465" y="2374"/>
                  </a:lnTo>
                  <a:lnTo>
                    <a:pt x="1465" y="2374"/>
                  </a:lnTo>
                  <a:lnTo>
                    <a:pt x="1459" y="0"/>
                  </a:lnTo>
                  <a:close/>
                </a:path>
              </a:pathLst>
            </a:custGeom>
            <a:solidFill>
              <a:srgbClr val="6F8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8"/>
            <p:cNvSpPr/>
            <p:nvPr/>
          </p:nvSpPr>
          <p:spPr>
            <a:xfrm>
              <a:off x="1501175" y="532550"/>
              <a:ext cx="51650" cy="50700"/>
            </a:xfrm>
            <a:custGeom>
              <a:rect b="b" l="l" r="r" t="t"/>
              <a:pathLst>
                <a:path extrusionOk="0" h="2028" w="2066">
                  <a:moveTo>
                    <a:pt x="601" y="1"/>
                  </a:moveTo>
                  <a:cubicBezTo>
                    <a:pt x="248" y="652"/>
                    <a:pt x="24" y="1368"/>
                    <a:pt x="0" y="2028"/>
                  </a:cubicBezTo>
                  <a:lnTo>
                    <a:pt x="2066" y="836"/>
                  </a:lnTo>
                  <a:lnTo>
                    <a:pt x="601" y="1"/>
                  </a:lnTo>
                  <a:close/>
                </a:path>
              </a:pathLst>
            </a:custGeom>
            <a:solidFill>
              <a:srgbClr val="D8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8"/>
            <p:cNvSpPr/>
            <p:nvPr/>
          </p:nvSpPr>
          <p:spPr>
            <a:xfrm>
              <a:off x="1565350" y="522325"/>
              <a:ext cx="51675" cy="50750"/>
            </a:xfrm>
            <a:custGeom>
              <a:rect b="b" l="l" r="r" t="t"/>
              <a:pathLst>
                <a:path extrusionOk="0" h="2030" w="2067">
                  <a:moveTo>
                    <a:pt x="2067" y="1"/>
                  </a:moveTo>
                  <a:lnTo>
                    <a:pt x="1" y="1194"/>
                  </a:lnTo>
                  <a:lnTo>
                    <a:pt x="1468" y="2029"/>
                  </a:lnTo>
                  <a:cubicBezTo>
                    <a:pt x="1822" y="1378"/>
                    <a:pt x="2044" y="662"/>
                    <a:pt x="2067" y="1"/>
                  </a:cubicBezTo>
                  <a:close/>
                </a:path>
              </a:pathLst>
            </a:custGeom>
            <a:solidFill>
              <a:srgbClr val="5C5C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8"/>
            <p:cNvSpPr/>
            <p:nvPr/>
          </p:nvSpPr>
          <p:spPr>
            <a:xfrm>
              <a:off x="1561500" y="478275"/>
              <a:ext cx="36550" cy="65850"/>
            </a:xfrm>
            <a:custGeom>
              <a:rect b="b" l="l" r="r" t="t"/>
              <a:pathLst>
                <a:path extrusionOk="0" h="2634" w="1462">
                  <a:moveTo>
                    <a:pt x="937" y="1"/>
                  </a:moveTo>
                  <a:cubicBezTo>
                    <a:pt x="653" y="1"/>
                    <a:pt x="336" y="85"/>
                    <a:pt x="0" y="261"/>
                  </a:cubicBezTo>
                  <a:lnTo>
                    <a:pt x="8" y="2634"/>
                  </a:lnTo>
                  <a:lnTo>
                    <a:pt x="1462" y="113"/>
                  </a:lnTo>
                  <a:cubicBezTo>
                    <a:pt x="1305" y="39"/>
                    <a:pt x="1128" y="1"/>
                    <a:pt x="937" y="1"/>
                  </a:cubicBezTo>
                  <a:close/>
                </a:path>
              </a:pathLst>
            </a:custGeom>
            <a:solidFill>
              <a:srgbClr val="6F8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8"/>
            <p:cNvSpPr/>
            <p:nvPr/>
          </p:nvSpPr>
          <p:spPr>
            <a:xfrm>
              <a:off x="1565325" y="483175"/>
              <a:ext cx="51675" cy="63075"/>
            </a:xfrm>
            <a:custGeom>
              <a:rect b="b" l="l" r="r" t="t"/>
              <a:pathLst>
                <a:path extrusionOk="0" h="2523" w="2067">
                  <a:moveTo>
                    <a:pt x="1456" y="1"/>
                  </a:moveTo>
                  <a:lnTo>
                    <a:pt x="1" y="2522"/>
                  </a:lnTo>
                  <a:lnTo>
                    <a:pt x="2066" y="1328"/>
                  </a:lnTo>
                  <a:cubicBezTo>
                    <a:pt x="2040" y="698"/>
                    <a:pt x="1813" y="241"/>
                    <a:pt x="1456" y="1"/>
                  </a:cubicBezTo>
                  <a:close/>
                </a:path>
              </a:pathLst>
            </a:custGeom>
            <a:solidFill>
              <a:srgbClr val="5C5C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8"/>
            <p:cNvSpPr/>
            <p:nvPr/>
          </p:nvSpPr>
          <p:spPr>
            <a:xfrm>
              <a:off x="1561700" y="558500"/>
              <a:ext cx="36675" cy="59425"/>
            </a:xfrm>
            <a:custGeom>
              <a:rect b="b" l="l" r="r" t="t"/>
              <a:pathLst>
                <a:path extrusionOk="0" h="2377" w="1467">
                  <a:moveTo>
                    <a:pt x="1" y="1"/>
                  </a:moveTo>
                  <a:lnTo>
                    <a:pt x="8" y="2376"/>
                  </a:lnTo>
                  <a:cubicBezTo>
                    <a:pt x="570" y="2023"/>
                    <a:pt x="1078" y="1469"/>
                    <a:pt x="1467" y="835"/>
                  </a:cubicBezTo>
                  <a:lnTo>
                    <a:pt x="1" y="1"/>
                  </a:ln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8"/>
            <p:cNvSpPr/>
            <p:nvPr/>
          </p:nvSpPr>
          <p:spPr>
            <a:xfrm>
              <a:off x="1401500" y="603500"/>
              <a:ext cx="84975" cy="57175"/>
            </a:xfrm>
            <a:custGeom>
              <a:rect b="b" l="l" r="r" t="t"/>
              <a:pathLst>
                <a:path extrusionOk="0" h="2287" w="3399">
                  <a:moveTo>
                    <a:pt x="3397" y="1"/>
                  </a:moveTo>
                  <a:lnTo>
                    <a:pt x="1" y="1962"/>
                  </a:lnTo>
                  <a:lnTo>
                    <a:pt x="2" y="2286"/>
                  </a:lnTo>
                  <a:lnTo>
                    <a:pt x="3398" y="324"/>
                  </a:lnTo>
                  <a:lnTo>
                    <a:pt x="3397" y="1"/>
                  </a:lnTo>
                  <a:close/>
                </a:path>
              </a:pathLst>
            </a:custGeom>
            <a:solidFill>
              <a:srgbClr val="3247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8"/>
            <p:cNvSpPr/>
            <p:nvPr/>
          </p:nvSpPr>
          <p:spPr>
            <a:xfrm>
              <a:off x="1401500" y="437425"/>
              <a:ext cx="84975" cy="76100"/>
            </a:xfrm>
            <a:custGeom>
              <a:rect b="b" l="l" r="r" t="t"/>
              <a:pathLst>
                <a:path extrusionOk="0" h="3044" w="3399">
                  <a:moveTo>
                    <a:pt x="3397" y="0"/>
                  </a:moveTo>
                  <a:lnTo>
                    <a:pt x="1" y="1962"/>
                  </a:lnTo>
                  <a:lnTo>
                    <a:pt x="2" y="3043"/>
                  </a:lnTo>
                  <a:lnTo>
                    <a:pt x="3398" y="1081"/>
                  </a:lnTo>
                  <a:lnTo>
                    <a:pt x="3397" y="0"/>
                  </a:lnTo>
                  <a:close/>
                </a:path>
              </a:pathLst>
            </a:custGeom>
            <a:solidFill>
              <a:srgbClr val="3247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8"/>
            <p:cNvSpPr/>
            <p:nvPr/>
          </p:nvSpPr>
          <p:spPr>
            <a:xfrm>
              <a:off x="1401500" y="623575"/>
              <a:ext cx="84975" cy="57125"/>
            </a:xfrm>
            <a:custGeom>
              <a:rect b="b" l="l" r="r" t="t"/>
              <a:pathLst>
                <a:path extrusionOk="0" h="2285" w="3399">
                  <a:moveTo>
                    <a:pt x="3397" y="0"/>
                  </a:moveTo>
                  <a:lnTo>
                    <a:pt x="1" y="1961"/>
                  </a:lnTo>
                  <a:lnTo>
                    <a:pt x="2" y="2284"/>
                  </a:lnTo>
                  <a:lnTo>
                    <a:pt x="3398" y="324"/>
                  </a:lnTo>
                  <a:lnTo>
                    <a:pt x="3397" y="0"/>
                  </a:lnTo>
                  <a:close/>
                </a:path>
              </a:pathLst>
            </a:custGeom>
            <a:solidFill>
              <a:srgbClr val="3247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8"/>
            <p:cNvSpPr/>
            <p:nvPr/>
          </p:nvSpPr>
          <p:spPr>
            <a:xfrm>
              <a:off x="1401500" y="643625"/>
              <a:ext cx="84975" cy="57150"/>
            </a:xfrm>
            <a:custGeom>
              <a:rect b="b" l="l" r="r" t="t"/>
              <a:pathLst>
                <a:path extrusionOk="0" h="2286" w="3399">
                  <a:moveTo>
                    <a:pt x="3397" y="1"/>
                  </a:moveTo>
                  <a:lnTo>
                    <a:pt x="1" y="1961"/>
                  </a:lnTo>
                  <a:lnTo>
                    <a:pt x="2" y="2286"/>
                  </a:lnTo>
                  <a:lnTo>
                    <a:pt x="3398" y="324"/>
                  </a:lnTo>
                  <a:lnTo>
                    <a:pt x="3397" y="1"/>
                  </a:lnTo>
                  <a:close/>
                </a:path>
              </a:pathLst>
            </a:custGeom>
            <a:solidFill>
              <a:srgbClr val="3247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8"/>
            <p:cNvSpPr/>
            <p:nvPr/>
          </p:nvSpPr>
          <p:spPr>
            <a:xfrm>
              <a:off x="1516650" y="378225"/>
              <a:ext cx="84925" cy="57125"/>
            </a:xfrm>
            <a:custGeom>
              <a:rect b="b" l="l" r="r" t="t"/>
              <a:pathLst>
                <a:path extrusionOk="0" h="2285" w="3397">
                  <a:moveTo>
                    <a:pt x="3396" y="1"/>
                  </a:moveTo>
                  <a:lnTo>
                    <a:pt x="0" y="1962"/>
                  </a:lnTo>
                  <a:lnTo>
                    <a:pt x="1" y="2285"/>
                  </a:lnTo>
                  <a:lnTo>
                    <a:pt x="3397" y="324"/>
                  </a:lnTo>
                  <a:lnTo>
                    <a:pt x="3396" y="1"/>
                  </a:lnTo>
                  <a:close/>
                </a:path>
              </a:pathLst>
            </a:custGeom>
            <a:solidFill>
              <a:srgbClr val="3247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8"/>
            <p:cNvSpPr/>
            <p:nvPr/>
          </p:nvSpPr>
          <p:spPr>
            <a:xfrm>
              <a:off x="1516650" y="398300"/>
              <a:ext cx="84925" cy="57125"/>
            </a:xfrm>
            <a:custGeom>
              <a:rect b="b" l="l" r="r" t="t"/>
              <a:pathLst>
                <a:path extrusionOk="0" h="2285" w="3397">
                  <a:moveTo>
                    <a:pt x="3396" y="0"/>
                  </a:moveTo>
                  <a:lnTo>
                    <a:pt x="0" y="1961"/>
                  </a:lnTo>
                  <a:lnTo>
                    <a:pt x="1" y="2284"/>
                  </a:lnTo>
                  <a:lnTo>
                    <a:pt x="3397" y="325"/>
                  </a:lnTo>
                  <a:lnTo>
                    <a:pt x="3396" y="0"/>
                  </a:lnTo>
                  <a:close/>
                </a:path>
              </a:pathLst>
            </a:custGeom>
            <a:solidFill>
              <a:srgbClr val="3247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8"/>
            <p:cNvSpPr/>
            <p:nvPr/>
          </p:nvSpPr>
          <p:spPr>
            <a:xfrm>
              <a:off x="1516650" y="418350"/>
              <a:ext cx="84925" cy="57125"/>
            </a:xfrm>
            <a:custGeom>
              <a:rect b="b" l="l" r="r" t="t"/>
              <a:pathLst>
                <a:path extrusionOk="0" h="2285" w="3397">
                  <a:moveTo>
                    <a:pt x="3396" y="1"/>
                  </a:moveTo>
                  <a:lnTo>
                    <a:pt x="0" y="1961"/>
                  </a:lnTo>
                  <a:lnTo>
                    <a:pt x="1" y="2285"/>
                  </a:lnTo>
                  <a:lnTo>
                    <a:pt x="3397" y="324"/>
                  </a:lnTo>
                  <a:lnTo>
                    <a:pt x="3396" y="1"/>
                  </a:lnTo>
                  <a:close/>
                </a:path>
              </a:pathLst>
            </a:custGeom>
            <a:solidFill>
              <a:srgbClr val="3247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8"/>
            <p:cNvSpPr/>
            <p:nvPr/>
          </p:nvSpPr>
          <p:spPr>
            <a:xfrm>
              <a:off x="1905575" y="604000"/>
              <a:ext cx="100750" cy="142100"/>
            </a:xfrm>
            <a:custGeom>
              <a:rect b="b" l="l" r="r" t="t"/>
              <a:pathLst>
                <a:path extrusionOk="0" h="5684" w="4030">
                  <a:moveTo>
                    <a:pt x="3518" y="1"/>
                  </a:moveTo>
                  <a:cubicBezTo>
                    <a:pt x="3494" y="1"/>
                    <a:pt x="3469" y="8"/>
                    <a:pt x="3443" y="24"/>
                  </a:cubicBezTo>
                  <a:lnTo>
                    <a:pt x="229" y="1831"/>
                  </a:lnTo>
                  <a:cubicBezTo>
                    <a:pt x="103" y="1905"/>
                    <a:pt x="0" y="2143"/>
                    <a:pt x="1" y="2361"/>
                  </a:cubicBezTo>
                  <a:lnTo>
                    <a:pt x="1" y="5284"/>
                  </a:lnTo>
                  <a:cubicBezTo>
                    <a:pt x="1" y="5581"/>
                    <a:pt x="141" y="5576"/>
                    <a:pt x="371" y="5669"/>
                  </a:cubicBezTo>
                  <a:cubicBezTo>
                    <a:pt x="374" y="5670"/>
                    <a:pt x="378" y="5671"/>
                    <a:pt x="383" y="5672"/>
                  </a:cubicBezTo>
                  <a:cubicBezTo>
                    <a:pt x="386" y="5674"/>
                    <a:pt x="390" y="5675"/>
                    <a:pt x="394" y="5676"/>
                  </a:cubicBezTo>
                  <a:cubicBezTo>
                    <a:pt x="406" y="5681"/>
                    <a:pt x="420" y="5684"/>
                    <a:pt x="434" y="5684"/>
                  </a:cubicBezTo>
                  <a:cubicBezTo>
                    <a:pt x="457" y="5684"/>
                    <a:pt x="482" y="5677"/>
                    <a:pt x="508" y="5662"/>
                  </a:cubicBezTo>
                  <a:lnTo>
                    <a:pt x="2609" y="4560"/>
                  </a:lnTo>
                  <a:lnTo>
                    <a:pt x="2985" y="4899"/>
                  </a:lnTo>
                  <a:lnTo>
                    <a:pt x="2985" y="4893"/>
                  </a:lnTo>
                  <a:lnTo>
                    <a:pt x="2997" y="4903"/>
                  </a:lnTo>
                  <a:lnTo>
                    <a:pt x="2997" y="4897"/>
                  </a:lnTo>
                  <a:lnTo>
                    <a:pt x="3009" y="4907"/>
                  </a:lnTo>
                  <a:lnTo>
                    <a:pt x="3009" y="4900"/>
                  </a:lnTo>
                  <a:lnTo>
                    <a:pt x="3020" y="4911"/>
                  </a:lnTo>
                  <a:lnTo>
                    <a:pt x="3020" y="4904"/>
                  </a:lnTo>
                  <a:lnTo>
                    <a:pt x="3032" y="4915"/>
                  </a:lnTo>
                  <a:lnTo>
                    <a:pt x="3032" y="4909"/>
                  </a:lnTo>
                  <a:lnTo>
                    <a:pt x="3043" y="4918"/>
                  </a:lnTo>
                  <a:lnTo>
                    <a:pt x="3043" y="4912"/>
                  </a:lnTo>
                  <a:lnTo>
                    <a:pt x="3055" y="4922"/>
                  </a:lnTo>
                  <a:lnTo>
                    <a:pt x="3055" y="4916"/>
                  </a:lnTo>
                  <a:lnTo>
                    <a:pt x="3066" y="4927"/>
                  </a:lnTo>
                  <a:lnTo>
                    <a:pt x="3066" y="4919"/>
                  </a:lnTo>
                  <a:lnTo>
                    <a:pt x="3078" y="4930"/>
                  </a:lnTo>
                  <a:lnTo>
                    <a:pt x="3078" y="4923"/>
                  </a:lnTo>
                  <a:lnTo>
                    <a:pt x="3090" y="4934"/>
                  </a:lnTo>
                  <a:lnTo>
                    <a:pt x="3090" y="4928"/>
                  </a:lnTo>
                  <a:lnTo>
                    <a:pt x="3101" y="4938"/>
                  </a:lnTo>
                  <a:lnTo>
                    <a:pt x="3101" y="4932"/>
                  </a:lnTo>
                  <a:lnTo>
                    <a:pt x="3113" y="4941"/>
                  </a:lnTo>
                  <a:lnTo>
                    <a:pt x="3113" y="4935"/>
                  </a:lnTo>
                  <a:lnTo>
                    <a:pt x="3124" y="4945"/>
                  </a:lnTo>
                  <a:lnTo>
                    <a:pt x="3124" y="4939"/>
                  </a:lnTo>
                  <a:lnTo>
                    <a:pt x="3136" y="4950"/>
                  </a:lnTo>
                  <a:lnTo>
                    <a:pt x="3136" y="4942"/>
                  </a:lnTo>
                  <a:lnTo>
                    <a:pt x="3147" y="4953"/>
                  </a:lnTo>
                  <a:lnTo>
                    <a:pt x="3147" y="4946"/>
                  </a:lnTo>
                  <a:lnTo>
                    <a:pt x="3159" y="4957"/>
                  </a:lnTo>
                  <a:lnTo>
                    <a:pt x="3159" y="4951"/>
                  </a:lnTo>
                  <a:lnTo>
                    <a:pt x="3170" y="4961"/>
                  </a:lnTo>
                  <a:lnTo>
                    <a:pt x="3170" y="4954"/>
                  </a:lnTo>
                  <a:lnTo>
                    <a:pt x="3182" y="4964"/>
                  </a:lnTo>
                  <a:lnTo>
                    <a:pt x="3182" y="4958"/>
                  </a:lnTo>
                  <a:lnTo>
                    <a:pt x="3194" y="4969"/>
                  </a:lnTo>
                  <a:lnTo>
                    <a:pt x="3194" y="4962"/>
                  </a:lnTo>
                  <a:lnTo>
                    <a:pt x="3205" y="4973"/>
                  </a:lnTo>
                  <a:lnTo>
                    <a:pt x="3205" y="4965"/>
                  </a:lnTo>
                  <a:lnTo>
                    <a:pt x="3217" y="4976"/>
                  </a:lnTo>
                  <a:lnTo>
                    <a:pt x="3217" y="4970"/>
                  </a:lnTo>
                  <a:lnTo>
                    <a:pt x="3228" y="4980"/>
                  </a:lnTo>
                  <a:lnTo>
                    <a:pt x="3228" y="4974"/>
                  </a:lnTo>
                  <a:lnTo>
                    <a:pt x="3240" y="4983"/>
                  </a:lnTo>
                  <a:lnTo>
                    <a:pt x="3240" y="4977"/>
                  </a:lnTo>
                  <a:lnTo>
                    <a:pt x="3251" y="4988"/>
                  </a:lnTo>
                  <a:lnTo>
                    <a:pt x="3251" y="4981"/>
                  </a:lnTo>
                  <a:lnTo>
                    <a:pt x="3263" y="4992"/>
                  </a:lnTo>
                  <a:lnTo>
                    <a:pt x="3263" y="4985"/>
                  </a:lnTo>
                  <a:lnTo>
                    <a:pt x="3275" y="4995"/>
                  </a:lnTo>
                  <a:lnTo>
                    <a:pt x="3275" y="4989"/>
                  </a:lnTo>
                  <a:lnTo>
                    <a:pt x="3286" y="4999"/>
                  </a:lnTo>
                  <a:lnTo>
                    <a:pt x="3286" y="4993"/>
                  </a:lnTo>
                  <a:lnTo>
                    <a:pt x="3298" y="5003"/>
                  </a:lnTo>
                  <a:lnTo>
                    <a:pt x="3298" y="4997"/>
                  </a:lnTo>
                  <a:lnTo>
                    <a:pt x="3309" y="5006"/>
                  </a:lnTo>
                  <a:lnTo>
                    <a:pt x="3309" y="5000"/>
                  </a:lnTo>
                  <a:lnTo>
                    <a:pt x="3321" y="5011"/>
                  </a:lnTo>
                  <a:lnTo>
                    <a:pt x="3321" y="5004"/>
                  </a:lnTo>
                  <a:lnTo>
                    <a:pt x="3332" y="5015"/>
                  </a:lnTo>
                  <a:lnTo>
                    <a:pt x="3332" y="5008"/>
                  </a:lnTo>
                  <a:lnTo>
                    <a:pt x="3344" y="5018"/>
                  </a:lnTo>
                  <a:lnTo>
                    <a:pt x="3344" y="4124"/>
                  </a:lnTo>
                  <a:lnTo>
                    <a:pt x="3800" y="3853"/>
                  </a:lnTo>
                  <a:cubicBezTo>
                    <a:pt x="3927" y="3778"/>
                    <a:pt x="4029" y="3540"/>
                    <a:pt x="4029" y="3323"/>
                  </a:cubicBezTo>
                  <a:lnTo>
                    <a:pt x="4029" y="402"/>
                  </a:lnTo>
                  <a:cubicBezTo>
                    <a:pt x="4029" y="247"/>
                    <a:pt x="3978" y="145"/>
                    <a:pt x="3904" y="124"/>
                  </a:cubicBezTo>
                  <a:cubicBezTo>
                    <a:pt x="3900" y="122"/>
                    <a:pt x="3895" y="121"/>
                    <a:pt x="3892" y="120"/>
                  </a:cubicBezTo>
                  <a:cubicBezTo>
                    <a:pt x="3888" y="118"/>
                    <a:pt x="3884" y="117"/>
                    <a:pt x="3881" y="116"/>
                  </a:cubicBezTo>
                  <a:cubicBezTo>
                    <a:pt x="3876" y="115"/>
                    <a:pt x="3872" y="114"/>
                    <a:pt x="3869" y="112"/>
                  </a:cubicBezTo>
                  <a:cubicBezTo>
                    <a:pt x="3865" y="111"/>
                    <a:pt x="3861" y="110"/>
                    <a:pt x="3857" y="109"/>
                  </a:cubicBezTo>
                  <a:cubicBezTo>
                    <a:pt x="3853" y="107"/>
                    <a:pt x="3849" y="106"/>
                    <a:pt x="3846" y="105"/>
                  </a:cubicBezTo>
                  <a:cubicBezTo>
                    <a:pt x="3842" y="103"/>
                    <a:pt x="3838" y="101"/>
                    <a:pt x="3834" y="101"/>
                  </a:cubicBezTo>
                  <a:cubicBezTo>
                    <a:pt x="3830" y="99"/>
                    <a:pt x="3826" y="98"/>
                    <a:pt x="3823" y="97"/>
                  </a:cubicBezTo>
                  <a:cubicBezTo>
                    <a:pt x="3819" y="95"/>
                    <a:pt x="3814" y="94"/>
                    <a:pt x="3811" y="93"/>
                  </a:cubicBezTo>
                  <a:cubicBezTo>
                    <a:pt x="3807" y="92"/>
                    <a:pt x="3803" y="91"/>
                    <a:pt x="3800" y="89"/>
                  </a:cubicBezTo>
                  <a:cubicBezTo>
                    <a:pt x="3795" y="88"/>
                    <a:pt x="3791" y="87"/>
                    <a:pt x="3788" y="86"/>
                  </a:cubicBezTo>
                  <a:cubicBezTo>
                    <a:pt x="3784" y="83"/>
                    <a:pt x="3781" y="82"/>
                    <a:pt x="3777" y="82"/>
                  </a:cubicBezTo>
                  <a:cubicBezTo>
                    <a:pt x="3772" y="80"/>
                    <a:pt x="3768" y="79"/>
                    <a:pt x="3765" y="77"/>
                  </a:cubicBezTo>
                  <a:cubicBezTo>
                    <a:pt x="3761" y="76"/>
                    <a:pt x="3758" y="75"/>
                    <a:pt x="3753" y="74"/>
                  </a:cubicBezTo>
                  <a:cubicBezTo>
                    <a:pt x="3749" y="72"/>
                    <a:pt x="3746" y="71"/>
                    <a:pt x="3742" y="70"/>
                  </a:cubicBezTo>
                  <a:cubicBezTo>
                    <a:pt x="3738" y="69"/>
                    <a:pt x="3733" y="68"/>
                    <a:pt x="3730" y="66"/>
                  </a:cubicBezTo>
                  <a:cubicBezTo>
                    <a:pt x="3726" y="65"/>
                    <a:pt x="3723" y="63"/>
                    <a:pt x="3719" y="63"/>
                  </a:cubicBezTo>
                  <a:cubicBezTo>
                    <a:pt x="3714" y="60"/>
                    <a:pt x="3711" y="59"/>
                    <a:pt x="3707" y="58"/>
                  </a:cubicBezTo>
                  <a:cubicBezTo>
                    <a:pt x="3703" y="57"/>
                    <a:pt x="3700" y="56"/>
                    <a:pt x="3696" y="54"/>
                  </a:cubicBezTo>
                  <a:cubicBezTo>
                    <a:pt x="3691" y="53"/>
                    <a:pt x="3688" y="52"/>
                    <a:pt x="3684" y="51"/>
                  </a:cubicBezTo>
                  <a:cubicBezTo>
                    <a:pt x="3680" y="50"/>
                    <a:pt x="3677" y="48"/>
                    <a:pt x="3672" y="47"/>
                  </a:cubicBezTo>
                  <a:cubicBezTo>
                    <a:pt x="3668" y="46"/>
                    <a:pt x="3665" y="45"/>
                    <a:pt x="3661" y="44"/>
                  </a:cubicBezTo>
                  <a:cubicBezTo>
                    <a:pt x="3657" y="41"/>
                    <a:pt x="3654" y="40"/>
                    <a:pt x="3649" y="40"/>
                  </a:cubicBezTo>
                  <a:cubicBezTo>
                    <a:pt x="3645" y="37"/>
                    <a:pt x="3642" y="36"/>
                    <a:pt x="3638" y="35"/>
                  </a:cubicBezTo>
                  <a:cubicBezTo>
                    <a:pt x="3635" y="34"/>
                    <a:pt x="3630" y="33"/>
                    <a:pt x="3626" y="31"/>
                  </a:cubicBezTo>
                  <a:cubicBezTo>
                    <a:pt x="3622" y="30"/>
                    <a:pt x="3619" y="29"/>
                    <a:pt x="3615" y="28"/>
                  </a:cubicBezTo>
                  <a:cubicBezTo>
                    <a:pt x="3610" y="27"/>
                    <a:pt x="3607" y="25"/>
                    <a:pt x="3603" y="24"/>
                  </a:cubicBezTo>
                  <a:cubicBezTo>
                    <a:pt x="3600" y="22"/>
                    <a:pt x="3596" y="21"/>
                    <a:pt x="3591" y="21"/>
                  </a:cubicBezTo>
                  <a:cubicBezTo>
                    <a:pt x="3587" y="18"/>
                    <a:pt x="3584" y="17"/>
                    <a:pt x="3580" y="16"/>
                  </a:cubicBezTo>
                  <a:cubicBezTo>
                    <a:pt x="3577" y="15"/>
                    <a:pt x="3573" y="13"/>
                    <a:pt x="3568" y="12"/>
                  </a:cubicBezTo>
                  <a:cubicBezTo>
                    <a:pt x="3565" y="11"/>
                    <a:pt x="3561" y="10"/>
                    <a:pt x="3557" y="9"/>
                  </a:cubicBezTo>
                  <a:cubicBezTo>
                    <a:pt x="3545" y="4"/>
                    <a:pt x="3531" y="1"/>
                    <a:pt x="3518" y="1"/>
                  </a:cubicBezTo>
                  <a:close/>
                </a:path>
              </a:pathLst>
            </a:custGeom>
            <a:solidFill>
              <a:srgbClr val="93A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8"/>
            <p:cNvSpPr/>
            <p:nvPr/>
          </p:nvSpPr>
          <p:spPr>
            <a:xfrm>
              <a:off x="1912525" y="606975"/>
              <a:ext cx="93800" cy="139150"/>
            </a:xfrm>
            <a:custGeom>
              <a:rect b="b" l="l" r="r" t="t"/>
              <a:pathLst>
                <a:path extrusionOk="0" h="5566" w="3752">
                  <a:moveTo>
                    <a:pt x="3596" y="1"/>
                  </a:moveTo>
                  <a:cubicBezTo>
                    <a:pt x="3573" y="1"/>
                    <a:pt x="3548" y="8"/>
                    <a:pt x="3522" y="23"/>
                  </a:cubicBezTo>
                  <a:lnTo>
                    <a:pt x="230" y="1831"/>
                  </a:lnTo>
                  <a:cubicBezTo>
                    <a:pt x="103" y="1906"/>
                    <a:pt x="1" y="2144"/>
                    <a:pt x="1" y="2362"/>
                  </a:cubicBezTo>
                  <a:lnTo>
                    <a:pt x="1" y="5283"/>
                  </a:lnTo>
                  <a:cubicBezTo>
                    <a:pt x="1" y="5457"/>
                    <a:pt x="66" y="5565"/>
                    <a:pt x="156" y="5565"/>
                  </a:cubicBezTo>
                  <a:cubicBezTo>
                    <a:pt x="179" y="5565"/>
                    <a:pt x="204" y="5558"/>
                    <a:pt x="230" y="5543"/>
                  </a:cubicBezTo>
                  <a:lnTo>
                    <a:pt x="2466" y="4361"/>
                  </a:lnTo>
                  <a:lnTo>
                    <a:pt x="3066" y="4899"/>
                  </a:lnTo>
                  <a:lnTo>
                    <a:pt x="3066" y="4007"/>
                  </a:lnTo>
                  <a:lnTo>
                    <a:pt x="3522" y="3735"/>
                  </a:lnTo>
                  <a:cubicBezTo>
                    <a:pt x="3649" y="3660"/>
                    <a:pt x="3751" y="3423"/>
                    <a:pt x="3751" y="3204"/>
                  </a:cubicBezTo>
                  <a:lnTo>
                    <a:pt x="3751" y="283"/>
                  </a:lnTo>
                  <a:cubicBezTo>
                    <a:pt x="3751" y="109"/>
                    <a:pt x="3686" y="1"/>
                    <a:pt x="3596" y="1"/>
                  </a:cubicBezTo>
                  <a:close/>
                </a:path>
              </a:pathLst>
            </a:custGeom>
            <a:solidFill>
              <a:srgbClr val="E2E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8"/>
            <p:cNvSpPr/>
            <p:nvPr/>
          </p:nvSpPr>
          <p:spPr>
            <a:xfrm>
              <a:off x="1982850" y="652925"/>
              <a:ext cx="8875" cy="16150"/>
            </a:xfrm>
            <a:custGeom>
              <a:rect b="b" l="l" r="r" t="t"/>
              <a:pathLst>
                <a:path extrusionOk="0" h="646" w="355">
                  <a:moveTo>
                    <a:pt x="235" y="1"/>
                  </a:moveTo>
                  <a:cubicBezTo>
                    <a:pt x="217" y="1"/>
                    <a:pt x="198" y="6"/>
                    <a:pt x="178" y="18"/>
                  </a:cubicBezTo>
                  <a:cubicBezTo>
                    <a:pt x="80" y="76"/>
                    <a:pt x="1" y="260"/>
                    <a:pt x="1" y="429"/>
                  </a:cubicBezTo>
                  <a:cubicBezTo>
                    <a:pt x="1" y="562"/>
                    <a:pt x="51" y="645"/>
                    <a:pt x="120" y="645"/>
                  </a:cubicBezTo>
                  <a:cubicBezTo>
                    <a:pt x="138" y="645"/>
                    <a:pt x="158" y="640"/>
                    <a:pt x="178" y="628"/>
                  </a:cubicBezTo>
                  <a:cubicBezTo>
                    <a:pt x="274" y="570"/>
                    <a:pt x="354" y="386"/>
                    <a:pt x="354" y="219"/>
                  </a:cubicBezTo>
                  <a:cubicBezTo>
                    <a:pt x="354" y="85"/>
                    <a:pt x="304" y="1"/>
                    <a:pt x="235" y="1"/>
                  </a:cubicBez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8"/>
            <p:cNvSpPr/>
            <p:nvPr/>
          </p:nvSpPr>
          <p:spPr>
            <a:xfrm>
              <a:off x="1956625" y="668475"/>
              <a:ext cx="8875" cy="16125"/>
            </a:xfrm>
            <a:custGeom>
              <a:rect b="b" l="l" r="r" t="t"/>
              <a:pathLst>
                <a:path extrusionOk="0" h="645" w="355">
                  <a:moveTo>
                    <a:pt x="236" y="0"/>
                  </a:moveTo>
                  <a:cubicBezTo>
                    <a:pt x="218" y="0"/>
                    <a:pt x="199" y="6"/>
                    <a:pt x="178" y="18"/>
                  </a:cubicBezTo>
                  <a:cubicBezTo>
                    <a:pt x="79" y="76"/>
                    <a:pt x="1" y="259"/>
                    <a:pt x="1" y="428"/>
                  </a:cubicBezTo>
                  <a:cubicBezTo>
                    <a:pt x="1" y="561"/>
                    <a:pt x="51" y="645"/>
                    <a:pt x="121" y="645"/>
                  </a:cubicBezTo>
                  <a:cubicBezTo>
                    <a:pt x="139" y="645"/>
                    <a:pt x="158" y="639"/>
                    <a:pt x="178" y="627"/>
                  </a:cubicBezTo>
                  <a:cubicBezTo>
                    <a:pt x="276" y="569"/>
                    <a:pt x="355" y="386"/>
                    <a:pt x="355" y="218"/>
                  </a:cubicBezTo>
                  <a:cubicBezTo>
                    <a:pt x="355" y="84"/>
                    <a:pt x="305" y="0"/>
                    <a:pt x="236" y="0"/>
                  </a:cubicBez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8"/>
            <p:cNvSpPr/>
            <p:nvPr/>
          </p:nvSpPr>
          <p:spPr>
            <a:xfrm>
              <a:off x="1930425" y="684000"/>
              <a:ext cx="8850" cy="16150"/>
            </a:xfrm>
            <a:custGeom>
              <a:rect b="b" l="l" r="r" t="t"/>
              <a:pathLst>
                <a:path extrusionOk="0" h="646" w="354">
                  <a:moveTo>
                    <a:pt x="235" y="1"/>
                  </a:moveTo>
                  <a:cubicBezTo>
                    <a:pt x="217" y="1"/>
                    <a:pt x="198" y="6"/>
                    <a:pt x="178" y="18"/>
                  </a:cubicBezTo>
                  <a:cubicBezTo>
                    <a:pt x="80" y="76"/>
                    <a:pt x="0" y="259"/>
                    <a:pt x="0" y="428"/>
                  </a:cubicBezTo>
                  <a:cubicBezTo>
                    <a:pt x="0" y="561"/>
                    <a:pt x="51" y="645"/>
                    <a:pt x="120" y="645"/>
                  </a:cubicBezTo>
                  <a:cubicBezTo>
                    <a:pt x="138" y="645"/>
                    <a:pt x="158" y="639"/>
                    <a:pt x="178" y="627"/>
                  </a:cubicBezTo>
                  <a:cubicBezTo>
                    <a:pt x="276" y="570"/>
                    <a:pt x="354" y="386"/>
                    <a:pt x="354" y="218"/>
                  </a:cubicBezTo>
                  <a:cubicBezTo>
                    <a:pt x="354" y="84"/>
                    <a:pt x="305" y="1"/>
                    <a:pt x="235" y="1"/>
                  </a:cubicBez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8"/>
            <p:cNvSpPr/>
            <p:nvPr/>
          </p:nvSpPr>
          <p:spPr>
            <a:xfrm>
              <a:off x="1589725" y="778900"/>
              <a:ext cx="164425" cy="86500"/>
            </a:xfrm>
            <a:custGeom>
              <a:rect b="b" l="l" r="r" t="t"/>
              <a:pathLst>
                <a:path extrusionOk="0" h="3460" w="6577">
                  <a:moveTo>
                    <a:pt x="3289" y="1"/>
                  </a:moveTo>
                  <a:cubicBezTo>
                    <a:pt x="2522" y="1"/>
                    <a:pt x="1755" y="170"/>
                    <a:pt x="1170" y="507"/>
                  </a:cubicBezTo>
                  <a:cubicBezTo>
                    <a:pt x="1" y="1183"/>
                    <a:pt x="1" y="2278"/>
                    <a:pt x="1170" y="2954"/>
                  </a:cubicBezTo>
                  <a:cubicBezTo>
                    <a:pt x="1755" y="3291"/>
                    <a:pt x="2522" y="3460"/>
                    <a:pt x="3289" y="3460"/>
                  </a:cubicBezTo>
                  <a:cubicBezTo>
                    <a:pt x="4055" y="3460"/>
                    <a:pt x="4822" y="3291"/>
                    <a:pt x="5407" y="2954"/>
                  </a:cubicBezTo>
                  <a:cubicBezTo>
                    <a:pt x="6577" y="2278"/>
                    <a:pt x="6577" y="1183"/>
                    <a:pt x="5407" y="507"/>
                  </a:cubicBezTo>
                  <a:cubicBezTo>
                    <a:pt x="4822" y="170"/>
                    <a:pt x="4055" y="1"/>
                    <a:pt x="3289" y="1"/>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8"/>
            <p:cNvSpPr/>
            <p:nvPr/>
          </p:nvSpPr>
          <p:spPr>
            <a:xfrm>
              <a:off x="1551575" y="570300"/>
              <a:ext cx="113950" cy="63350"/>
            </a:xfrm>
            <a:custGeom>
              <a:rect b="b" l="l" r="r" t="t"/>
              <a:pathLst>
                <a:path extrusionOk="0" h="2534" w="4558">
                  <a:moveTo>
                    <a:pt x="4201" y="0"/>
                  </a:moveTo>
                  <a:cubicBezTo>
                    <a:pt x="4084" y="0"/>
                    <a:pt x="3962" y="53"/>
                    <a:pt x="3844" y="222"/>
                  </a:cubicBezTo>
                  <a:cubicBezTo>
                    <a:pt x="3711" y="412"/>
                    <a:pt x="3296" y="926"/>
                    <a:pt x="2936" y="1253"/>
                  </a:cubicBezTo>
                  <a:cubicBezTo>
                    <a:pt x="2771" y="1405"/>
                    <a:pt x="2346" y="1697"/>
                    <a:pt x="1966" y="1827"/>
                  </a:cubicBezTo>
                  <a:cubicBezTo>
                    <a:pt x="1699" y="1919"/>
                    <a:pt x="1406" y="1980"/>
                    <a:pt x="1251" y="1980"/>
                  </a:cubicBezTo>
                  <a:cubicBezTo>
                    <a:pt x="1219" y="1980"/>
                    <a:pt x="1193" y="1977"/>
                    <a:pt x="1175" y="1972"/>
                  </a:cubicBezTo>
                  <a:cubicBezTo>
                    <a:pt x="1062" y="1941"/>
                    <a:pt x="991" y="1903"/>
                    <a:pt x="885" y="1838"/>
                  </a:cubicBezTo>
                  <a:cubicBezTo>
                    <a:pt x="763" y="1764"/>
                    <a:pt x="669" y="1760"/>
                    <a:pt x="580" y="1715"/>
                  </a:cubicBezTo>
                  <a:cubicBezTo>
                    <a:pt x="518" y="1684"/>
                    <a:pt x="499" y="1658"/>
                    <a:pt x="482" y="1658"/>
                  </a:cubicBezTo>
                  <a:cubicBezTo>
                    <a:pt x="474" y="1658"/>
                    <a:pt x="466" y="1663"/>
                    <a:pt x="455" y="1676"/>
                  </a:cubicBezTo>
                  <a:cubicBezTo>
                    <a:pt x="422" y="1719"/>
                    <a:pt x="464" y="1820"/>
                    <a:pt x="542" y="1875"/>
                  </a:cubicBezTo>
                  <a:cubicBezTo>
                    <a:pt x="624" y="1935"/>
                    <a:pt x="693" y="1939"/>
                    <a:pt x="705" y="1959"/>
                  </a:cubicBezTo>
                  <a:cubicBezTo>
                    <a:pt x="712" y="1970"/>
                    <a:pt x="688" y="1976"/>
                    <a:pt x="644" y="1976"/>
                  </a:cubicBezTo>
                  <a:cubicBezTo>
                    <a:pt x="612" y="1976"/>
                    <a:pt x="569" y="1973"/>
                    <a:pt x="521" y="1966"/>
                  </a:cubicBezTo>
                  <a:cubicBezTo>
                    <a:pt x="364" y="1943"/>
                    <a:pt x="274" y="1879"/>
                    <a:pt x="195" y="1855"/>
                  </a:cubicBezTo>
                  <a:cubicBezTo>
                    <a:pt x="182" y="1851"/>
                    <a:pt x="170" y="1849"/>
                    <a:pt x="160" y="1849"/>
                  </a:cubicBezTo>
                  <a:cubicBezTo>
                    <a:pt x="104" y="1849"/>
                    <a:pt x="96" y="1904"/>
                    <a:pt x="115" y="1932"/>
                  </a:cubicBezTo>
                  <a:cubicBezTo>
                    <a:pt x="138" y="1965"/>
                    <a:pt x="174" y="2013"/>
                    <a:pt x="293" y="2071"/>
                  </a:cubicBezTo>
                  <a:cubicBezTo>
                    <a:pt x="378" y="2109"/>
                    <a:pt x="466" y="2142"/>
                    <a:pt x="558" y="2169"/>
                  </a:cubicBezTo>
                  <a:cubicBezTo>
                    <a:pt x="553" y="2169"/>
                    <a:pt x="547" y="2169"/>
                    <a:pt x="542" y="2169"/>
                  </a:cubicBezTo>
                  <a:cubicBezTo>
                    <a:pt x="473" y="2169"/>
                    <a:pt x="403" y="2161"/>
                    <a:pt x="335" y="2146"/>
                  </a:cubicBezTo>
                  <a:cubicBezTo>
                    <a:pt x="196" y="2115"/>
                    <a:pt x="144" y="2087"/>
                    <a:pt x="72" y="2074"/>
                  </a:cubicBezTo>
                  <a:cubicBezTo>
                    <a:pt x="68" y="2074"/>
                    <a:pt x="65" y="2074"/>
                    <a:pt x="62" y="2074"/>
                  </a:cubicBezTo>
                  <a:cubicBezTo>
                    <a:pt x="1" y="2074"/>
                    <a:pt x="15" y="2186"/>
                    <a:pt x="83" y="2224"/>
                  </a:cubicBezTo>
                  <a:cubicBezTo>
                    <a:pt x="157" y="2265"/>
                    <a:pt x="237" y="2294"/>
                    <a:pt x="320" y="2313"/>
                  </a:cubicBezTo>
                  <a:cubicBezTo>
                    <a:pt x="413" y="2335"/>
                    <a:pt x="571" y="2357"/>
                    <a:pt x="571" y="2357"/>
                  </a:cubicBezTo>
                  <a:cubicBezTo>
                    <a:pt x="537" y="2361"/>
                    <a:pt x="505" y="2363"/>
                    <a:pt x="475" y="2363"/>
                  </a:cubicBezTo>
                  <a:cubicBezTo>
                    <a:pt x="367" y="2363"/>
                    <a:pt x="284" y="2339"/>
                    <a:pt x="229" y="2329"/>
                  </a:cubicBezTo>
                  <a:cubicBezTo>
                    <a:pt x="213" y="2326"/>
                    <a:pt x="199" y="2324"/>
                    <a:pt x="186" y="2324"/>
                  </a:cubicBezTo>
                  <a:cubicBezTo>
                    <a:pt x="143" y="2324"/>
                    <a:pt x="121" y="2344"/>
                    <a:pt x="125" y="2377"/>
                  </a:cubicBezTo>
                  <a:cubicBezTo>
                    <a:pt x="128" y="2411"/>
                    <a:pt x="175" y="2452"/>
                    <a:pt x="326" y="2499"/>
                  </a:cubicBezTo>
                  <a:cubicBezTo>
                    <a:pt x="400" y="2522"/>
                    <a:pt x="491" y="2533"/>
                    <a:pt x="587" y="2533"/>
                  </a:cubicBezTo>
                  <a:cubicBezTo>
                    <a:pt x="687" y="2533"/>
                    <a:pt x="791" y="2521"/>
                    <a:pt x="885" y="2499"/>
                  </a:cubicBezTo>
                  <a:cubicBezTo>
                    <a:pt x="1068" y="2457"/>
                    <a:pt x="1138" y="2424"/>
                    <a:pt x="1236" y="2415"/>
                  </a:cubicBezTo>
                  <a:cubicBezTo>
                    <a:pt x="1594" y="2375"/>
                    <a:pt x="1885" y="2322"/>
                    <a:pt x="2227" y="2204"/>
                  </a:cubicBezTo>
                  <a:cubicBezTo>
                    <a:pt x="2591" y="2077"/>
                    <a:pt x="2931" y="1889"/>
                    <a:pt x="3233" y="1647"/>
                  </a:cubicBezTo>
                  <a:cubicBezTo>
                    <a:pt x="3642" y="1326"/>
                    <a:pt x="4098" y="788"/>
                    <a:pt x="4329" y="484"/>
                  </a:cubicBezTo>
                  <a:cubicBezTo>
                    <a:pt x="4558" y="179"/>
                    <a:pt x="4495" y="63"/>
                    <a:pt x="4319" y="16"/>
                  </a:cubicBezTo>
                  <a:cubicBezTo>
                    <a:pt x="4281" y="6"/>
                    <a:pt x="4241" y="0"/>
                    <a:pt x="4201" y="0"/>
                  </a:cubicBezTo>
                  <a:close/>
                </a:path>
              </a:pathLst>
            </a:custGeom>
            <a:solidFill>
              <a:srgbClr val="CC8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8"/>
            <p:cNvSpPr/>
            <p:nvPr/>
          </p:nvSpPr>
          <p:spPr>
            <a:xfrm>
              <a:off x="1632300" y="796750"/>
              <a:ext cx="34975" cy="29125"/>
            </a:xfrm>
            <a:custGeom>
              <a:rect b="b" l="l" r="r" t="t"/>
              <a:pathLst>
                <a:path extrusionOk="0" h="1165" w="1399">
                  <a:moveTo>
                    <a:pt x="1270" y="0"/>
                  </a:moveTo>
                  <a:lnTo>
                    <a:pt x="845" y="62"/>
                  </a:lnTo>
                  <a:cubicBezTo>
                    <a:pt x="779" y="282"/>
                    <a:pt x="592" y="444"/>
                    <a:pt x="315" y="711"/>
                  </a:cubicBezTo>
                  <a:cubicBezTo>
                    <a:pt x="40" y="977"/>
                    <a:pt x="0" y="1050"/>
                    <a:pt x="45" y="1104"/>
                  </a:cubicBezTo>
                  <a:cubicBezTo>
                    <a:pt x="83" y="1151"/>
                    <a:pt x="213" y="1165"/>
                    <a:pt x="344" y="1165"/>
                  </a:cubicBezTo>
                  <a:cubicBezTo>
                    <a:pt x="366" y="1165"/>
                    <a:pt x="388" y="1164"/>
                    <a:pt x="409" y="1164"/>
                  </a:cubicBezTo>
                  <a:cubicBezTo>
                    <a:pt x="559" y="1159"/>
                    <a:pt x="775" y="1044"/>
                    <a:pt x="845" y="922"/>
                  </a:cubicBezTo>
                  <a:cubicBezTo>
                    <a:pt x="893" y="837"/>
                    <a:pt x="1039" y="700"/>
                    <a:pt x="1143" y="671"/>
                  </a:cubicBezTo>
                  <a:cubicBezTo>
                    <a:pt x="1246" y="641"/>
                    <a:pt x="1389" y="524"/>
                    <a:pt x="1394" y="454"/>
                  </a:cubicBezTo>
                  <a:cubicBezTo>
                    <a:pt x="1399" y="385"/>
                    <a:pt x="1359" y="253"/>
                    <a:pt x="1325" y="174"/>
                  </a:cubicBezTo>
                  <a:cubicBezTo>
                    <a:pt x="1301" y="117"/>
                    <a:pt x="1283" y="60"/>
                    <a:pt x="1270" y="0"/>
                  </a:cubicBezTo>
                  <a:close/>
                </a:path>
              </a:pathLst>
            </a:custGeom>
            <a:solidFill>
              <a:srgbClr val="3936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8"/>
            <p:cNvSpPr/>
            <p:nvPr/>
          </p:nvSpPr>
          <p:spPr>
            <a:xfrm>
              <a:off x="1676200" y="811250"/>
              <a:ext cx="16725" cy="36825"/>
            </a:xfrm>
            <a:custGeom>
              <a:rect b="b" l="l" r="r" t="t"/>
              <a:pathLst>
                <a:path extrusionOk="0" h="1473" w="669">
                  <a:moveTo>
                    <a:pt x="153" y="1"/>
                  </a:moveTo>
                  <a:cubicBezTo>
                    <a:pt x="117" y="76"/>
                    <a:pt x="89" y="153"/>
                    <a:pt x="70" y="234"/>
                  </a:cubicBezTo>
                  <a:cubicBezTo>
                    <a:pt x="35" y="372"/>
                    <a:pt x="105" y="529"/>
                    <a:pt x="53" y="736"/>
                  </a:cubicBezTo>
                  <a:cubicBezTo>
                    <a:pt x="0" y="942"/>
                    <a:pt x="18" y="1113"/>
                    <a:pt x="93" y="1318"/>
                  </a:cubicBezTo>
                  <a:cubicBezTo>
                    <a:pt x="133" y="1428"/>
                    <a:pt x="218" y="1472"/>
                    <a:pt x="303" y="1472"/>
                  </a:cubicBezTo>
                  <a:cubicBezTo>
                    <a:pt x="377" y="1472"/>
                    <a:pt x="449" y="1438"/>
                    <a:pt x="490" y="1385"/>
                  </a:cubicBezTo>
                  <a:cubicBezTo>
                    <a:pt x="576" y="1269"/>
                    <a:pt x="669" y="1022"/>
                    <a:pt x="647" y="842"/>
                  </a:cubicBezTo>
                  <a:cubicBezTo>
                    <a:pt x="625" y="661"/>
                    <a:pt x="605" y="573"/>
                    <a:pt x="623" y="352"/>
                  </a:cubicBezTo>
                  <a:cubicBezTo>
                    <a:pt x="640" y="132"/>
                    <a:pt x="578" y="84"/>
                    <a:pt x="545" y="1"/>
                  </a:cubicBezTo>
                  <a:close/>
                </a:path>
              </a:pathLst>
            </a:custGeom>
            <a:solidFill>
              <a:srgbClr val="3936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8"/>
            <p:cNvSpPr/>
            <p:nvPr/>
          </p:nvSpPr>
          <p:spPr>
            <a:xfrm>
              <a:off x="1640050" y="655450"/>
              <a:ext cx="60650" cy="157250"/>
            </a:xfrm>
            <a:custGeom>
              <a:rect b="b" l="l" r="r" t="t"/>
              <a:pathLst>
                <a:path extrusionOk="0" h="6290" w="2426">
                  <a:moveTo>
                    <a:pt x="191" y="1"/>
                  </a:moveTo>
                  <a:cubicBezTo>
                    <a:pt x="1" y="568"/>
                    <a:pt x="104" y="3003"/>
                    <a:pt x="149" y="3237"/>
                  </a:cubicBezTo>
                  <a:cubicBezTo>
                    <a:pt x="196" y="3491"/>
                    <a:pt x="534" y="5714"/>
                    <a:pt x="534" y="5714"/>
                  </a:cubicBezTo>
                  <a:cubicBezTo>
                    <a:pt x="594" y="5751"/>
                    <a:pt x="652" y="5764"/>
                    <a:pt x="704" y="5764"/>
                  </a:cubicBezTo>
                  <a:cubicBezTo>
                    <a:pt x="854" y="5764"/>
                    <a:pt x="959" y="5652"/>
                    <a:pt x="959" y="5652"/>
                  </a:cubicBezTo>
                  <a:cubicBezTo>
                    <a:pt x="959" y="5652"/>
                    <a:pt x="1025" y="4074"/>
                    <a:pt x="1025" y="3739"/>
                  </a:cubicBezTo>
                  <a:cubicBezTo>
                    <a:pt x="1025" y="3494"/>
                    <a:pt x="885" y="3190"/>
                    <a:pt x="885" y="3190"/>
                  </a:cubicBezTo>
                  <a:lnTo>
                    <a:pt x="1073" y="1078"/>
                  </a:lnTo>
                  <a:lnTo>
                    <a:pt x="1136" y="1060"/>
                  </a:lnTo>
                  <a:cubicBezTo>
                    <a:pt x="1136" y="1060"/>
                    <a:pt x="1254" y="2894"/>
                    <a:pt x="1325" y="3296"/>
                  </a:cubicBezTo>
                  <a:cubicBezTo>
                    <a:pt x="1382" y="3617"/>
                    <a:pt x="1404" y="4019"/>
                    <a:pt x="1469" y="4569"/>
                  </a:cubicBezTo>
                  <a:cubicBezTo>
                    <a:pt x="1532" y="5095"/>
                    <a:pt x="1599" y="6233"/>
                    <a:pt x="1599" y="6233"/>
                  </a:cubicBezTo>
                  <a:cubicBezTo>
                    <a:pt x="1673" y="6275"/>
                    <a:pt x="1741" y="6290"/>
                    <a:pt x="1799" y="6290"/>
                  </a:cubicBezTo>
                  <a:cubicBezTo>
                    <a:pt x="1915" y="6290"/>
                    <a:pt x="1991" y="6233"/>
                    <a:pt x="1991" y="6233"/>
                  </a:cubicBezTo>
                  <a:cubicBezTo>
                    <a:pt x="1991" y="6233"/>
                    <a:pt x="2261" y="4918"/>
                    <a:pt x="2269" y="4458"/>
                  </a:cubicBezTo>
                  <a:cubicBezTo>
                    <a:pt x="2276" y="4026"/>
                    <a:pt x="2115" y="3465"/>
                    <a:pt x="2115" y="3465"/>
                  </a:cubicBezTo>
                  <a:cubicBezTo>
                    <a:pt x="2115" y="3465"/>
                    <a:pt x="2162" y="2846"/>
                    <a:pt x="2194" y="2315"/>
                  </a:cubicBezTo>
                  <a:cubicBezTo>
                    <a:pt x="2226" y="1783"/>
                    <a:pt x="2426" y="757"/>
                    <a:pt x="2275" y="108"/>
                  </a:cubicBezTo>
                  <a:lnTo>
                    <a:pt x="19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8"/>
            <p:cNvSpPr/>
            <p:nvPr/>
          </p:nvSpPr>
          <p:spPr>
            <a:xfrm>
              <a:off x="1652925" y="675625"/>
              <a:ext cx="15525" cy="46900"/>
            </a:xfrm>
            <a:custGeom>
              <a:rect b="b" l="l" r="r" t="t"/>
              <a:pathLst>
                <a:path extrusionOk="0" h="1876" w="621">
                  <a:moveTo>
                    <a:pt x="1" y="1"/>
                  </a:moveTo>
                  <a:cubicBezTo>
                    <a:pt x="1" y="1"/>
                    <a:pt x="245" y="195"/>
                    <a:pt x="351" y="266"/>
                  </a:cubicBezTo>
                  <a:cubicBezTo>
                    <a:pt x="456" y="337"/>
                    <a:pt x="416" y="1876"/>
                    <a:pt x="416" y="1876"/>
                  </a:cubicBezTo>
                  <a:lnTo>
                    <a:pt x="559" y="271"/>
                  </a:lnTo>
                  <a:lnTo>
                    <a:pt x="621" y="253"/>
                  </a:lnTo>
                  <a:cubicBezTo>
                    <a:pt x="621" y="253"/>
                    <a:pt x="188" y="124"/>
                    <a:pt x="1" y="1"/>
                  </a:cubicBezTo>
                  <a:close/>
                </a:path>
              </a:pathLst>
            </a:custGeom>
            <a:solidFill>
              <a:srgbClr val="C7D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8"/>
            <p:cNvSpPr/>
            <p:nvPr/>
          </p:nvSpPr>
          <p:spPr>
            <a:xfrm>
              <a:off x="1652050" y="557350"/>
              <a:ext cx="37575" cy="39500"/>
            </a:xfrm>
            <a:custGeom>
              <a:rect b="b" l="l" r="r" t="t"/>
              <a:pathLst>
                <a:path extrusionOk="0" h="1580" w="1503">
                  <a:moveTo>
                    <a:pt x="1158" y="1"/>
                  </a:moveTo>
                  <a:lnTo>
                    <a:pt x="1158" y="1"/>
                  </a:lnTo>
                  <a:cubicBezTo>
                    <a:pt x="1158" y="1"/>
                    <a:pt x="762" y="137"/>
                    <a:pt x="491" y="225"/>
                  </a:cubicBezTo>
                  <a:lnTo>
                    <a:pt x="473" y="521"/>
                  </a:lnTo>
                  <a:cubicBezTo>
                    <a:pt x="469" y="521"/>
                    <a:pt x="463" y="521"/>
                    <a:pt x="456" y="521"/>
                  </a:cubicBezTo>
                  <a:cubicBezTo>
                    <a:pt x="436" y="521"/>
                    <a:pt x="406" y="520"/>
                    <a:pt x="375" y="520"/>
                  </a:cubicBezTo>
                  <a:cubicBezTo>
                    <a:pt x="349" y="520"/>
                    <a:pt x="323" y="521"/>
                    <a:pt x="301" y="526"/>
                  </a:cubicBezTo>
                  <a:cubicBezTo>
                    <a:pt x="218" y="603"/>
                    <a:pt x="1" y="825"/>
                    <a:pt x="41" y="1110"/>
                  </a:cubicBezTo>
                  <a:cubicBezTo>
                    <a:pt x="78" y="1373"/>
                    <a:pt x="532" y="1579"/>
                    <a:pt x="792" y="1579"/>
                  </a:cubicBezTo>
                  <a:cubicBezTo>
                    <a:pt x="838" y="1579"/>
                    <a:pt x="879" y="1573"/>
                    <a:pt x="909" y="1558"/>
                  </a:cubicBezTo>
                  <a:cubicBezTo>
                    <a:pt x="1110" y="1467"/>
                    <a:pt x="1503" y="848"/>
                    <a:pt x="1439" y="795"/>
                  </a:cubicBezTo>
                  <a:cubicBezTo>
                    <a:pt x="1375" y="742"/>
                    <a:pt x="1147" y="699"/>
                    <a:pt x="1135" y="655"/>
                  </a:cubicBezTo>
                  <a:cubicBezTo>
                    <a:pt x="1124" y="610"/>
                    <a:pt x="1158" y="1"/>
                    <a:pt x="1158" y="1"/>
                  </a:cubicBezTo>
                  <a:close/>
                </a:path>
              </a:pathLst>
            </a:custGeom>
            <a:solidFill>
              <a:srgbClr val="CC8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8"/>
            <p:cNvSpPr/>
            <p:nvPr/>
          </p:nvSpPr>
          <p:spPr>
            <a:xfrm>
              <a:off x="1635200" y="570300"/>
              <a:ext cx="60350" cy="57675"/>
            </a:xfrm>
            <a:custGeom>
              <a:rect b="b" l="l" r="r" t="t"/>
              <a:pathLst>
                <a:path extrusionOk="0" h="2307" w="2414">
                  <a:moveTo>
                    <a:pt x="1033" y="1"/>
                  </a:moveTo>
                  <a:cubicBezTo>
                    <a:pt x="1000" y="1"/>
                    <a:pt x="967" y="3"/>
                    <a:pt x="934" y="6"/>
                  </a:cubicBezTo>
                  <a:cubicBezTo>
                    <a:pt x="468" y="468"/>
                    <a:pt x="0" y="1062"/>
                    <a:pt x="552" y="1541"/>
                  </a:cubicBezTo>
                  <a:cubicBezTo>
                    <a:pt x="557" y="1766"/>
                    <a:pt x="617" y="2084"/>
                    <a:pt x="617" y="2084"/>
                  </a:cubicBezTo>
                  <a:cubicBezTo>
                    <a:pt x="902" y="2260"/>
                    <a:pt x="1198" y="2306"/>
                    <a:pt x="1430" y="2306"/>
                  </a:cubicBezTo>
                  <a:cubicBezTo>
                    <a:pt x="1685" y="2306"/>
                    <a:pt x="1863" y="2251"/>
                    <a:pt x="1863" y="2251"/>
                  </a:cubicBezTo>
                  <a:cubicBezTo>
                    <a:pt x="1948" y="2082"/>
                    <a:pt x="2120" y="1815"/>
                    <a:pt x="2267" y="1423"/>
                  </a:cubicBezTo>
                  <a:cubicBezTo>
                    <a:pt x="2413" y="1030"/>
                    <a:pt x="2344" y="514"/>
                    <a:pt x="2312" y="406"/>
                  </a:cubicBezTo>
                  <a:cubicBezTo>
                    <a:pt x="2284" y="312"/>
                    <a:pt x="2089" y="221"/>
                    <a:pt x="1918" y="195"/>
                  </a:cubicBezTo>
                  <a:cubicBezTo>
                    <a:pt x="1720" y="307"/>
                    <a:pt x="1662" y="481"/>
                    <a:pt x="1536" y="616"/>
                  </a:cubicBezTo>
                  <a:cubicBezTo>
                    <a:pt x="1411" y="751"/>
                    <a:pt x="1297" y="821"/>
                    <a:pt x="1168" y="821"/>
                  </a:cubicBezTo>
                  <a:cubicBezTo>
                    <a:pt x="1109" y="821"/>
                    <a:pt x="1046" y="806"/>
                    <a:pt x="978" y="776"/>
                  </a:cubicBezTo>
                  <a:cubicBezTo>
                    <a:pt x="829" y="710"/>
                    <a:pt x="770" y="525"/>
                    <a:pt x="847" y="348"/>
                  </a:cubicBezTo>
                  <a:cubicBezTo>
                    <a:pt x="932" y="155"/>
                    <a:pt x="1103" y="4"/>
                    <a:pt x="1103" y="4"/>
                  </a:cubicBezTo>
                  <a:cubicBezTo>
                    <a:pt x="1079" y="2"/>
                    <a:pt x="1056" y="1"/>
                    <a:pt x="1033" y="1"/>
                  </a:cubicBezTo>
                  <a:close/>
                </a:path>
              </a:pathLst>
            </a:custGeom>
            <a:solidFill>
              <a:srgbClr val="F5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8"/>
            <p:cNvSpPr/>
            <p:nvPr/>
          </p:nvSpPr>
          <p:spPr>
            <a:xfrm>
              <a:off x="1672000" y="528150"/>
              <a:ext cx="23700" cy="68200"/>
            </a:xfrm>
            <a:custGeom>
              <a:rect b="b" l="l" r="r" t="t"/>
              <a:pathLst>
                <a:path extrusionOk="0" h="2728" w="948">
                  <a:moveTo>
                    <a:pt x="525" y="1"/>
                  </a:moveTo>
                  <a:cubicBezTo>
                    <a:pt x="517" y="1"/>
                    <a:pt x="509" y="1"/>
                    <a:pt x="501" y="2"/>
                  </a:cubicBezTo>
                  <a:lnTo>
                    <a:pt x="360" y="1169"/>
                  </a:lnTo>
                  <a:cubicBezTo>
                    <a:pt x="360" y="1169"/>
                    <a:pt x="360" y="1446"/>
                    <a:pt x="250" y="1686"/>
                  </a:cubicBezTo>
                  <a:cubicBezTo>
                    <a:pt x="177" y="1846"/>
                    <a:pt x="97" y="1994"/>
                    <a:pt x="53" y="2167"/>
                  </a:cubicBezTo>
                  <a:cubicBezTo>
                    <a:pt x="9" y="2350"/>
                    <a:pt x="0" y="2545"/>
                    <a:pt x="57" y="2728"/>
                  </a:cubicBezTo>
                  <a:cubicBezTo>
                    <a:pt x="50" y="2703"/>
                    <a:pt x="85" y="2635"/>
                    <a:pt x="93" y="2611"/>
                  </a:cubicBezTo>
                  <a:cubicBezTo>
                    <a:pt x="108" y="2567"/>
                    <a:pt x="123" y="2522"/>
                    <a:pt x="140" y="2479"/>
                  </a:cubicBezTo>
                  <a:cubicBezTo>
                    <a:pt x="173" y="2396"/>
                    <a:pt x="209" y="2313"/>
                    <a:pt x="250" y="2232"/>
                  </a:cubicBezTo>
                  <a:cubicBezTo>
                    <a:pt x="309" y="2113"/>
                    <a:pt x="411" y="1926"/>
                    <a:pt x="558" y="1907"/>
                  </a:cubicBezTo>
                  <a:lnTo>
                    <a:pt x="686" y="1958"/>
                  </a:lnTo>
                  <a:cubicBezTo>
                    <a:pt x="686" y="1958"/>
                    <a:pt x="779" y="1989"/>
                    <a:pt x="808" y="2025"/>
                  </a:cubicBezTo>
                  <a:cubicBezTo>
                    <a:pt x="808" y="2025"/>
                    <a:pt x="919" y="1783"/>
                    <a:pt x="933" y="1169"/>
                  </a:cubicBezTo>
                  <a:cubicBezTo>
                    <a:pt x="947" y="569"/>
                    <a:pt x="816" y="1"/>
                    <a:pt x="525" y="1"/>
                  </a:cubicBezTo>
                  <a:close/>
                </a:path>
              </a:pathLst>
            </a:custGeom>
            <a:solidFill>
              <a:srgbClr val="96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8"/>
            <p:cNvSpPr/>
            <p:nvPr/>
          </p:nvSpPr>
          <p:spPr>
            <a:xfrm>
              <a:off x="1650825" y="562975"/>
              <a:ext cx="13500" cy="30175"/>
            </a:xfrm>
            <a:custGeom>
              <a:rect b="b" l="l" r="r" t="t"/>
              <a:pathLst>
                <a:path extrusionOk="0" h="1207" w="540">
                  <a:moveTo>
                    <a:pt x="268" y="66"/>
                  </a:moveTo>
                  <a:lnTo>
                    <a:pt x="268" y="66"/>
                  </a:lnTo>
                  <a:cubicBezTo>
                    <a:pt x="268" y="66"/>
                    <a:pt x="268" y="66"/>
                    <a:pt x="268" y="66"/>
                  </a:cubicBezTo>
                  <a:lnTo>
                    <a:pt x="268" y="66"/>
                  </a:lnTo>
                  <a:close/>
                  <a:moveTo>
                    <a:pt x="540" y="0"/>
                  </a:moveTo>
                  <a:lnTo>
                    <a:pt x="268" y="66"/>
                  </a:lnTo>
                  <a:lnTo>
                    <a:pt x="268" y="66"/>
                  </a:lnTo>
                  <a:cubicBezTo>
                    <a:pt x="268" y="66"/>
                    <a:pt x="268" y="66"/>
                    <a:pt x="268" y="66"/>
                  </a:cubicBezTo>
                  <a:lnTo>
                    <a:pt x="268" y="66"/>
                  </a:lnTo>
                  <a:cubicBezTo>
                    <a:pt x="273" y="66"/>
                    <a:pt x="256" y="178"/>
                    <a:pt x="252" y="187"/>
                  </a:cubicBezTo>
                  <a:cubicBezTo>
                    <a:pt x="237" y="232"/>
                    <a:pt x="216" y="275"/>
                    <a:pt x="191" y="315"/>
                  </a:cubicBezTo>
                  <a:cubicBezTo>
                    <a:pt x="134" y="409"/>
                    <a:pt x="82" y="507"/>
                    <a:pt x="53" y="614"/>
                  </a:cubicBezTo>
                  <a:cubicBezTo>
                    <a:pt x="0" y="815"/>
                    <a:pt x="29" y="1027"/>
                    <a:pt x="132" y="1207"/>
                  </a:cubicBezTo>
                  <a:cubicBezTo>
                    <a:pt x="127" y="1196"/>
                    <a:pt x="161" y="987"/>
                    <a:pt x="174" y="944"/>
                  </a:cubicBezTo>
                  <a:cubicBezTo>
                    <a:pt x="191" y="883"/>
                    <a:pt x="208" y="824"/>
                    <a:pt x="230" y="765"/>
                  </a:cubicBezTo>
                  <a:cubicBezTo>
                    <a:pt x="279" y="630"/>
                    <a:pt x="349" y="502"/>
                    <a:pt x="437" y="389"/>
                  </a:cubicBezTo>
                  <a:cubicBezTo>
                    <a:pt x="464" y="355"/>
                    <a:pt x="491" y="325"/>
                    <a:pt x="523" y="296"/>
                  </a:cubicBezTo>
                  <a:lnTo>
                    <a:pt x="540" y="0"/>
                  </a:lnTo>
                  <a:close/>
                </a:path>
              </a:pathLst>
            </a:custGeom>
            <a:solidFill>
              <a:srgbClr val="96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8"/>
            <p:cNvSpPr/>
            <p:nvPr/>
          </p:nvSpPr>
          <p:spPr>
            <a:xfrm>
              <a:off x="1663950" y="557350"/>
              <a:ext cx="17050" cy="14575"/>
            </a:xfrm>
            <a:custGeom>
              <a:rect b="b" l="l" r="r" t="t"/>
              <a:pathLst>
                <a:path extrusionOk="0" h="583" w="682">
                  <a:moveTo>
                    <a:pt x="682" y="1"/>
                  </a:moveTo>
                  <a:lnTo>
                    <a:pt x="208" y="161"/>
                  </a:lnTo>
                  <a:lnTo>
                    <a:pt x="15" y="225"/>
                  </a:lnTo>
                  <a:lnTo>
                    <a:pt x="0" y="464"/>
                  </a:lnTo>
                  <a:cubicBezTo>
                    <a:pt x="12" y="556"/>
                    <a:pt x="105" y="583"/>
                    <a:pt x="188" y="583"/>
                  </a:cubicBezTo>
                  <a:cubicBezTo>
                    <a:pt x="239" y="583"/>
                    <a:pt x="287" y="573"/>
                    <a:pt x="310" y="562"/>
                  </a:cubicBezTo>
                  <a:cubicBezTo>
                    <a:pt x="654" y="400"/>
                    <a:pt x="676" y="102"/>
                    <a:pt x="676" y="102"/>
                  </a:cubicBezTo>
                  <a:cubicBezTo>
                    <a:pt x="682" y="45"/>
                    <a:pt x="682" y="1"/>
                    <a:pt x="682" y="1"/>
                  </a:cubicBezTo>
                  <a:close/>
                </a:path>
              </a:pathLst>
            </a:custGeom>
            <a:solidFill>
              <a:srgbClr val="BA6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8"/>
            <p:cNvSpPr/>
            <p:nvPr/>
          </p:nvSpPr>
          <p:spPr>
            <a:xfrm>
              <a:off x="1650325" y="521875"/>
              <a:ext cx="40750" cy="46700"/>
            </a:xfrm>
            <a:custGeom>
              <a:rect b="b" l="l" r="r" t="t"/>
              <a:pathLst>
                <a:path extrusionOk="0" h="1868" w="1630">
                  <a:moveTo>
                    <a:pt x="791" y="1"/>
                  </a:moveTo>
                  <a:cubicBezTo>
                    <a:pt x="410" y="1"/>
                    <a:pt x="145" y="289"/>
                    <a:pt x="87" y="668"/>
                  </a:cubicBezTo>
                  <a:cubicBezTo>
                    <a:pt x="54" y="861"/>
                    <a:pt x="1" y="1250"/>
                    <a:pt x="213" y="1599"/>
                  </a:cubicBezTo>
                  <a:cubicBezTo>
                    <a:pt x="315" y="1766"/>
                    <a:pt x="409" y="1867"/>
                    <a:pt x="517" y="1867"/>
                  </a:cubicBezTo>
                  <a:cubicBezTo>
                    <a:pt x="517" y="1867"/>
                    <a:pt x="518" y="1867"/>
                    <a:pt x="519" y="1867"/>
                  </a:cubicBezTo>
                  <a:cubicBezTo>
                    <a:pt x="643" y="1865"/>
                    <a:pt x="1023" y="1759"/>
                    <a:pt x="1165" y="1591"/>
                  </a:cubicBezTo>
                  <a:cubicBezTo>
                    <a:pt x="1191" y="1562"/>
                    <a:pt x="1227" y="1420"/>
                    <a:pt x="1227" y="1420"/>
                  </a:cubicBezTo>
                  <a:cubicBezTo>
                    <a:pt x="1504" y="1234"/>
                    <a:pt x="1630" y="890"/>
                    <a:pt x="1541" y="569"/>
                  </a:cubicBezTo>
                  <a:cubicBezTo>
                    <a:pt x="1451" y="247"/>
                    <a:pt x="1167" y="19"/>
                    <a:pt x="832" y="2"/>
                  </a:cubicBezTo>
                  <a:cubicBezTo>
                    <a:pt x="818" y="1"/>
                    <a:pt x="805" y="1"/>
                    <a:pt x="791" y="1"/>
                  </a:cubicBezTo>
                  <a:close/>
                </a:path>
              </a:pathLst>
            </a:custGeom>
            <a:solidFill>
              <a:srgbClr val="CC8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8"/>
            <p:cNvSpPr/>
            <p:nvPr/>
          </p:nvSpPr>
          <p:spPr>
            <a:xfrm>
              <a:off x="1653925" y="521875"/>
              <a:ext cx="36625" cy="35500"/>
            </a:xfrm>
            <a:custGeom>
              <a:rect b="b" l="l" r="r" t="t"/>
              <a:pathLst>
                <a:path extrusionOk="0" h="1420" w="1465">
                  <a:moveTo>
                    <a:pt x="647" y="1"/>
                  </a:moveTo>
                  <a:cubicBezTo>
                    <a:pt x="390" y="1"/>
                    <a:pt x="145" y="130"/>
                    <a:pt x="1" y="352"/>
                  </a:cubicBezTo>
                  <a:cubicBezTo>
                    <a:pt x="40" y="396"/>
                    <a:pt x="135" y="448"/>
                    <a:pt x="273" y="477"/>
                  </a:cubicBezTo>
                  <a:cubicBezTo>
                    <a:pt x="346" y="493"/>
                    <a:pt x="420" y="500"/>
                    <a:pt x="493" y="500"/>
                  </a:cubicBezTo>
                  <a:cubicBezTo>
                    <a:pt x="620" y="500"/>
                    <a:pt x="745" y="478"/>
                    <a:pt x="865" y="433"/>
                  </a:cubicBezTo>
                  <a:lnTo>
                    <a:pt x="865" y="433"/>
                  </a:lnTo>
                  <a:cubicBezTo>
                    <a:pt x="839" y="533"/>
                    <a:pt x="877" y="622"/>
                    <a:pt x="920" y="686"/>
                  </a:cubicBezTo>
                  <a:cubicBezTo>
                    <a:pt x="976" y="764"/>
                    <a:pt x="997" y="862"/>
                    <a:pt x="980" y="956"/>
                  </a:cubicBezTo>
                  <a:cubicBezTo>
                    <a:pt x="974" y="984"/>
                    <a:pt x="968" y="1015"/>
                    <a:pt x="962" y="1049"/>
                  </a:cubicBezTo>
                  <a:cubicBezTo>
                    <a:pt x="938" y="1171"/>
                    <a:pt x="1043" y="1181"/>
                    <a:pt x="1043" y="1181"/>
                  </a:cubicBezTo>
                  <a:cubicBezTo>
                    <a:pt x="1044" y="1119"/>
                    <a:pt x="1053" y="1060"/>
                    <a:pt x="1087" y="1021"/>
                  </a:cubicBezTo>
                  <a:lnTo>
                    <a:pt x="1087" y="1021"/>
                  </a:lnTo>
                  <a:cubicBezTo>
                    <a:pt x="1295" y="1089"/>
                    <a:pt x="1091" y="1393"/>
                    <a:pt x="1083" y="1420"/>
                  </a:cubicBezTo>
                  <a:cubicBezTo>
                    <a:pt x="1305" y="1266"/>
                    <a:pt x="1464" y="995"/>
                    <a:pt x="1438" y="693"/>
                  </a:cubicBezTo>
                  <a:cubicBezTo>
                    <a:pt x="1406" y="359"/>
                    <a:pt x="1136" y="86"/>
                    <a:pt x="808" y="18"/>
                  </a:cubicBezTo>
                  <a:cubicBezTo>
                    <a:pt x="754" y="6"/>
                    <a:pt x="700" y="1"/>
                    <a:pt x="647" y="1"/>
                  </a:cubicBezTo>
                  <a:close/>
                </a:path>
              </a:pathLst>
            </a:custGeom>
            <a:solidFill>
              <a:srgbClr val="96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8"/>
            <p:cNvSpPr/>
            <p:nvPr/>
          </p:nvSpPr>
          <p:spPr>
            <a:xfrm>
              <a:off x="1680975" y="545775"/>
              <a:ext cx="10050" cy="12675"/>
            </a:xfrm>
            <a:custGeom>
              <a:rect b="b" l="l" r="r" t="t"/>
              <a:pathLst>
                <a:path extrusionOk="0" h="507" w="402">
                  <a:moveTo>
                    <a:pt x="154" y="1"/>
                  </a:moveTo>
                  <a:cubicBezTo>
                    <a:pt x="93" y="1"/>
                    <a:pt x="33" y="29"/>
                    <a:pt x="5" y="65"/>
                  </a:cubicBezTo>
                  <a:lnTo>
                    <a:pt x="1" y="464"/>
                  </a:lnTo>
                  <a:cubicBezTo>
                    <a:pt x="1" y="464"/>
                    <a:pt x="20" y="502"/>
                    <a:pt x="96" y="506"/>
                  </a:cubicBezTo>
                  <a:cubicBezTo>
                    <a:pt x="98" y="506"/>
                    <a:pt x="100" y="506"/>
                    <a:pt x="102" y="506"/>
                  </a:cubicBezTo>
                  <a:cubicBezTo>
                    <a:pt x="242" y="506"/>
                    <a:pt x="401" y="246"/>
                    <a:pt x="289" y="72"/>
                  </a:cubicBezTo>
                  <a:cubicBezTo>
                    <a:pt x="257" y="20"/>
                    <a:pt x="206" y="1"/>
                    <a:pt x="154" y="1"/>
                  </a:cubicBezTo>
                  <a:close/>
                </a:path>
              </a:pathLst>
            </a:custGeom>
            <a:solidFill>
              <a:srgbClr val="CC8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8"/>
            <p:cNvSpPr/>
            <p:nvPr/>
          </p:nvSpPr>
          <p:spPr>
            <a:xfrm>
              <a:off x="1643725" y="620125"/>
              <a:ext cx="53150" cy="49575"/>
            </a:xfrm>
            <a:custGeom>
              <a:rect b="b" l="l" r="r" t="t"/>
              <a:pathLst>
                <a:path extrusionOk="0" h="1983" w="2126">
                  <a:moveTo>
                    <a:pt x="518" y="0"/>
                  </a:moveTo>
                  <a:cubicBezTo>
                    <a:pt x="380" y="0"/>
                    <a:pt x="282" y="25"/>
                    <a:pt x="275" y="91"/>
                  </a:cubicBezTo>
                  <a:cubicBezTo>
                    <a:pt x="246" y="338"/>
                    <a:pt x="205" y="452"/>
                    <a:pt x="131" y="769"/>
                  </a:cubicBezTo>
                  <a:cubicBezTo>
                    <a:pt x="9" y="1294"/>
                    <a:pt x="1" y="1586"/>
                    <a:pt x="1" y="1586"/>
                  </a:cubicBezTo>
                  <a:cubicBezTo>
                    <a:pt x="140" y="1738"/>
                    <a:pt x="537" y="1982"/>
                    <a:pt x="1083" y="1982"/>
                  </a:cubicBezTo>
                  <a:cubicBezTo>
                    <a:pt x="1176" y="1982"/>
                    <a:pt x="1274" y="1975"/>
                    <a:pt x="1375" y="1959"/>
                  </a:cubicBezTo>
                  <a:cubicBezTo>
                    <a:pt x="1857" y="1882"/>
                    <a:pt x="2015" y="1639"/>
                    <a:pt x="2126" y="1521"/>
                  </a:cubicBezTo>
                  <a:cubicBezTo>
                    <a:pt x="2074" y="1184"/>
                    <a:pt x="1793" y="748"/>
                    <a:pt x="1654" y="546"/>
                  </a:cubicBezTo>
                  <a:cubicBezTo>
                    <a:pt x="1515" y="345"/>
                    <a:pt x="1521" y="258"/>
                    <a:pt x="1563" y="178"/>
                  </a:cubicBezTo>
                  <a:cubicBezTo>
                    <a:pt x="1563" y="178"/>
                    <a:pt x="892" y="0"/>
                    <a:pt x="518" y="0"/>
                  </a:cubicBezTo>
                  <a:close/>
                </a:path>
              </a:pathLst>
            </a:custGeom>
            <a:solidFill>
              <a:srgbClr val="F5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8"/>
            <p:cNvSpPr/>
            <p:nvPr/>
          </p:nvSpPr>
          <p:spPr>
            <a:xfrm>
              <a:off x="1682375" y="577575"/>
              <a:ext cx="31475" cy="118050"/>
            </a:xfrm>
            <a:custGeom>
              <a:rect b="b" l="l" r="r" t="t"/>
              <a:pathLst>
                <a:path extrusionOk="0" h="4722" w="1259">
                  <a:moveTo>
                    <a:pt x="301" y="0"/>
                  </a:moveTo>
                  <a:cubicBezTo>
                    <a:pt x="249" y="0"/>
                    <a:pt x="201" y="34"/>
                    <a:pt x="156" y="88"/>
                  </a:cubicBezTo>
                  <a:cubicBezTo>
                    <a:pt x="61" y="204"/>
                    <a:pt x="0" y="408"/>
                    <a:pt x="134" y="638"/>
                  </a:cubicBezTo>
                  <a:cubicBezTo>
                    <a:pt x="247" y="831"/>
                    <a:pt x="500" y="1350"/>
                    <a:pt x="641" y="1797"/>
                  </a:cubicBezTo>
                  <a:cubicBezTo>
                    <a:pt x="706" y="2004"/>
                    <a:pt x="802" y="2458"/>
                    <a:pt x="762" y="2844"/>
                  </a:cubicBezTo>
                  <a:cubicBezTo>
                    <a:pt x="728" y="3171"/>
                    <a:pt x="630" y="3532"/>
                    <a:pt x="558" y="3618"/>
                  </a:cubicBezTo>
                  <a:cubicBezTo>
                    <a:pt x="485" y="3703"/>
                    <a:pt x="458" y="3768"/>
                    <a:pt x="358" y="3836"/>
                  </a:cubicBezTo>
                  <a:cubicBezTo>
                    <a:pt x="244" y="3912"/>
                    <a:pt x="202" y="3992"/>
                    <a:pt x="126" y="4052"/>
                  </a:cubicBezTo>
                  <a:cubicBezTo>
                    <a:pt x="50" y="4112"/>
                    <a:pt x="21" y="4098"/>
                    <a:pt x="44" y="4145"/>
                  </a:cubicBezTo>
                  <a:cubicBezTo>
                    <a:pt x="55" y="4169"/>
                    <a:pt x="89" y="4182"/>
                    <a:pt x="131" y="4182"/>
                  </a:cubicBezTo>
                  <a:cubicBezTo>
                    <a:pt x="169" y="4182"/>
                    <a:pt x="214" y="4171"/>
                    <a:pt x="253" y="4150"/>
                  </a:cubicBezTo>
                  <a:cubicBezTo>
                    <a:pt x="337" y="4101"/>
                    <a:pt x="370" y="4043"/>
                    <a:pt x="391" y="4041"/>
                  </a:cubicBezTo>
                  <a:cubicBezTo>
                    <a:pt x="392" y="4041"/>
                    <a:pt x="392" y="4041"/>
                    <a:pt x="393" y="4041"/>
                  </a:cubicBezTo>
                  <a:cubicBezTo>
                    <a:pt x="412" y="4041"/>
                    <a:pt x="382" y="4114"/>
                    <a:pt x="323" y="4205"/>
                  </a:cubicBezTo>
                  <a:cubicBezTo>
                    <a:pt x="239" y="4334"/>
                    <a:pt x="146" y="4386"/>
                    <a:pt x="93" y="4445"/>
                  </a:cubicBezTo>
                  <a:cubicBezTo>
                    <a:pt x="38" y="4506"/>
                    <a:pt x="84" y="4547"/>
                    <a:pt x="121" y="4547"/>
                  </a:cubicBezTo>
                  <a:cubicBezTo>
                    <a:pt x="123" y="4547"/>
                    <a:pt x="126" y="4547"/>
                    <a:pt x="128" y="4547"/>
                  </a:cubicBezTo>
                  <a:cubicBezTo>
                    <a:pt x="167" y="4541"/>
                    <a:pt x="224" y="4527"/>
                    <a:pt x="321" y="4448"/>
                  </a:cubicBezTo>
                  <a:cubicBezTo>
                    <a:pt x="391" y="4389"/>
                    <a:pt x="455" y="4325"/>
                    <a:pt x="514" y="4255"/>
                  </a:cubicBezTo>
                  <a:lnTo>
                    <a:pt x="514" y="4255"/>
                  </a:lnTo>
                  <a:cubicBezTo>
                    <a:pt x="485" y="4321"/>
                    <a:pt x="448" y="4384"/>
                    <a:pt x="405" y="4442"/>
                  </a:cubicBezTo>
                  <a:cubicBezTo>
                    <a:pt x="323" y="4550"/>
                    <a:pt x="276" y="4584"/>
                    <a:pt x="236" y="4643"/>
                  </a:cubicBezTo>
                  <a:cubicBezTo>
                    <a:pt x="208" y="4683"/>
                    <a:pt x="253" y="4714"/>
                    <a:pt x="305" y="4714"/>
                  </a:cubicBezTo>
                  <a:cubicBezTo>
                    <a:pt x="328" y="4714"/>
                    <a:pt x="352" y="4708"/>
                    <a:pt x="372" y="4694"/>
                  </a:cubicBezTo>
                  <a:cubicBezTo>
                    <a:pt x="437" y="4644"/>
                    <a:pt x="496" y="4586"/>
                    <a:pt x="546" y="4521"/>
                  </a:cubicBezTo>
                  <a:cubicBezTo>
                    <a:pt x="603" y="4449"/>
                    <a:pt x="686" y="4320"/>
                    <a:pt x="686" y="4320"/>
                  </a:cubicBezTo>
                  <a:lnTo>
                    <a:pt x="686" y="4320"/>
                  </a:lnTo>
                  <a:cubicBezTo>
                    <a:pt x="640" y="4463"/>
                    <a:pt x="563" y="4551"/>
                    <a:pt x="522" y="4608"/>
                  </a:cubicBezTo>
                  <a:cubicBezTo>
                    <a:pt x="481" y="4665"/>
                    <a:pt x="482" y="4705"/>
                    <a:pt x="522" y="4719"/>
                  </a:cubicBezTo>
                  <a:cubicBezTo>
                    <a:pt x="526" y="4720"/>
                    <a:pt x="530" y="4721"/>
                    <a:pt x="535" y="4721"/>
                  </a:cubicBezTo>
                  <a:cubicBezTo>
                    <a:pt x="569" y="4721"/>
                    <a:pt x="622" y="4690"/>
                    <a:pt x="711" y="4592"/>
                  </a:cubicBezTo>
                  <a:cubicBezTo>
                    <a:pt x="814" y="4479"/>
                    <a:pt x="899" y="4282"/>
                    <a:pt x="938" y="4104"/>
                  </a:cubicBezTo>
                  <a:cubicBezTo>
                    <a:pt x="975" y="3925"/>
                    <a:pt x="975" y="3852"/>
                    <a:pt x="1006" y="3761"/>
                  </a:cubicBezTo>
                  <a:cubicBezTo>
                    <a:pt x="1117" y="3432"/>
                    <a:pt x="1188" y="3155"/>
                    <a:pt x="1222" y="2808"/>
                  </a:cubicBezTo>
                  <a:cubicBezTo>
                    <a:pt x="1259" y="2437"/>
                    <a:pt x="1234" y="2062"/>
                    <a:pt x="1144" y="1700"/>
                  </a:cubicBezTo>
                  <a:cubicBezTo>
                    <a:pt x="1028" y="1212"/>
                    <a:pt x="744" y="594"/>
                    <a:pt x="570" y="269"/>
                  </a:cubicBezTo>
                  <a:cubicBezTo>
                    <a:pt x="466" y="75"/>
                    <a:pt x="378" y="0"/>
                    <a:pt x="301" y="0"/>
                  </a:cubicBezTo>
                  <a:close/>
                </a:path>
              </a:pathLst>
            </a:custGeom>
            <a:solidFill>
              <a:srgbClr val="CC8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8"/>
            <p:cNvSpPr/>
            <p:nvPr/>
          </p:nvSpPr>
          <p:spPr>
            <a:xfrm>
              <a:off x="1647100" y="520125"/>
              <a:ext cx="38175" cy="23650"/>
            </a:xfrm>
            <a:custGeom>
              <a:rect b="b" l="l" r="r" t="t"/>
              <a:pathLst>
                <a:path extrusionOk="0" h="946" w="1527">
                  <a:moveTo>
                    <a:pt x="957" y="0"/>
                  </a:moveTo>
                  <a:cubicBezTo>
                    <a:pt x="695" y="0"/>
                    <a:pt x="365" y="97"/>
                    <a:pt x="178" y="394"/>
                  </a:cubicBezTo>
                  <a:cubicBezTo>
                    <a:pt x="1" y="675"/>
                    <a:pt x="55" y="925"/>
                    <a:pt x="55" y="925"/>
                  </a:cubicBezTo>
                  <a:cubicBezTo>
                    <a:pt x="55" y="925"/>
                    <a:pt x="141" y="945"/>
                    <a:pt x="271" y="945"/>
                  </a:cubicBezTo>
                  <a:cubicBezTo>
                    <a:pt x="504" y="945"/>
                    <a:pt x="878" y="879"/>
                    <a:pt x="1139" y="503"/>
                  </a:cubicBezTo>
                  <a:lnTo>
                    <a:pt x="1526" y="364"/>
                  </a:lnTo>
                  <a:cubicBezTo>
                    <a:pt x="1526" y="364"/>
                    <a:pt x="1426" y="79"/>
                    <a:pt x="1159" y="21"/>
                  </a:cubicBezTo>
                  <a:cubicBezTo>
                    <a:pt x="1100" y="8"/>
                    <a:pt x="1032" y="0"/>
                    <a:pt x="957" y="0"/>
                  </a:cubicBezTo>
                  <a:close/>
                </a:path>
              </a:pathLst>
            </a:custGeom>
            <a:solidFill>
              <a:srgbClr val="96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8"/>
            <p:cNvSpPr/>
            <p:nvPr/>
          </p:nvSpPr>
          <p:spPr>
            <a:xfrm>
              <a:off x="1768500" y="1082625"/>
              <a:ext cx="60350" cy="26100"/>
            </a:xfrm>
            <a:custGeom>
              <a:rect b="b" l="l" r="r" t="t"/>
              <a:pathLst>
                <a:path extrusionOk="0" h="1044" w="2414">
                  <a:moveTo>
                    <a:pt x="2278" y="1"/>
                  </a:moveTo>
                  <a:lnTo>
                    <a:pt x="1580" y="34"/>
                  </a:lnTo>
                  <a:cubicBezTo>
                    <a:pt x="1417" y="232"/>
                    <a:pt x="753" y="202"/>
                    <a:pt x="239" y="279"/>
                  </a:cubicBezTo>
                  <a:cubicBezTo>
                    <a:pt x="222" y="282"/>
                    <a:pt x="207" y="286"/>
                    <a:pt x="192" y="295"/>
                  </a:cubicBezTo>
                  <a:cubicBezTo>
                    <a:pt x="0" y="413"/>
                    <a:pt x="261" y="726"/>
                    <a:pt x="414" y="791"/>
                  </a:cubicBezTo>
                  <a:cubicBezTo>
                    <a:pt x="531" y="840"/>
                    <a:pt x="653" y="875"/>
                    <a:pt x="779" y="893"/>
                  </a:cubicBezTo>
                  <a:cubicBezTo>
                    <a:pt x="922" y="915"/>
                    <a:pt x="1037" y="904"/>
                    <a:pt x="1182" y="913"/>
                  </a:cubicBezTo>
                  <a:cubicBezTo>
                    <a:pt x="1301" y="919"/>
                    <a:pt x="1476" y="921"/>
                    <a:pt x="1591" y="957"/>
                  </a:cubicBezTo>
                  <a:cubicBezTo>
                    <a:pt x="1679" y="986"/>
                    <a:pt x="1756" y="1007"/>
                    <a:pt x="1872" y="1033"/>
                  </a:cubicBezTo>
                  <a:cubicBezTo>
                    <a:pt x="1901" y="1040"/>
                    <a:pt x="1932" y="1043"/>
                    <a:pt x="1965" y="1043"/>
                  </a:cubicBezTo>
                  <a:cubicBezTo>
                    <a:pt x="2110" y="1043"/>
                    <a:pt x="2279" y="980"/>
                    <a:pt x="2362" y="875"/>
                  </a:cubicBezTo>
                  <a:cubicBezTo>
                    <a:pt x="2388" y="845"/>
                    <a:pt x="2406" y="808"/>
                    <a:pt x="2412" y="768"/>
                  </a:cubicBezTo>
                  <a:cubicBezTo>
                    <a:pt x="2414" y="739"/>
                    <a:pt x="2410" y="710"/>
                    <a:pt x="2403" y="682"/>
                  </a:cubicBezTo>
                  <a:cubicBezTo>
                    <a:pt x="2391" y="630"/>
                    <a:pt x="2257" y="2"/>
                    <a:pt x="2278" y="1"/>
                  </a:cubicBez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8"/>
            <p:cNvSpPr/>
            <p:nvPr/>
          </p:nvSpPr>
          <p:spPr>
            <a:xfrm>
              <a:off x="1801650" y="995800"/>
              <a:ext cx="26925" cy="90475"/>
            </a:xfrm>
            <a:custGeom>
              <a:rect b="b" l="l" r="r" t="t"/>
              <a:pathLst>
                <a:path extrusionOk="0" h="3619" w="1077">
                  <a:moveTo>
                    <a:pt x="0" y="1"/>
                  </a:moveTo>
                  <a:cubicBezTo>
                    <a:pt x="47" y="476"/>
                    <a:pt x="255" y="3509"/>
                    <a:pt x="255" y="3509"/>
                  </a:cubicBezTo>
                  <a:cubicBezTo>
                    <a:pt x="349" y="3590"/>
                    <a:pt x="451" y="3618"/>
                    <a:pt x="548" y="3618"/>
                  </a:cubicBezTo>
                  <a:cubicBezTo>
                    <a:pt x="763" y="3618"/>
                    <a:pt x="950" y="3477"/>
                    <a:pt x="950" y="3477"/>
                  </a:cubicBezTo>
                  <a:cubicBezTo>
                    <a:pt x="950" y="3477"/>
                    <a:pt x="1069" y="912"/>
                    <a:pt x="1073" y="739"/>
                  </a:cubicBezTo>
                  <a:cubicBezTo>
                    <a:pt x="1077" y="567"/>
                    <a:pt x="892" y="87"/>
                    <a:pt x="892" y="87"/>
                  </a:cubicBezTo>
                  <a:lnTo>
                    <a:pt x="602" y="331"/>
                  </a:lnTo>
                  <a:lnTo>
                    <a:pt x="602" y="331"/>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8"/>
            <p:cNvSpPr/>
            <p:nvPr/>
          </p:nvSpPr>
          <p:spPr>
            <a:xfrm>
              <a:off x="1859000" y="1065000"/>
              <a:ext cx="5500" cy="108600"/>
            </a:xfrm>
            <a:custGeom>
              <a:rect b="b" l="l" r="r" t="t"/>
              <a:pathLst>
                <a:path extrusionOk="0" h="4344" w="220">
                  <a:moveTo>
                    <a:pt x="110" y="1"/>
                  </a:moveTo>
                  <a:cubicBezTo>
                    <a:pt x="51" y="1"/>
                    <a:pt x="3" y="48"/>
                    <a:pt x="0" y="107"/>
                  </a:cubicBezTo>
                  <a:lnTo>
                    <a:pt x="0" y="4234"/>
                  </a:lnTo>
                  <a:cubicBezTo>
                    <a:pt x="0" y="4294"/>
                    <a:pt x="50" y="4343"/>
                    <a:pt x="110" y="4343"/>
                  </a:cubicBezTo>
                  <a:cubicBezTo>
                    <a:pt x="170" y="4343"/>
                    <a:pt x="220" y="4294"/>
                    <a:pt x="220" y="4234"/>
                  </a:cubicBezTo>
                  <a:lnTo>
                    <a:pt x="220" y="107"/>
                  </a:lnTo>
                  <a:cubicBezTo>
                    <a:pt x="217" y="48"/>
                    <a:pt x="169" y="1"/>
                    <a:pt x="110" y="1"/>
                  </a:cubicBezTo>
                  <a:close/>
                </a:path>
              </a:pathLst>
            </a:custGeom>
            <a:solidFill>
              <a:srgbClr val="2234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8"/>
            <p:cNvSpPr/>
            <p:nvPr/>
          </p:nvSpPr>
          <p:spPr>
            <a:xfrm>
              <a:off x="1791700" y="1039100"/>
              <a:ext cx="28525" cy="95800"/>
            </a:xfrm>
            <a:custGeom>
              <a:rect b="b" l="l" r="r" t="t"/>
              <a:pathLst>
                <a:path extrusionOk="0" h="3832" w="1141">
                  <a:moveTo>
                    <a:pt x="1018" y="1"/>
                  </a:moveTo>
                  <a:cubicBezTo>
                    <a:pt x="968" y="1"/>
                    <a:pt x="924" y="35"/>
                    <a:pt x="911" y="86"/>
                  </a:cubicBezTo>
                  <a:lnTo>
                    <a:pt x="15" y="3696"/>
                  </a:lnTo>
                  <a:cubicBezTo>
                    <a:pt x="0" y="3755"/>
                    <a:pt x="35" y="3814"/>
                    <a:pt x="94" y="3830"/>
                  </a:cubicBezTo>
                  <a:cubicBezTo>
                    <a:pt x="101" y="3831"/>
                    <a:pt x="107" y="3832"/>
                    <a:pt x="114" y="3832"/>
                  </a:cubicBezTo>
                  <a:cubicBezTo>
                    <a:pt x="117" y="3832"/>
                    <a:pt x="119" y="3832"/>
                    <a:pt x="122" y="3831"/>
                  </a:cubicBezTo>
                  <a:cubicBezTo>
                    <a:pt x="172" y="3831"/>
                    <a:pt x="215" y="3798"/>
                    <a:pt x="228" y="3749"/>
                  </a:cubicBezTo>
                  <a:lnTo>
                    <a:pt x="1125" y="139"/>
                  </a:lnTo>
                  <a:cubicBezTo>
                    <a:pt x="1140" y="79"/>
                    <a:pt x="1104" y="18"/>
                    <a:pt x="1045" y="4"/>
                  </a:cubicBezTo>
                  <a:cubicBezTo>
                    <a:pt x="1036" y="2"/>
                    <a:pt x="1027" y="1"/>
                    <a:pt x="1018" y="1"/>
                  </a:cubicBezTo>
                  <a:close/>
                </a:path>
              </a:pathLst>
            </a:custGeom>
            <a:solidFill>
              <a:srgbClr val="2234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8"/>
            <p:cNvSpPr/>
            <p:nvPr/>
          </p:nvSpPr>
          <p:spPr>
            <a:xfrm>
              <a:off x="1903300" y="1039175"/>
              <a:ext cx="28500" cy="95725"/>
            </a:xfrm>
            <a:custGeom>
              <a:rect b="b" l="l" r="r" t="t"/>
              <a:pathLst>
                <a:path extrusionOk="0" h="3829" w="1140">
                  <a:moveTo>
                    <a:pt x="122" y="0"/>
                  </a:moveTo>
                  <a:cubicBezTo>
                    <a:pt x="114" y="0"/>
                    <a:pt x="105" y="1"/>
                    <a:pt x="96" y="3"/>
                  </a:cubicBezTo>
                  <a:cubicBezTo>
                    <a:pt x="37" y="18"/>
                    <a:pt x="1" y="76"/>
                    <a:pt x="15" y="135"/>
                  </a:cubicBezTo>
                  <a:lnTo>
                    <a:pt x="912" y="3746"/>
                  </a:lnTo>
                  <a:cubicBezTo>
                    <a:pt x="924" y="3794"/>
                    <a:pt x="967" y="3828"/>
                    <a:pt x="1017" y="3828"/>
                  </a:cubicBezTo>
                  <a:cubicBezTo>
                    <a:pt x="1017" y="3828"/>
                    <a:pt x="1018" y="3828"/>
                    <a:pt x="1019" y="3828"/>
                  </a:cubicBezTo>
                  <a:cubicBezTo>
                    <a:pt x="1028" y="3828"/>
                    <a:pt x="1036" y="3828"/>
                    <a:pt x="1044" y="3826"/>
                  </a:cubicBezTo>
                  <a:cubicBezTo>
                    <a:pt x="1104" y="3811"/>
                    <a:pt x="1140" y="3751"/>
                    <a:pt x="1125" y="3692"/>
                  </a:cubicBezTo>
                  <a:lnTo>
                    <a:pt x="229" y="82"/>
                  </a:lnTo>
                  <a:cubicBezTo>
                    <a:pt x="215" y="33"/>
                    <a:pt x="171" y="0"/>
                    <a:pt x="122" y="0"/>
                  </a:cubicBezTo>
                  <a:close/>
                </a:path>
              </a:pathLst>
            </a:custGeom>
            <a:solidFill>
              <a:srgbClr val="2234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8"/>
            <p:cNvSpPr/>
            <p:nvPr/>
          </p:nvSpPr>
          <p:spPr>
            <a:xfrm>
              <a:off x="1778775" y="1008025"/>
              <a:ext cx="127650" cy="70150"/>
            </a:xfrm>
            <a:custGeom>
              <a:rect b="b" l="l" r="r" t="t"/>
              <a:pathLst>
                <a:path extrusionOk="0" h="2806" w="5106">
                  <a:moveTo>
                    <a:pt x="2425" y="0"/>
                  </a:moveTo>
                  <a:cubicBezTo>
                    <a:pt x="2218" y="0"/>
                    <a:pt x="2012" y="46"/>
                    <a:pt x="1854" y="137"/>
                  </a:cubicBezTo>
                  <a:lnTo>
                    <a:pt x="317" y="1024"/>
                  </a:lnTo>
                  <a:cubicBezTo>
                    <a:pt x="1" y="1206"/>
                    <a:pt x="1" y="1502"/>
                    <a:pt x="317" y="1685"/>
                  </a:cubicBezTo>
                  <a:lnTo>
                    <a:pt x="1536" y="2388"/>
                  </a:lnTo>
                  <a:cubicBezTo>
                    <a:pt x="1536" y="2388"/>
                    <a:pt x="2263" y="2806"/>
                    <a:pt x="2855" y="2806"/>
                  </a:cubicBezTo>
                  <a:cubicBezTo>
                    <a:pt x="2937" y="2806"/>
                    <a:pt x="3016" y="2798"/>
                    <a:pt x="3091" y="2779"/>
                  </a:cubicBezTo>
                  <a:cubicBezTo>
                    <a:pt x="3704" y="2630"/>
                    <a:pt x="5106" y="1354"/>
                    <a:pt x="5106" y="1354"/>
                  </a:cubicBezTo>
                  <a:lnTo>
                    <a:pt x="2997" y="137"/>
                  </a:lnTo>
                  <a:cubicBezTo>
                    <a:pt x="2839" y="46"/>
                    <a:pt x="2632" y="0"/>
                    <a:pt x="242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8"/>
            <p:cNvSpPr/>
            <p:nvPr/>
          </p:nvSpPr>
          <p:spPr>
            <a:xfrm>
              <a:off x="1860875" y="903375"/>
              <a:ext cx="39125" cy="30650"/>
            </a:xfrm>
            <a:custGeom>
              <a:rect b="b" l="l" r="r" t="t"/>
              <a:pathLst>
                <a:path extrusionOk="0" h="1226" w="1565">
                  <a:moveTo>
                    <a:pt x="960" y="1"/>
                  </a:moveTo>
                  <a:lnTo>
                    <a:pt x="238" y="434"/>
                  </a:lnTo>
                  <a:cubicBezTo>
                    <a:pt x="238" y="434"/>
                    <a:pt x="279" y="578"/>
                    <a:pt x="306" y="669"/>
                  </a:cubicBezTo>
                  <a:cubicBezTo>
                    <a:pt x="334" y="761"/>
                    <a:pt x="332" y="812"/>
                    <a:pt x="156" y="946"/>
                  </a:cubicBezTo>
                  <a:cubicBezTo>
                    <a:pt x="0" y="1064"/>
                    <a:pt x="366" y="1225"/>
                    <a:pt x="664" y="1225"/>
                  </a:cubicBezTo>
                  <a:cubicBezTo>
                    <a:pt x="704" y="1225"/>
                    <a:pt x="742" y="1222"/>
                    <a:pt x="778" y="1216"/>
                  </a:cubicBezTo>
                  <a:cubicBezTo>
                    <a:pt x="1082" y="1162"/>
                    <a:pt x="1409" y="942"/>
                    <a:pt x="1484" y="734"/>
                  </a:cubicBezTo>
                  <a:cubicBezTo>
                    <a:pt x="1564" y="511"/>
                    <a:pt x="1539" y="272"/>
                    <a:pt x="1419" y="272"/>
                  </a:cubicBezTo>
                  <a:cubicBezTo>
                    <a:pt x="1414" y="272"/>
                    <a:pt x="1409" y="273"/>
                    <a:pt x="1404" y="273"/>
                  </a:cubicBezTo>
                  <a:cubicBezTo>
                    <a:pt x="1271" y="293"/>
                    <a:pt x="1160" y="325"/>
                    <a:pt x="1094" y="325"/>
                  </a:cubicBezTo>
                  <a:cubicBezTo>
                    <a:pt x="1064" y="325"/>
                    <a:pt x="1043" y="318"/>
                    <a:pt x="1034" y="301"/>
                  </a:cubicBezTo>
                  <a:cubicBezTo>
                    <a:pt x="1011" y="258"/>
                    <a:pt x="960" y="1"/>
                    <a:pt x="960" y="1"/>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8"/>
            <p:cNvSpPr/>
            <p:nvPr/>
          </p:nvSpPr>
          <p:spPr>
            <a:xfrm>
              <a:off x="1800525" y="978425"/>
              <a:ext cx="90200" cy="60700"/>
            </a:xfrm>
            <a:custGeom>
              <a:rect b="b" l="l" r="r" t="t"/>
              <a:pathLst>
                <a:path extrusionOk="0" h="2428" w="3608">
                  <a:moveTo>
                    <a:pt x="746" y="0"/>
                  </a:moveTo>
                  <a:cubicBezTo>
                    <a:pt x="395" y="0"/>
                    <a:pt x="0" y="256"/>
                    <a:pt x="44" y="696"/>
                  </a:cubicBezTo>
                  <a:lnTo>
                    <a:pt x="646" y="1026"/>
                  </a:lnTo>
                  <a:lnTo>
                    <a:pt x="3025" y="2398"/>
                  </a:lnTo>
                  <a:cubicBezTo>
                    <a:pt x="3061" y="2418"/>
                    <a:pt x="3096" y="2428"/>
                    <a:pt x="3129" y="2428"/>
                  </a:cubicBezTo>
                  <a:cubicBezTo>
                    <a:pt x="3530" y="2428"/>
                    <a:pt x="3607" y="1026"/>
                    <a:pt x="3607" y="1026"/>
                  </a:cubicBezTo>
                  <a:cubicBezTo>
                    <a:pt x="3607" y="1026"/>
                    <a:pt x="1300" y="160"/>
                    <a:pt x="959" y="36"/>
                  </a:cubicBezTo>
                  <a:cubicBezTo>
                    <a:pt x="893" y="12"/>
                    <a:pt x="820" y="0"/>
                    <a:pt x="7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8"/>
            <p:cNvSpPr/>
            <p:nvPr/>
          </p:nvSpPr>
          <p:spPr>
            <a:xfrm>
              <a:off x="1731200" y="1101425"/>
              <a:ext cx="59375" cy="26025"/>
            </a:xfrm>
            <a:custGeom>
              <a:rect b="b" l="l" r="r" t="t"/>
              <a:pathLst>
                <a:path extrusionOk="0" h="1041" w="2375">
                  <a:moveTo>
                    <a:pt x="2307" y="29"/>
                  </a:moveTo>
                  <a:lnTo>
                    <a:pt x="2307" y="29"/>
                  </a:lnTo>
                  <a:cubicBezTo>
                    <a:pt x="2307" y="29"/>
                    <a:pt x="2307" y="29"/>
                    <a:pt x="2307" y="29"/>
                  </a:cubicBezTo>
                  <a:close/>
                  <a:moveTo>
                    <a:pt x="1609" y="0"/>
                  </a:moveTo>
                  <a:cubicBezTo>
                    <a:pt x="1509" y="101"/>
                    <a:pt x="1261" y="118"/>
                    <a:pt x="972" y="118"/>
                  </a:cubicBezTo>
                  <a:cubicBezTo>
                    <a:pt x="830" y="118"/>
                    <a:pt x="678" y="114"/>
                    <a:pt x="528" y="114"/>
                  </a:cubicBezTo>
                  <a:cubicBezTo>
                    <a:pt x="434" y="114"/>
                    <a:pt x="341" y="116"/>
                    <a:pt x="252" y="121"/>
                  </a:cubicBezTo>
                  <a:cubicBezTo>
                    <a:pt x="235" y="121"/>
                    <a:pt x="218" y="125"/>
                    <a:pt x="202" y="131"/>
                  </a:cubicBezTo>
                  <a:cubicBezTo>
                    <a:pt x="1" y="231"/>
                    <a:pt x="233" y="566"/>
                    <a:pt x="379" y="645"/>
                  </a:cubicBezTo>
                  <a:cubicBezTo>
                    <a:pt x="491" y="705"/>
                    <a:pt x="609" y="751"/>
                    <a:pt x="732" y="781"/>
                  </a:cubicBezTo>
                  <a:cubicBezTo>
                    <a:pt x="873" y="815"/>
                    <a:pt x="988" y="815"/>
                    <a:pt x="1132" y="836"/>
                  </a:cubicBezTo>
                  <a:cubicBezTo>
                    <a:pt x="1250" y="855"/>
                    <a:pt x="1425" y="873"/>
                    <a:pt x="1536" y="920"/>
                  </a:cubicBezTo>
                  <a:cubicBezTo>
                    <a:pt x="1620" y="956"/>
                    <a:pt x="1695" y="982"/>
                    <a:pt x="1807" y="1020"/>
                  </a:cubicBezTo>
                  <a:cubicBezTo>
                    <a:pt x="1850" y="1034"/>
                    <a:pt x="1898" y="1040"/>
                    <a:pt x="1948" y="1040"/>
                  </a:cubicBezTo>
                  <a:cubicBezTo>
                    <a:pt x="2082" y="1040"/>
                    <a:pt x="2228" y="993"/>
                    <a:pt x="2309" y="908"/>
                  </a:cubicBezTo>
                  <a:cubicBezTo>
                    <a:pt x="2339" y="881"/>
                    <a:pt x="2360" y="845"/>
                    <a:pt x="2370" y="806"/>
                  </a:cubicBezTo>
                  <a:cubicBezTo>
                    <a:pt x="2374" y="777"/>
                    <a:pt x="2373" y="748"/>
                    <a:pt x="2368" y="719"/>
                  </a:cubicBezTo>
                  <a:cubicBezTo>
                    <a:pt x="2362" y="668"/>
                    <a:pt x="2286" y="29"/>
                    <a:pt x="2307" y="29"/>
                  </a:cubicBezTo>
                  <a:cubicBezTo>
                    <a:pt x="2307" y="29"/>
                    <a:pt x="2307" y="29"/>
                    <a:pt x="2307" y="29"/>
                  </a:cubicBezTo>
                  <a:lnTo>
                    <a:pt x="2307" y="29"/>
                  </a:lnTo>
                  <a:lnTo>
                    <a:pt x="1609" y="0"/>
                  </a:ln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8"/>
            <p:cNvSpPr/>
            <p:nvPr/>
          </p:nvSpPr>
          <p:spPr>
            <a:xfrm>
              <a:off x="1764025" y="997850"/>
              <a:ext cx="148875" cy="106725"/>
            </a:xfrm>
            <a:custGeom>
              <a:rect b="b" l="l" r="r" t="t"/>
              <a:pathLst>
                <a:path extrusionOk="0" h="4269" w="5955">
                  <a:moveTo>
                    <a:pt x="746" y="0"/>
                  </a:moveTo>
                  <a:cubicBezTo>
                    <a:pt x="396" y="0"/>
                    <a:pt x="0" y="256"/>
                    <a:pt x="44" y="697"/>
                  </a:cubicBezTo>
                  <a:cubicBezTo>
                    <a:pt x="91" y="1171"/>
                    <a:pt x="296" y="4143"/>
                    <a:pt x="296" y="4143"/>
                  </a:cubicBezTo>
                  <a:cubicBezTo>
                    <a:pt x="406" y="4238"/>
                    <a:pt x="527" y="4268"/>
                    <a:pt x="637" y="4268"/>
                  </a:cubicBezTo>
                  <a:cubicBezTo>
                    <a:pt x="833" y="4268"/>
                    <a:pt x="995" y="4172"/>
                    <a:pt x="995" y="4172"/>
                  </a:cubicBezTo>
                  <a:cubicBezTo>
                    <a:pt x="995" y="4172"/>
                    <a:pt x="1114" y="1608"/>
                    <a:pt x="1118" y="1436"/>
                  </a:cubicBezTo>
                  <a:cubicBezTo>
                    <a:pt x="1119" y="1398"/>
                    <a:pt x="1111" y="1346"/>
                    <a:pt x="1097" y="1287"/>
                  </a:cubicBezTo>
                  <a:lnTo>
                    <a:pt x="1097" y="1287"/>
                  </a:lnTo>
                  <a:lnTo>
                    <a:pt x="3025" y="2398"/>
                  </a:lnTo>
                  <a:cubicBezTo>
                    <a:pt x="3247" y="2519"/>
                    <a:pt x="3493" y="2575"/>
                    <a:pt x="3754" y="2575"/>
                  </a:cubicBezTo>
                  <a:cubicBezTo>
                    <a:pt x="4070" y="2575"/>
                    <a:pt x="4409" y="2492"/>
                    <a:pt x="4760" y="2338"/>
                  </a:cubicBezTo>
                  <a:cubicBezTo>
                    <a:pt x="5399" y="2057"/>
                    <a:pt x="5954" y="1690"/>
                    <a:pt x="5899" y="833"/>
                  </a:cubicBezTo>
                  <a:lnTo>
                    <a:pt x="5899" y="833"/>
                  </a:lnTo>
                  <a:lnTo>
                    <a:pt x="3609" y="1027"/>
                  </a:lnTo>
                  <a:cubicBezTo>
                    <a:pt x="3609" y="1027"/>
                    <a:pt x="1301" y="161"/>
                    <a:pt x="959" y="36"/>
                  </a:cubicBezTo>
                  <a:cubicBezTo>
                    <a:pt x="893" y="12"/>
                    <a:pt x="821" y="0"/>
                    <a:pt x="7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8"/>
            <p:cNvSpPr/>
            <p:nvPr/>
          </p:nvSpPr>
          <p:spPr>
            <a:xfrm>
              <a:off x="1847800" y="857175"/>
              <a:ext cx="49400" cy="57475"/>
            </a:xfrm>
            <a:custGeom>
              <a:rect b="b" l="l" r="r" t="t"/>
              <a:pathLst>
                <a:path extrusionOk="0" h="2299" w="1976">
                  <a:moveTo>
                    <a:pt x="931" y="0"/>
                  </a:moveTo>
                  <a:cubicBezTo>
                    <a:pt x="433" y="0"/>
                    <a:pt x="105" y="384"/>
                    <a:pt x="55" y="870"/>
                  </a:cubicBezTo>
                  <a:cubicBezTo>
                    <a:pt x="27" y="1112"/>
                    <a:pt x="1" y="1622"/>
                    <a:pt x="185" y="1994"/>
                  </a:cubicBezTo>
                  <a:cubicBezTo>
                    <a:pt x="290" y="2204"/>
                    <a:pt x="401" y="2280"/>
                    <a:pt x="599" y="2298"/>
                  </a:cubicBezTo>
                  <a:cubicBezTo>
                    <a:pt x="606" y="2298"/>
                    <a:pt x="613" y="2299"/>
                    <a:pt x="621" y="2299"/>
                  </a:cubicBezTo>
                  <a:cubicBezTo>
                    <a:pt x="799" y="2299"/>
                    <a:pt x="1288" y="2148"/>
                    <a:pt x="1447" y="1943"/>
                  </a:cubicBezTo>
                  <a:cubicBezTo>
                    <a:pt x="1476" y="1904"/>
                    <a:pt x="1514" y="1727"/>
                    <a:pt x="1514" y="1727"/>
                  </a:cubicBezTo>
                  <a:cubicBezTo>
                    <a:pt x="1842" y="1478"/>
                    <a:pt x="1976" y="1046"/>
                    <a:pt x="1845" y="655"/>
                  </a:cubicBezTo>
                  <a:cubicBezTo>
                    <a:pt x="1714" y="264"/>
                    <a:pt x="1348" y="0"/>
                    <a:pt x="936" y="0"/>
                  </a:cubicBezTo>
                  <a:cubicBezTo>
                    <a:pt x="934" y="0"/>
                    <a:pt x="933" y="0"/>
                    <a:pt x="931"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8"/>
            <p:cNvSpPr/>
            <p:nvPr/>
          </p:nvSpPr>
          <p:spPr>
            <a:xfrm>
              <a:off x="1839950" y="854375"/>
              <a:ext cx="56950" cy="58050"/>
            </a:xfrm>
            <a:custGeom>
              <a:rect b="b" l="l" r="r" t="t"/>
              <a:pathLst>
                <a:path extrusionOk="0" h="2322" w="2278">
                  <a:moveTo>
                    <a:pt x="1217" y="0"/>
                  </a:moveTo>
                  <a:cubicBezTo>
                    <a:pt x="921" y="0"/>
                    <a:pt x="603" y="66"/>
                    <a:pt x="403" y="66"/>
                  </a:cubicBezTo>
                  <a:cubicBezTo>
                    <a:pt x="353" y="66"/>
                    <a:pt x="310" y="62"/>
                    <a:pt x="277" y="52"/>
                  </a:cubicBezTo>
                  <a:cubicBezTo>
                    <a:pt x="224" y="35"/>
                    <a:pt x="182" y="28"/>
                    <a:pt x="150" y="28"/>
                  </a:cubicBezTo>
                  <a:cubicBezTo>
                    <a:pt x="0" y="28"/>
                    <a:pt x="69" y="197"/>
                    <a:pt x="187" y="409"/>
                  </a:cubicBezTo>
                  <a:cubicBezTo>
                    <a:pt x="271" y="561"/>
                    <a:pt x="424" y="662"/>
                    <a:pt x="597" y="681"/>
                  </a:cubicBezTo>
                  <a:cubicBezTo>
                    <a:pt x="597" y="681"/>
                    <a:pt x="565" y="807"/>
                    <a:pt x="651" y="886"/>
                  </a:cubicBezTo>
                  <a:cubicBezTo>
                    <a:pt x="714" y="942"/>
                    <a:pt x="738" y="1029"/>
                    <a:pt x="734" y="1114"/>
                  </a:cubicBezTo>
                  <a:cubicBezTo>
                    <a:pt x="727" y="1214"/>
                    <a:pt x="732" y="1315"/>
                    <a:pt x="749" y="1414"/>
                  </a:cubicBezTo>
                  <a:cubicBezTo>
                    <a:pt x="777" y="1552"/>
                    <a:pt x="913" y="1601"/>
                    <a:pt x="913" y="1601"/>
                  </a:cubicBezTo>
                  <a:cubicBezTo>
                    <a:pt x="913" y="1601"/>
                    <a:pt x="911" y="1388"/>
                    <a:pt x="953" y="1267"/>
                  </a:cubicBezTo>
                  <a:cubicBezTo>
                    <a:pt x="976" y="1200"/>
                    <a:pt x="1048" y="1155"/>
                    <a:pt x="1122" y="1155"/>
                  </a:cubicBezTo>
                  <a:cubicBezTo>
                    <a:pt x="1181" y="1155"/>
                    <a:pt x="1242" y="1183"/>
                    <a:pt x="1281" y="1251"/>
                  </a:cubicBezTo>
                  <a:cubicBezTo>
                    <a:pt x="1369" y="1405"/>
                    <a:pt x="1330" y="1507"/>
                    <a:pt x="1300" y="1643"/>
                  </a:cubicBezTo>
                  <a:cubicBezTo>
                    <a:pt x="1270" y="1780"/>
                    <a:pt x="1140" y="1741"/>
                    <a:pt x="1102" y="1777"/>
                  </a:cubicBezTo>
                  <a:cubicBezTo>
                    <a:pt x="1076" y="1803"/>
                    <a:pt x="1078" y="1922"/>
                    <a:pt x="1158" y="2003"/>
                  </a:cubicBezTo>
                  <a:cubicBezTo>
                    <a:pt x="1158" y="2004"/>
                    <a:pt x="1158" y="2005"/>
                    <a:pt x="1158" y="2005"/>
                  </a:cubicBezTo>
                  <a:cubicBezTo>
                    <a:pt x="1192" y="2119"/>
                    <a:pt x="1320" y="2321"/>
                    <a:pt x="1487" y="2321"/>
                  </a:cubicBezTo>
                  <a:cubicBezTo>
                    <a:pt x="1499" y="2321"/>
                    <a:pt x="1512" y="2320"/>
                    <a:pt x="1525" y="2318"/>
                  </a:cubicBezTo>
                  <a:cubicBezTo>
                    <a:pt x="1642" y="2295"/>
                    <a:pt x="1752" y="2246"/>
                    <a:pt x="1844" y="2173"/>
                  </a:cubicBezTo>
                  <a:cubicBezTo>
                    <a:pt x="1844" y="2173"/>
                    <a:pt x="1906" y="2024"/>
                    <a:pt x="2092" y="1694"/>
                  </a:cubicBezTo>
                  <a:cubicBezTo>
                    <a:pt x="2278" y="1366"/>
                    <a:pt x="2278" y="1123"/>
                    <a:pt x="2209" y="794"/>
                  </a:cubicBezTo>
                  <a:cubicBezTo>
                    <a:pt x="2140" y="466"/>
                    <a:pt x="1916" y="384"/>
                    <a:pt x="1916" y="384"/>
                  </a:cubicBezTo>
                  <a:cubicBezTo>
                    <a:pt x="1822" y="75"/>
                    <a:pt x="1532" y="0"/>
                    <a:pt x="1217" y="0"/>
                  </a:cubicBezTo>
                  <a:close/>
                </a:path>
              </a:pathLst>
            </a:custGeom>
            <a:solidFill>
              <a:srgbClr val="C948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8"/>
            <p:cNvSpPr/>
            <p:nvPr/>
          </p:nvSpPr>
          <p:spPr>
            <a:xfrm>
              <a:off x="1844450" y="909925"/>
              <a:ext cx="71550" cy="131025"/>
            </a:xfrm>
            <a:custGeom>
              <a:rect b="b" l="l" r="r" t="t"/>
              <a:pathLst>
                <a:path extrusionOk="0" h="5241" w="2862">
                  <a:moveTo>
                    <a:pt x="2109" y="1"/>
                  </a:moveTo>
                  <a:cubicBezTo>
                    <a:pt x="2074" y="1"/>
                    <a:pt x="2039" y="4"/>
                    <a:pt x="2004" y="9"/>
                  </a:cubicBezTo>
                  <a:cubicBezTo>
                    <a:pt x="1934" y="18"/>
                    <a:pt x="1864" y="33"/>
                    <a:pt x="1796" y="54"/>
                  </a:cubicBezTo>
                  <a:cubicBezTo>
                    <a:pt x="1818" y="125"/>
                    <a:pt x="1757" y="241"/>
                    <a:pt x="1505" y="375"/>
                  </a:cubicBezTo>
                  <a:cubicBezTo>
                    <a:pt x="1234" y="519"/>
                    <a:pt x="1050" y="534"/>
                    <a:pt x="987" y="534"/>
                  </a:cubicBezTo>
                  <a:cubicBezTo>
                    <a:pt x="971" y="534"/>
                    <a:pt x="962" y="533"/>
                    <a:pt x="962" y="533"/>
                  </a:cubicBezTo>
                  <a:cubicBezTo>
                    <a:pt x="962" y="533"/>
                    <a:pt x="559" y="751"/>
                    <a:pt x="383" y="874"/>
                  </a:cubicBezTo>
                  <a:cubicBezTo>
                    <a:pt x="162" y="1029"/>
                    <a:pt x="65" y="1475"/>
                    <a:pt x="34" y="2229"/>
                  </a:cubicBezTo>
                  <a:cubicBezTo>
                    <a:pt x="8" y="2898"/>
                    <a:pt x="1" y="3957"/>
                    <a:pt x="10" y="4518"/>
                  </a:cubicBezTo>
                  <a:cubicBezTo>
                    <a:pt x="15" y="4775"/>
                    <a:pt x="163" y="5008"/>
                    <a:pt x="395" y="5120"/>
                  </a:cubicBezTo>
                  <a:cubicBezTo>
                    <a:pt x="534" y="5187"/>
                    <a:pt x="702" y="5241"/>
                    <a:pt x="888" y="5241"/>
                  </a:cubicBezTo>
                  <a:cubicBezTo>
                    <a:pt x="914" y="5241"/>
                    <a:pt x="940" y="5240"/>
                    <a:pt x="967" y="5237"/>
                  </a:cubicBezTo>
                  <a:cubicBezTo>
                    <a:pt x="1494" y="5194"/>
                    <a:pt x="2464" y="4711"/>
                    <a:pt x="2680" y="4350"/>
                  </a:cubicBezTo>
                  <a:cubicBezTo>
                    <a:pt x="2674" y="3585"/>
                    <a:pt x="2610" y="3120"/>
                    <a:pt x="2637" y="2662"/>
                  </a:cubicBezTo>
                  <a:cubicBezTo>
                    <a:pt x="2684" y="1856"/>
                    <a:pt x="2861" y="1217"/>
                    <a:pt x="2638" y="569"/>
                  </a:cubicBezTo>
                  <a:cubicBezTo>
                    <a:pt x="2475" y="96"/>
                    <a:pt x="2292" y="1"/>
                    <a:pt x="2109" y="1"/>
                  </a:cubicBezTo>
                  <a:close/>
                </a:path>
              </a:pathLst>
            </a:custGeom>
            <a:solidFill>
              <a:srgbClr val="F5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8"/>
            <p:cNvSpPr/>
            <p:nvPr/>
          </p:nvSpPr>
          <p:spPr>
            <a:xfrm>
              <a:off x="1867050" y="910775"/>
              <a:ext cx="25200" cy="13825"/>
            </a:xfrm>
            <a:custGeom>
              <a:rect b="b" l="l" r="r" t="t"/>
              <a:pathLst>
                <a:path extrusionOk="0" h="553" w="1008">
                  <a:moveTo>
                    <a:pt x="962" y="0"/>
                  </a:moveTo>
                  <a:lnTo>
                    <a:pt x="832" y="28"/>
                  </a:lnTo>
                  <a:cubicBezTo>
                    <a:pt x="840" y="95"/>
                    <a:pt x="712" y="236"/>
                    <a:pt x="473" y="352"/>
                  </a:cubicBezTo>
                  <a:cubicBezTo>
                    <a:pt x="331" y="420"/>
                    <a:pt x="208" y="433"/>
                    <a:pt x="136" y="433"/>
                  </a:cubicBezTo>
                  <a:cubicBezTo>
                    <a:pt x="95" y="433"/>
                    <a:pt x="72" y="429"/>
                    <a:pt x="72" y="429"/>
                  </a:cubicBezTo>
                  <a:lnTo>
                    <a:pt x="0" y="530"/>
                  </a:lnTo>
                  <a:cubicBezTo>
                    <a:pt x="0" y="530"/>
                    <a:pt x="65" y="553"/>
                    <a:pt x="177" y="553"/>
                  </a:cubicBezTo>
                  <a:cubicBezTo>
                    <a:pt x="204" y="553"/>
                    <a:pt x="233" y="552"/>
                    <a:pt x="266" y="548"/>
                  </a:cubicBezTo>
                  <a:cubicBezTo>
                    <a:pt x="431" y="533"/>
                    <a:pt x="651" y="450"/>
                    <a:pt x="829" y="291"/>
                  </a:cubicBezTo>
                  <a:cubicBezTo>
                    <a:pt x="1008" y="131"/>
                    <a:pt x="962" y="0"/>
                    <a:pt x="962" y="0"/>
                  </a:cubicBezTo>
                  <a:close/>
                </a:path>
              </a:pathLst>
            </a:custGeom>
            <a:solidFill>
              <a:srgbClr val="E943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8"/>
            <p:cNvSpPr/>
            <p:nvPr/>
          </p:nvSpPr>
          <p:spPr>
            <a:xfrm>
              <a:off x="1774075" y="931325"/>
              <a:ext cx="30625" cy="41025"/>
            </a:xfrm>
            <a:custGeom>
              <a:rect b="b" l="l" r="r" t="t"/>
              <a:pathLst>
                <a:path extrusionOk="0" h="1641" w="1225">
                  <a:moveTo>
                    <a:pt x="588" y="1"/>
                  </a:moveTo>
                  <a:cubicBezTo>
                    <a:pt x="400" y="1"/>
                    <a:pt x="164" y="46"/>
                    <a:pt x="27" y="146"/>
                  </a:cubicBezTo>
                  <a:cubicBezTo>
                    <a:pt x="1" y="165"/>
                    <a:pt x="33" y="367"/>
                    <a:pt x="75" y="571"/>
                  </a:cubicBezTo>
                  <a:cubicBezTo>
                    <a:pt x="95" y="669"/>
                    <a:pt x="288" y="1605"/>
                    <a:pt x="414" y="1635"/>
                  </a:cubicBezTo>
                  <a:cubicBezTo>
                    <a:pt x="429" y="1639"/>
                    <a:pt x="450" y="1640"/>
                    <a:pt x="475" y="1640"/>
                  </a:cubicBezTo>
                  <a:cubicBezTo>
                    <a:pt x="665" y="1640"/>
                    <a:pt x="1111" y="1544"/>
                    <a:pt x="1214" y="1419"/>
                  </a:cubicBezTo>
                  <a:cubicBezTo>
                    <a:pt x="1224" y="1344"/>
                    <a:pt x="913" y="193"/>
                    <a:pt x="867" y="77"/>
                  </a:cubicBezTo>
                  <a:cubicBezTo>
                    <a:pt x="847" y="28"/>
                    <a:pt x="732" y="1"/>
                    <a:pt x="588" y="1"/>
                  </a:cubicBez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8"/>
            <p:cNvSpPr/>
            <p:nvPr/>
          </p:nvSpPr>
          <p:spPr>
            <a:xfrm>
              <a:off x="1771600" y="933850"/>
              <a:ext cx="91475" cy="67300"/>
            </a:xfrm>
            <a:custGeom>
              <a:rect b="b" l="l" r="r" t="t"/>
              <a:pathLst>
                <a:path extrusionOk="0" h="2692" w="3659">
                  <a:moveTo>
                    <a:pt x="3336" y="0"/>
                  </a:moveTo>
                  <a:cubicBezTo>
                    <a:pt x="3328" y="0"/>
                    <a:pt x="3320" y="1"/>
                    <a:pt x="3312" y="2"/>
                  </a:cubicBezTo>
                  <a:cubicBezTo>
                    <a:pt x="3122" y="26"/>
                    <a:pt x="3010" y="58"/>
                    <a:pt x="2799" y="383"/>
                  </a:cubicBezTo>
                  <a:cubicBezTo>
                    <a:pt x="2619" y="657"/>
                    <a:pt x="2455" y="1083"/>
                    <a:pt x="2182" y="1578"/>
                  </a:cubicBezTo>
                  <a:cubicBezTo>
                    <a:pt x="2109" y="1709"/>
                    <a:pt x="1954" y="1965"/>
                    <a:pt x="1844" y="1979"/>
                  </a:cubicBezTo>
                  <a:cubicBezTo>
                    <a:pt x="1842" y="1980"/>
                    <a:pt x="1839" y="1980"/>
                    <a:pt x="1836" y="1980"/>
                  </a:cubicBezTo>
                  <a:cubicBezTo>
                    <a:pt x="1770" y="1980"/>
                    <a:pt x="1583" y="1902"/>
                    <a:pt x="1450" y="1829"/>
                  </a:cubicBezTo>
                  <a:cubicBezTo>
                    <a:pt x="1077" y="1622"/>
                    <a:pt x="881" y="1441"/>
                    <a:pt x="808" y="1304"/>
                  </a:cubicBezTo>
                  <a:cubicBezTo>
                    <a:pt x="740" y="1177"/>
                    <a:pt x="731" y="1114"/>
                    <a:pt x="714" y="961"/>
                  </a:cubicBezTo>
                  <a:cubicBezTo>
                    <a:pt x="696" y="787"/>
                    <a:pt x="638" y="686"/>
                    <a:pt x="616" y="565"/>
                  </a:cubicBezTo>
                  <a:cubicBezTo>
                    <a:pt x="593" y="443"/>
                    <a:pt x="605" y="442"/>
                    <a:pt x="539" y="438"/>
                  </a:cubicBezTo>
                  <a:cubicBezTo>
                    <a:pt x="538" y="438"/>
                    <a:pt x="537" y="438"/>
                    <a:pt x="537" y="438"/>
                  </a:cubicBezTo>
                  <a:cubicBezTo>
                    <a:pt x="470" y="438"/>
                    <a:pt x="405" y="556"/>
                    <a:pt x="408" y="674"/>
                  </a:cubicBezTo>
                  <a:cubicBezTo>
                    <a:pt x="412" y="798"/>
                    <a:pt x="459" y="867"/>
                    <a:pt x="448" y="896"/>
                  </a:cubicBezTo>
                  <a:cubicBezTo>
                    <a:pt x="447" y="898"/>
                    <a:pt x="445" y="900"/>
                    <a:pt x="443" y="900"/>
                  </a:cubicBezTo>
                  <a:cubicBezTo>
                    <a:pt x="421" y="900"/>
                    <a:pt x="346" y="794"/>
                    <a:pt x="342" y="787"/>
                  </a:cubicBezTo>
                  <a:cubicBezTo>
                    <a:pt x="281" y="695"/>
                    <a:pt x="249" y="598"/>
                    <a:pt x="198" y="500"/>
                  </a:cubicBezTo>
                  <a:cubicBezTo>
                    <a:pt x="194" y="488"/>
                    <a:pt x="185" y="477"/>
                    <a:pt x="174" y="470"/>
                  </a:cubicBezTo>
                  <a:cubicBezTo>
                    <a:pt x="168" y="467"/>
                    <a:pt x="162" y="465"/>
                    <a:pt x="157" y="465"/>
                  </a:cubicBezTo>
                  <a:cubicBezTo>
                    <a:pt x="126" y="465"/>
                    <a:pt x="100" y="505"/>
                    <a:pt x="91" y="540"/>
                  </a:cubicBezTo>
                  <a:cubicBezTo>
                    <a:pt x="1" y="885"/>
                    <a:pt x="36" y="1429"/>
                    <a:pt x="305" y="1701"/>
                  </a:cubicBezTo>
                  <a:cubicBezTo>
                    <a:pt x="442" y="1843"/>
                    <a:pt x="593" y="1972"/>
                    <a:pt x="756" y="2087"/>
                  </a:cubicBezTo>
                  <a:cubicBezTo>
                    <a:pt x="881" y="2178"/>
                    <a:pt x="1118" y="2333"/>
                    <a:pt x="1255" y="2409"/>
                  </a:cubicBezTo>
                  <a:cubicBezTo>
                    <a:pt x="1595" y="2595"/>
                    <a:pt x="1787" y="2692"/>
                    <a:pt x="1974" y="2692"/>
                  </a:cubicBezTo>
                  <a:cubicBezTo>
                    <a:pt x="2040" y="2692"/>
                    <a:pt x="2105" y="2680"/>
                    <a:pt x="2176" y="2655"/>
                  </a:cubicBezTo>
                  <a:cubicBezTo>
                    <a:pt x="2275" y="2621"/>
                    <a:pt x="2600" y="2275"/>
                    <a:pt x="2696" y="2124"/>
                  </a:cubicBezTo>
                  <a:cubicBezTo>
                    <a:pt x="3063" y="1545"/>
                    <a:pt x="3257" y="1273"/>
                    <a:pt x="3478" y="761"/>
                  </a:cubicBezTo>
                  <a:cubicBezTo>
                    <a:pt x="3658" y="342"/>
                    <a:pt x="3545" y="0"/>
                    <a:pt x="3336"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8"/>
            <p:cNvSpPr/>
            <p:nvPr/>
          </p:nvSpPr>
          <p:spPr>
            <a:xfrm>
              <a:off x="1830600" y="931850"/>
              <a:ext cx="32000" cy="42025"/>
            </a:xfrm>
            <a:custGeom>
              <a:rect b="b" l="l" r="r" t="t"/>
              <a:pathLst>
                <a:path extrusionOk="0" h="1681" w="1280">
                  <a:moveTo>
                    <a:pt x="890" y="0"/>
                  </a:moveTo>
                  <a:cubicBezTo>
                    <a:pt x="706" y="0"/>
                    <a:pt x="558" y="143"/>
                    <a:pt x="439" y="351"/>
                  </a:cubicBezTo>
                  <a:cubicBezTo>
                    <a:pt x="336" y="528"/>
                    <a:pt x="1" y="1228"/>
                    <a:pt x="1" y="1228"/>
                  </a:cubicBezTo>
                  <a:cubicBezTo>
                    <a:pt x="234" y="1537"/>
                    <a:pt x="723" y="1680"/>
                    <a:pt x="723" y="1680"/>
                  </a:cubicBezTo>
                  <a:cubicBezTo>
                    <a:pt x="723" y="1680"/>
                    <a:pt x="909" y="1372"/>
                    <a:pt x="1006" y="1181"/>
                  </a:cubicBezTo>
                  <a:cubicBezTo>
                    <a:pt x="1189" y="819"/>
                    <a:pt x="1280" y="587"/>
                    <a:pt x="1271" y="403"/>
                  </a:cubicBezTo>
                  <a:cubicBezTo>
                    <a:pt x="1262" y="218"/>
                    <a:pt x="1172" y="87"/>
                    <a:pt x="1066" y="41"/>
                  </a:cubicBezTo>
                  <a:cubicBezTo>
                    <a:pt x="1004" y="13"/>
                    <a:pt x="946" y="0"/>
                    <a:pt x="890" y="0"/>
                  </a:cubicBezTo>
                  <a:close/>
                </a:path>
              </a:pathLst>
            </a:custGeom>
            <a:solidFill>
              <a:srgbClr val="E943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8"/>
            <p:cNvSpPr/>
            <p:nvPr/>
          </p:nvSpPr>
          <p:spPr>
            <a:xfrm>
              <a:off x="1817150" y="948950"/>
              <a:ext cx="132800" cy="136775"/>
            </a:xfrm>
            <a:custGeom>
              <a:rect b="b" l="l" r="r" t="t"/>
              <a:pathLst>
                <a:path extrusionOk="0" h="5471" w="5312">
                  <a:moveTo>
                    <a:pt x="4352" y="1518"/>
                  </a:moveTo>
                  <a:cubicBezTo>
                    <a:pt x="4355" y="1548"/>
                    <a:pt x="4354" y="1577"/>
                    <a:pt x="4349" y="1606"/>
                  </a:cubicBezTo>
                  <a:lnTo>
                    <a:pt x="4277" y="2044"/>
                  </a:lnTo>
                  <a:lnTo>
                    <a:pt x="3112" y="2717"/>
                  </a:lnTo>
                  <a:cubicBezTo>
                    <a:pt x="3123" y="2662"/>
                    <a:pt x="3133" y="2600"/>
                    <a:pt x="3143" y="2536"/>
                  </a:cubicBezTo>
                  <a:cubicBezTo>
                    <a:pt x="3182" y="2295"/>
                    <a:pt x="3471" y="1951"/>
                    <a:pt x="3786" y="1769"/>
                  </a:cubicBezTo>
                  <a:lnTo>
                    <a:pt x="4036" y="1625"/>
                  </a:lnTo>
                  <a:cubicBezTo>
                    <a:pt x="4160" y="1556"/>
                    <a:pt x="4267" y="1521"/>
                    <a:pt x="4352" y="1518"/>
                  </a:cubicBezTo>
                  <a:close/>
                  <a:moveTo>
                    <a:pt x="4893" y="1"/>
                  </a:moveTo>
                  <a:cubicBezTo>
                    <a:pt x="4779" y="1"/>
                    <a:pt x="4643" y="41"/>
                    <a:pt x="4489" y="126"/>
                  </a:cubicBezTo>
                  <a:lnTo>
                    <a:pt x="3639" y="602"/>
                  </a:lnTo>
                  <a:cubicBezTo>
                    <a:pt x="3109" y="899"/>
                    <a:pt x="2574" y="1620"/>
                    <a:pt x="2444" y="2214"/>
                  </a:cubicBezTo>
                  <a:lnTo>
                    <a:pt x="2018" y="4189"/>
                  </a:lnTo>
                  <a:cubicBezTo>
                    <a:pt x="1907" y="4697"/>
                    <a:pt x="1523" y="5039"/>
                    <a:pt x="1106" y="5039"/>
                  </a:cubicBezTo>
                  <a:cubicBezTo>
                    <a:pt x="1035" y="5039"/>
                    <a:pt x="963" y="5029"/>
                    <a:pt x="891" y="5008"/>
                  </a:cubicBezTo>
                  <a:lnTo>
                    <a:pt x="1" y="4751"/>
                  </a:lnTo>
                  <a:lnTo>
                    <a:pt x="1" y="4751"/>
                  </a:lnTo>
                  <a:cubicBezTo>
                    <a:pt x="46" y="4778"/>
                    <a:pt x="428" y="4999"/>
                    <a:pt x="891" y="5264"/>
                  </a:cubicBezTo>
                  <a:cubicBezTo>
                    <a:pt x="1128" y="5402"/>
                    <a:pt x="1441" y="5470"/>
                    <a:pt x="1761" y="5470"/>
                  </a:cubicBezTo>
                  <a:cubicBezTo>
                    <a:pt x="2108" y="5470"/>
                    <a:pt x="2463" y="5390"/>
                    <a:pt x="2737" y="5232"/>
                  </a:cubicBezTo>
                  <a:lnTo>
                    <a:pt x="3511" y="4783"/>
                  </a:lnTo>
                  <a:cubicBezTo>
                    <a:pt x="4039" y="4480"/>
                    <a:pt x="4566" y="3751"/>
                    <a:pt x="4692" y="3158"/>
                  </a:cubicBezTo>
                  <a:lnTo>
                    <a:pt x="5223" y="668"/>
                  </a:lnTo>
                  <a:cubicBezTo>
                    <a:pt x="5311" y="245"/>
                    <a:pt x="5172" y="1"/>
                    <a:pt x="4893" y="1"/>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8"/>
            <p:cNvSpPr/>
            <p:nvPr/>
          </p:nvSpPr>
          <p:spPr>
            <a:xfrm>
              <a:off x="1893925" y="986900"/>
              <a:ext cx="37225" cy="36450"/>
            </a:xfrm>
            <a:custGeom>
              <a:rect b="b" l="l" r="r" t="t"/>
              <a:pathLst>
                <a:path extrusionOk="0" h="1458" w="1489">
                  <a:moveTo>
                    <a:pt x="1301" y="0"/>
                  </a:moveTo>
                  <a:cubicBezTo>
                    <a:pt x="1294" y="0"/>
                    <a:pt x="1287" y="0"/>
                    <a:pt x="1281" y="1"/>
                  </a:cubicBezTo>
                  <a:cubicBezTo>
                    <a:pt x="1284" y="30"/>
                    <a:pt x="1283" y="60"/>
                    <a:pt x="1278" y="89"/>
                  </a:cubicBezTo>
                  <a:lnTo>
                    <a:pt x="1206" y="527"/>
                  </a:lnTo>
                  <a:lnTo>
                    <a:pt x="41" y="1199"/>
                  </a:lnTo>
                  <a:cubicBezTo>
                    <a:pt x="17" y="1351"/>
                    <a:pt x="0" y="1457"/>
                    <a:pt x="0" y="1457"/>
                  </a:cubicBezTo>
                  <a:lnTo>
                    <a:pt x="1393" y="651"/>
                  </a:lnTo>
                  <a:lnTo>
                    <a:pt x="1465" y="214"/>
                  </a:lnTo>
                  <a:cubicBezTo>
                    <a:pt x="1488" y="75"/>
                    <a:pt x="1422" y="0"/>
                    <a:pt x="13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8"/>
            <p:cNvSpPr/>
            <p:nvPr/>
          </p:nvSpPr>
          <p:spPr>
            <a:xfrm>
              <a:off x="1802800" y="1084250"/>
              <a:ext cx="117925" cy="38200"/>
            </a:xfrm>
            <a:custGeom>
              <a:rect b="b" l="l" r="r" t="t"/>
              <a:pathLst>
                <a:path extrusionOk="0" h="1528" w="4717">
                  <a:moveTo>
                    <a:pt x="127" y="1"/>
                  </a:moveTo>
                  <a:cubicBezTo>
                    <a:pt x="89" y="1"/>
                    <a:pt x="52" y="20"/>
                    <a:pt x="32" y="56"/>
                  </a:cubicBezTo>
                  <a:cubicBezTo>
                    <a:pt x="0" y="108"/>
                    <a:pt x="18" y="176"/>
                    <a:pt x="71" y="206"/>
                  </a:cubicBezTo>
                  <a:lnTo>
                    <a:pt x="2358" y="1527"/>
                  </a:lnTo>
                  <a:lnTo>
                    <a:pt x="4647" y="206"/>
                  </a:lnTo>
                  <a:cubicBezTo>
                    <a:pt x="4699" y="176"/>
                    <a:pt x="4717" y="108"/>
                    <a:pt x="4687" y="56"/>
                  </a:cubicBezTo>
                  <a:cubicBezTo>
                    <a:pt x="4666" y="20"/>
                    <a:pt x="4629" y="1"/>
                    <a:pt x="4591" y="1"/>
                  </a:cubicBezTo>
                  <a:cubicBezTo>
                    <a:pt x="4573" y="1"/>
                    <a:pt x="4554" y="5"/>
                    <a:pt x="4537" y="15"/>
                  </a:cubicBezTo>
                  <a:lnTo>
                    <a:pt x="2358" y="1274"/>
                  </a:lnTo>
                  <a:lnTo>
                    <a:pt x="181" y="15"/>
                  </a:lnTo>
                  <a:cubicBezTo>
                    <a:pt x="164" y="5"/>
                    <a:pt x="145" y="1"/>
                    <a:pt x="127" y="1"/>
                  </a:cubicBezTo>
                  <a:close/>
                </a:path>
              </a:pathLst>
            </a:custGeom>
            <a:solidFill>
              <a:srgbClr val="2234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8"/>
            <p:cNvSpPr/>
            <p:nvPr/>
          </p:nvSpPr>
          <p:spPr>
            <a:xfrm>
              <a:off x="2005000" y="975925"/>
              <a:ext cx="17625" cy="19450"/>
            </a:xfrm>
            <a:custGeom>
              <a:rect b="b" l="l" r="r" t="t"/>
              <a:pathLst>
                <a:path extrusionOk="0" h="778" w="705">
                  <a:moveTo>
                    <a:pt x="508" y="1"/>
                  </a:moveTo>
                  <a:cubicBezTo>
                    <a:pt x="491" y="1"/>
                    <a:pt x="472" y="8"/>
                    <a:pt x="453" y="24"/>
                  </a:cubicBezTo>
                  <a:cubicBezTo>
                    <a:pt x="277" y="168"/>
                    <a:pt x="0" y="743"/>
                    <a:pt x="0" y="743"/>
                  </a:cubicBezTo>
                  <a:cubicBezTo>
                    <a:pt x="0" y="743"/>
                    <a:pt x="20" y="777"/>
                    <a:pt x="99" y="777"/>
                  </a:cubicBezTo>
                  <a:cubicBezTo>
                    <a:pt x="151" y="777"/>
                    <a:pt x="227" y="763"/>
                    <a:pt x="338" y="716"/>
                  </a:cubicBezTo>
                  <a:cubicBezTo>
                    <a:pt x="624" y="596"/>
                    <a:pt x="705" y="453"/>
                    <a:pt x="705" y="453"/>
                  </a:cubicBezTo>
                  <a:cubicBezTo>
                    <a:pt x="705" y="453"/>
                    <a:pt x="646" y="1"/>
                    <a:pt x="508" y="1"/>
                  </a:cubicBezTo>
                  <a:close/>
                </a:path>
              </a:pathLst>
            </a:custGeom>
            <a:solidFill>
              <a:srgbClr val="291D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8"/>
            <p:cNvSpPr/>
            <p:nvPr/>
          </p:nvSpPr>
          <p:spPr>
            <a:xfrm>
              <a:off x="1997000" y="944325"/>
              <a:ext cx="31600" cy="43950"/>
            </a:xfrm>
            <a:custGeom>
              <a:rect b="b" l="l" r="r" t="t"/>
              <a:pathLst>
                <a:path extrusionOk="0" h="1758" w="1264">
                  <a:moveTo>
                    <a:pt x="1038" y="0"/>
                  </a:moveTo>
                  <a:lnTo>
                    <a:pt x="478" y="21"/>
                  </a:lnTo>
                  <a:cubicBezTo>
                    <a:pt x="478" y="21"/>
                    <a:pt x="484" y="482"/>
                    <a:pt x="478" y="601"/>
                  </a:cubicBezTo>
                  <a:cubicBezTo>
                    <a:pt x="472" y="721"/>
                    <a:pt x="302" y="1175"/>
                    <a:pt x="236" y="1388"/>
                  </a:cubicBezTo>
                  <a:cubicBezTo>
                    <a:pt x="169" y="1600"/>
                    <a:pt x="0" y="1607"/>
                    <a:pt x="0" y="1607"/>
                  </a:cubicBezTo>
                  <a:cubicBezTo>
                    <a:pt x="0" y="1607"/>
                    <a:pt x="219" y="1758"/>
                    <a:pt x="379" y="1758"/>
                  </a:cubicBezTo>
                  <a:cubicBezTo>
                    <a:pt x="396" y="1758"/>
                    <a:pt x="412" y="1756"/>
                    <a:pt x="428" y="1752"/>
                  </a:cubicBezTo>
                  <a:cubicBezTo>
                    <a:pt x="588" y="1714"/>
                    <a:pt x="577" y="1479"/>
                    <a:pt x="751" y="1245"/>
                  </a:cubicBezTo>
                  <a:cubicBezTo>
                    <a:pt x="924" y="1013"/>
                    <a:pt x="1264" y="964"/>
                    <a:pt x="1264" y="964"/>
                  </a:cubicBezTo>
                  <a:cubicBezTo>
                    <a:pt x="1264" y="964"/>
                    <a:pt x="1254" y="853"/>
                    <a:pt x="1139" y="693"/>
                  </a:cubicBezTo>
                  <a:cubicBezTo>
                    <a:pt x="1025" y="531"/>
                    <a:pt x="1032" y="302"/>
                    <a:pt x="1038" y="0"/>
                  </a:cubicBez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8"/>
            <p:cNvSpPr/>
            <p:nvPr/>
          </p:nvSpPr>
          <p:spPr>
            <a:xfrm>
              <a:off x="1987650" y="963575"/>
              <a:ext cx="42925" cy="35425"/>
            </a:xfrm>
            <a:custGeom>
              <a:rect b="b" l="l" r="r" t="t"/>
              <a:pathLst>
                <a:path extrusionOk="0" h="1417" w="1717">
                  <a:moveTo>
                    <a:pt x="1433" y="1"/>
                  </a:moveTo>
                  <a:cubicBezTo>
                    <a:pt x="1427" y="1"/>
                    <a:pt x="1421" y="1"/>
                    <a:pt x="1415" y="1"/>
                  </a:cubicBezTo>
                  <a:cubicBezTo>
                    <a:pt x="1267" y="10"/>
                    <a:pt x="1040" y="175"/>
                    <a:pt x="966" y="346"/>
                  </a:cubicBezTo>
                  <a:cubicBezTo>
                    <a:pt x="890" y="518"/>
                    <a:pt x="764" y="758"/>
                    <a:pt x="669" y="812"/>
                  </a:cubicBezTo>
                  <a:cubicBezTo>
                    <a:pt x="644" y="826"/>
                    <a:pt x="615" y="831"/>
                    <a:pt x="582" y="831"/>
                  </a:cubicBezTo>
                  <a:cubicBezTo>
                    <a:pt x="487" y="831"/>
                    <a:pt x="365" y="788"/>
                    <a:pt x="257" y="787"/>
                  </a:cubicBezTo>
                  <a:cubicBezTo>
                    <a:pt x="256" y="787"/>
                    <a:pt x="255" y="787"/>
                    <a:pt x="254" y="787"/>
                  </a:cubicBezTo>
                  <a:cubicBezTo>
                    <a:pt x="110" y="787"/>
                    <a:pt x="9" y="854"/>
                    <a:pt x="0" y="959"/>
                  </a:cubicBezTo>
                  <a:lnTo>
                    <a:pt x="605" y="1245"/>
                  </a:lnTo>
                  <a:cubicBezTo>
                    <a:pt x="651" y="1267"/>
                    <a:pt x="694" y="1282"/>
                    <a:pt x="736" y="1282"/>
                  </a:cubicBezTo>
                  <a:cubicBezTo>
                    <a:pt x="821" y="1282"/>
                    <a:pt x="898" y="1219"/>
                    <a:pt x="972" y="1024"/>
                  </a:cubicBezTo>
                  <a:cubicBezTo>
                    <a:pt x="1048" y="823"/>
                    <a:pt x="1091" y="682"/>
                    <a:pt x="1140" y="682"/>
                  </a:cubicBezTo>
                  <a:cubicBezTo>
                    <a:pt x="1161" y="682"/>
                    <a:pt x="1183" y="709"/>
                    <a:pt x="1209" y="769"/>
                  </a:cubicBezTo>
                  <a:cubicBezTo>
                    <a:pt x="1296" y="965"/>
                    <a:pt x="1332" y="1408"/>
                    <a:pt x="1332" y="1408"/>
                  </a:cubicBezTo>
                  <a:cubicBezTo>
                    <a:pt x="1332" y="1408"/>
                    <a:pt x="1354" y="1416"/>
                    <a:pt x="1383" y="1416"/>
                  </a:cubicBezTo>
                  <a:cubicBezTo>
                    <a:pt x="1423" y="1416"/>
                    <a:pt x="1476" y="1402"/>
                    <a:pt x="1509" y="1335"/>
                  </a:cubicBezTo>
                  <a:cubicBezTo>
                    <a:pt x="1507" y="1205"/>
                    <a:pt x="1515" y="1076"/>
                    <a:pt x="1530" y="948"/>
                  </a:cubicBezTo>
                  <a:cubicBezTo>
                    <a:pt x="1555" y="770"/>
                    <a:pt x="1716" y="547"/>
                    <a:pt x="1704" y="332"/>
                  </a:cubicBezTo>
                  <a:cubicBezTo>
                    <a:pt x="1693" y="126"/>
                    <a:pt x="1584" y="1"/>
                    <a:pt x="1433" y="1"/>
                  </a:cubicBez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8"/>
            <p:cNvSpPr/>
            <p:nvPr/>
          </p:nvSpPr>
          <p:spPr>
            <a:xfrm>
              <a:off x="2000550" y="880075"/>
              <a:ext cx="32000" cy="81100"/>
            </a:xfrm>
            <a:custGeom>
              <a:rect b="b" l="l" r="r" t="t"/>
              <a:pathLst>
                <a:path extrusionOk="0" h="3244" w="1280">
                  <a:moveTo>
                    <a:pt x="1" y="0"/>
                  </a:moveTo>
                  <a:lnTo>
                    <a:pt x="1" y="0"/>
                  </a:lnTo>
                  <a:cubicBezTo>
                    <a:pt x="49" y="482"/>
                    <a:pt x="336" y="3170"/>
                    <a:pt x="336" y="3170"/>
                  </a:cubicBezTo>
                  <a:cubicBezTo>
                    <a:pt x="425" y="3225"/>
                    <a:pt x="521" y="3244"/>
                    <a:pt x="609" y="3244"/>
                  </a:cubicBezTo>
                  <a:cubicBezTo>
                    <a:pt x="792" y="3244"/>
                    <a:pt x="944" y="3163"/>
                    <a:pt x="944" y="3163"/>
                  </a:cubicBezTo>
                  <a:cubicBezTo>
                    <a:pt x="909" y="2534"/>
                    <a:pt x="1280" y="1151"/>
                    <a:pt x="1074" y="615"/>
                  </a:cubicBezTo>
                  <a:cubicBezTo>
                    <a:pt x="1078" y="440"/>
                    <a:pt x="908" y="87"/>
                    <a:pt x="908" y="87"/>
                  </a:cubicBezTo>
                  <a:lnTo>
                    <a:pt x="178" y="23"/>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8"/>
            <p:cNvSpPr/>
            <p:nvPr/>
          </p:nvSpPr>
          <p:spPr>
            <a:xfrm>
              <a:off x="2059975" y="948875"/>
              <a:ext cx="5525" cy="108700"/>
            </a:xfrm>
            <a:custGeom>
              <a:rect b="b" l="l" r="r" t="t"/>
              <a:pathLst>
                <a:path extrusionOk="0" h="4348" w="221">
                  <a:moveTo>
                    <a:pt x="111" y="0"/>
                  </a:moveTo>
                  <a:cubicBezTo>
                    <a:pt x="50" y="0"/>
                    <a:pt x="1" y="50"/>
                    <a:pt x="1" y="110"/>
                  </a:cubicBezTo>
                  <a:lnTo>
                    <a:pt x="1" y="4237"/>
                  </a:lnTo>
                  <a:cubicBezTo>
                    <a:pt x="1" y="4298"/>
                    <a:pt x="50" y="4348"/>
                    <a:pt x="111" y="4348"/>
                  </a:cubicBezTo>
                  <a:cubicBezTo>
                    <a:pt x="172" y="4348"/>
                    <a:pt x="220" y="4298"/>
                    <a:pt x="220" y="4237"/>
                  </a:cubicBezTo>
                  <a:lnTo>
                    <a:pt x="220" y="110"/>
                  </a:lnTo>
                  <a:cubicBezTo>
                    <a:pt x="220" y="50"/>
                    <a:pt x="172" y="0"/>
                    <a:pt x="111" y="0"/>
                  </a:cubicBezTo>
                  <a:close/>
                </a:path>
              </a:pathLst>
            </a:custGeom>
            <a:solidFill>
              <a:srgbClr val="2234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8"/>
            <p:cNvSpPr/>
            <p:nvPr/>
          </p:nvSpPr>
          <p:spPr>
            <a:xfrm>
              <a:off x="1992675" y="923050"/>
              <a:ext cx="28550" cy="95825"/>
            </a:xfrm>
            <a:custGeom>
              <a:rect b="b" l="l" r="r" t="t"/>
              <a:pathLst>
                <a:path extrusionOk="0" h="3833" w="1142">
                  <a:moveTo>
                    <a:pt x="1020" y="1"/>
                  </a:moveTo>
                  <a:cubicBezTo>
                    <a:pt x="970" y="1"/>
                    <a:pt x="924" y="35"/>
                    <a:pt x="913" y="86"/>
                  </a:cubicBezTo>
                  <a:lnTo>
                    <a:pt x="15" y="3696"/>
                  </a:lnTo>
                  <a:cubicBezTo>
                    <a:pt x="1" y="3756"/>
                    <a:pt x="37" y="3815"/>
                    <a:pt x="96" y="3830"/>
                  </a:cubicBezTo>
                  <a:cubicBezTo>
                    <a:pt x="105" y="3832"/>
                    <a:pt x="113" y="3833"/>
                    <a:pt x="123" y="3833"/>
                  </a:cubicBezTo>
                  <a:cubicBezTo>
                    <a:pt x="173" y="3833"/>
                    <a:pt x="217" y="3799"/>
                    <a:pt x="229" y="3749"/>
                  </a:cubicBezTo>
                  <a:lnTo>
                    <a:pt x="1127" y="138"/>
                  </a:lnTo>
                  <a:cubicBezTo>
                    <a:pt x="1141" y="79"/>
                    <a:pt x="1106" y="19"/>
                    <a:pt x="1046" y="4"/>
                  </a:cubicBezTo>
                  <a:cubicBezTo>
                    <a:pt x="1037" y="2"/>
                    <a:pt x="1028" y="1"/>
                    <a:pt x="1020" y="1"/>
                  </a:cubicBezTo>
                  <a:close/>
                </a:path>
              </a:pathLst>
            </a:custGeom>
            <a:solidFill>
              <a:srgbClr val="2234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8"/>
            <p:cNvSpPr/>
            <p:nvPr/>
          </p:nvSpPr>
          <p:spPr>
            <a:xfrm>
              <a:off x="2104300" y="923100"/>
              <a:ext cx="28500" cy="95775"/>
            </a:xfrm>
            <a:custGeom>
              <a:rect b="b" l="l" r="r" t="t"/>
              <a:pathLst>
                <a:path extrusionOk="0" h="3831" w="1140">
                  <a:moveTo>
                    <a:pt x="121" y="0"/>
                  </a:moveTo>
                  <a:cubicBezTo>
                    <a:pt x="112" y="0"/>
                    <a:pt x="103" y="1"/>
                    <a:pt x="94" y="3"/>
                  </a:cubicBezTo>
                  <a:cubicBezTo>
                    <a:pt x="35" y="18"/>
                    <a:pt x="0" y="77"/>
                    <a:pt x="15" y="136"/>
                  </a:cubicBezTo>
                  <a:lnTo>
                    <a:pt x="911" y="3747"/>
                  </a:lnTo>
                  <a:cubicBezTo>
                    <a:pt x="923" y="3797"/>
                    <a:pt x="968" y="3831"/>
                    <a:pt x="1019" y="3831"/>
                  </a:cubicBezTo>
                  <a:cubicBezTo>
                    <a:pt x="1027" y="3831"/>
                    <a:pt x="1036" y="3830"/>
                    <a:pt x="1045" y="3828"/>
                  </a:cubicBezTo>
                  <a:cubicBezTo>
                    <a:pt x="1103" y="3813"/>
                    <a:pt x="1139" y="3754"/>
                    <a:pt x="1125" y="3694"/>
                  </a:cubicBezTo>
                  <a:lnTo>
                    <a:pt x="228" y="84"/>
                  </a:lnTo>
                  <a:cubicBezTo>
                    <a:pt x="216" y="34"/>
                    <a:pt x="171" y="0"/>
                    <a:pt x="121" y="0"/>
                  </a:cubicBezTo>
                  <a:close/>
                </a:path>
              </a:pathLst>
            </a:custGeom>
            <a:solidFill>
              <a:srgbClr val="2234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8"/>
            <p:cNvSpPr/>
            <p:nvPr/>
          </p:nvSpPr>
          <p:spPr>
            <a:xfrm>
              <a:off x="1979775" y="892000"/>
              <a:ext cx="127650" cy="70150"/>
            </a:xfrm>
            <a:custGeom>
              <a:rect b="b" l="l" r="r" t="t"/>
              <a:pathLst>
                <a:path extrusionOk="0" h="2806" w="5106">
                  <a:moveTo>
                    <a:pt x="2426" y="1"/>
                  </a:moveTo>
                  <a:cubicBezTo>
                    <a:pt x="2219" y="1"/>
                    <a:pt x="2012" y="46"/>
                    <a:pt x="1854" y="137"/>
                  </a:cubicBezTo>
                  <a:lnTo>
                    <a:pt x="317" y="1024"/>
                  </a:lnTo>
                  <a:cubicBezTo>
                    <a:pt x="2" y="1206"/>
                    <a:pt x="0" y="1502"/>
                    <a:pt x="317" y="1684"/>
                  </a:cubicBezTo>
                  <a:lnTo>
                    <a:pt x="1535" y="2389"/>
                  </a:lnTo>
                  <a:cubicBezTo>
                    <a:pt x="1535" y="2389"/>
                    <a:pt x="2262" y="2806"/>
                    <a:pt x="2855" y="2806"/>
                  </a:cubicBezTo>
                  <a:cubicBezTo>
                    <a:pt x="2937" y="2806"/>
                    <a:pt x="3016" y="2798"/>
                    <a:pt x="3091" y="2780"/>
                  </a:cubicBezTo>
                  <a:cubicBezTo>
                    <a:pt x="3704" y="2629"/>
                    <a:pt x="5106" y="1355"/>
                    <a:pt x="5106" y="1355"/>
                  </a:cubicBezTo>
                  <a:lnTo>
                    <a:pt x="2996" y="137"/>
                  </a:lnTo>
                  <a:cubicBezTo>
                    <a:pt x="2839" y="46"/>
                    <a:pt x="2632" y="1"/>
                    <a:pt x="24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8"/>
            <p:cNvSpPr/>
            <p:nvPr/>
          </p:nvSpPr>
          <p:spPr>
            <a:xfrm>
              <a:off x="2044150" y="737750"/>
              <a:ext cx="38525" cy="29475"/>
            </a:xfrm>
            <a:custGeom>
              <a:rect b="b" l="l" r="r" t="t"/>
              <a:pathLst>
                <a:path extrusionOk="0" h="1179" w="1541">
                  <a:moveTo>
                    <a:pt x="1540" y="239"/>
                  </a:moveTo>
                  <a:cubicBezTo>
                    <a:pt x="1540" y="239"/>
                    <a:pt x="1540" y="239"/>
                    <a:pt x="1540" y="239"/>
                  </a:cubicBezTo>
                  <a:cubicBezTo>
                    <a:pt x="1540" y="239"/>
                    <a:pt x="1540" y="239"/>
                    <a:pt x="1540" y="239"/>
                  </a:cubicBezTo>
                  <a:close/>
                  <a:moveTo>
                    <a:pt x="808" y="1"/>
                  </a:moveTo>
                  <a:cubicBezTo>
                    <a:pt x="746" y="1"/>
                    <a:pt x="686" y="6"/>
                    <a:pt x="627" y="18"/>
                  </a:cubicBezTo>
                  <a:cubicBezTo>
                    <a:pt x="434" y="58"/>
                    <a:pt x="274" y="175"/>
                    <a:pt x="150" y="325"/>
                  </a:cubicBezTo>
                  <a:cubicBezTo>
                    <a:pt x="92" y="395"/>
                    <a:pt x="0" y="613"/>
                    <a:pt x="47" y="887"/>
                  </a:cubicBezTo>
                  <a:cubicBezTo>
                    <a:pt x="70" y="1022"/>
                    <a:pt x="168" y="1154"/>
                    <a:pt x="303" y="1175"/>
                  </a:cubicBezTo>
                  <a:cubicBezTo>
                    <a:pt x="317" y="1178"/>
                    <a:pt x="331" y="1179"/>
                    <a:pt x="346" y="1179"/>
                  </a:cubicBezTo>
                  <a:cubicBezTo>
                    <a:pt x="415" y="1179"/>
                    <a:pt x="486" y="1153"/>
                    <a:pt x="547" y="1122"/>
                  </a:cubicBezTo>
                  <a:cubicBezTo>
                    <a:pt x="606" y="1092"/>
                    <a:pt x="650" y="1036"/>
                    <a:pt x="703" y="993"/>
                  </a:cubicBezTo>
                  <a:cubicBezTo>
                    <a:pt x="804" y="911"/>
                    <a:pt x="904" y="826"/>
                    <a:pt x="1002" y="739"/>
                  </a:cubicBezTo>
                  <a:cubicBezTo>
                    <a:pt x="1165" y="595"/>
                    <a:pt x="1323" y="448"/>
                    <a:pt x="1478" y="298"/>
                  </a:cubicBezTo>
                  <a:cubicBezTo>
                    <a:pt x="1483" y="295"/>
                    <a:pt x="1538" y="239"/>
                    <a:pt x="1540" y="239"/>
                  </a:cubicBezTo>
                  <a:cubicBezTo>
                    <a:pt x="1540" y="239"/>
                    <a:pt x="1540" y="239"/>
                    <a:pt x="1540" y="239"/>
                  </a:cubicBezTo>
                  <a:lnTo>
                    <a:pt x="1540" y="239"/>
                  </a:lnTo>
                  <a:cubicBezTo>
                    <a:pt x="1334" y="100"/>
                    <a:pt x="1065" y="1"/>
                    <a:pt x="808" y="1"/>
                  </a:cubicBezTo>
                  <a:close/>
                </a:path>
              </a:pathLst>
            </a:custGeom>
            <a:solidFill>
              <a:srgbClr val="3A2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8"/>
            <p:cNvSpPr/>
            <p:nvPr/>
          </p:nvSpPr>
          <p:spPr>
            <a:xfrm>
              <a:off x="1999475" y="862425"/>
              <a:ext cx="88600" cy="61625"/>
            </a:xfrm>
            <a:custGeom>
              <a:rect b="b" l="l" r="r" t="t"/>
              <a:pathLst>
                <a:path extrusionOk="0" h="2465" w="3544">
                  <a:moveTo>
                    <a:pt x="756" y="0"/>
                  </a:moveTo>
                  <a:cubicBezTo>
                    <a:pt x="400" y="0"/>
                    <a:pt x="0" y="260"/>
                    <a:pt x="44" y="707"/>
                  </a:cubicBezTo>
                  <a:lnTo>
                    <a:pt x="656" y="1042"/>
                  </a:lnTo>
                  <a:lnTo>
                    <a:pt x="2951" y="2435"/>
                  </a:lnTo>
                  <a:cubicBezTo>
                    <a:pt x="2988" y="2455"/>
                    <a:pt x="3023" y="2465"/>
                    <a:pt x="3056" y="2465"/>
                  </a:cubicBezTo>
                  <a:cubicBezTo>
                    <a:pt x="3465" y="2465"/>
                    <a:pt x="3543" y="1042"/>
                    <a:pt x="3543" y="1042"/>
                  </a:cubicBezTo>
                  <a:cubicBezTo>
                    <a:pt x="3543" y="1042"/>
                    <a:pt x="1320" y="163"/>
                    <a:pt x="973" y="36"/>
                  </a:cubicBezTo>
                  <a:cubicBezTo>
                    <a:pt x="906" y="12"/>
                    <a:pt x="832" y="0"/>
                    <a:pt x="7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8"/>
            <p:cNvSpPr/>
            <p:nvPr/>
          </p:nvSpPr>
          <p:spPr>
            <a:xfrm>
              <a:off x="1967525" y="993625"/>
              <a:ext cx="17650" cy="19450"/>
            </a:xfrm>
            <a:custGeom>
              <a:rect b="b" l="l" r="r" t="t"/>
              <a:pathLst>
                <a:path extrusionOk="0" h="778" w="706">
                  <a:moveTo>
                    <a:pt x="510" y="1"/>
                  </a:moveTo>
                  <a:cubicBezTo>
                    <a:pt x="492" y="1"/>
                    <a:pt x="474" y="8"/>
                    <a:pt x="454" y="24"/>
                  </a:cubicBezTo>
                  <a:cubicBezTo>
                    <a:pt x="278" y="168"/>
                    <a:pt x="1" y="743"/>
                    <a:pt x="1" y="743"/>
                  </a:cubicBezTo>
                  <a:cubicBezTo>
                    <a:pt x="1" y="743"/>
                    <a:pt x="20" y="777"/>
                    <a:pt x="99" y="777"/>
                  </a:cubicBezTo>
                  <a:cubicBezTo>
                    <a:pt x="151" y="777"/>
                    <a:pt x="227" y="763"/>
                    <a:pt x="340" y="715"/>
                  </a:cubicBezTo>
                  <a:cubicBezTo>
                    <a:pt x="626" y="596"/>
                    <a:pt x="705" y="453"/>
                    <a:pt x="705" y="453"/>
                  </a:cubicBezTo>
                  <a:cubicBezTo>
                    <a:pt x="705" y="453"/>
                    <a:pt x="647" y="1"/>
                    <a:pt x="510" y="1"/>
                  </a:cubicBezTo>
                  <a:close/>
                </a:path>
              </a:pathLst>
            </a:custGeom>
            <a:solidFill>
              <a:srgbClr val="291D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8"/>
            <p:cNvSpPr/>
            <p:nvPr/>
          </p:nvSpPr>
          <p:spPr>
            <a:xfrm>
              <a:off x="1959525" y="962025"/>
              <a:ext cx="31625" cy="43950"/>
            </a:xfrm>
            <a:custGeom>
              <a:rect b="b" l="l" r="r" t="t"/>
              <a:pathLst>
                <a:path extrusionOk="0" h="1758" w="1265">
                  <a:moveTo>
                    <a:pt x="1039" y="0"/>
                  </a:moveTo>
                  <a:lnTo>
                    <a:pt x="479" y="21"/>
                  </a:lnTo>
                  <a:cubicBezTo>
                    <a:pt x="479" y="21"/>
                    <a:pt x="486" y="482"/>
                    <a:pt x="479" y="601"/>
                  </a:cubicBezTo>
                  <a:cubicBezTo>
                    <a:pt x="473" y="721"/>
                    <a:pt x="302" y="1174"/>
                    <a:pt x="236" y="1387"/>
                  </a:cubicBezTo>
                  <a:cubicBezTo>
                    <a:pt x="171" y="1600"/>
                    <a:pt x="1" y="1606"/>
                    <a:pt x="1" y="1606"/>
                  </a:cubicBezTo>
                  <a:cubicBezTo>
                    <a:pt x="1" y="1606"/>
                    <a:pt x="220" y="1758"/>
                    <a:pt x="380" y="1758"/>
                  </a:cubicBezTo>
                  <a:cubicBezTo>
                    <a:pt x="397" y="1758"/>
                    <a:pt x="413" y="1756"/>
                    <a:pt x="428" y="1752"/>
                  </a:cubicBezTo>
                  <a:cubicBezTo>
                    <a:pt x="588" y="1713"/>
                    <a:pt x="579" y="1480"/>
                    <a:pt x="751" y="1246"/>
                  </a:cubicBezTo>
                  <a:cubicBezTo>
                    <a:pt x="925" y="1012"/>
                    <a:pt x="1264" y="965"/>
                    <a:pt x="1264" y="965"/>
                  </a:cubicBezTo>
                  <a:cubicBezTo>
                    <a:pt x="1264" y="965"/>
                    <a:pt x="1254" y="854"/>
                    <a:pt x="1140" y="693"/>
                  </a:cubicBezTo>
                  <a:cubicBezTo>
                    <a:pt x="1026" y="531"/>
                    <a:pt x="1034" y="301"/>
                    <a:pt x="1039" y="0"/>
                  </a:cubicBez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8"/>
            <p:cNvSpPr/>
            <p:nvPr/>
          </p:nvSpPr>
          <p:spPr>
            <a:xfrm>
              <a:off x="1950200" y="981250"/>
              <a:ext cx="42925" cy="35425"/>
            </a:xfrm>
            <a:custGeom>
              <a:rect b="b" l="l" r="r" t="t"/>
              <a:pathLst>
                <a:path extrusionOk="0" h="1417" w="1717">
                  <a:moveTo>
                    <a:pt x="1432" y="1"/>
                  </a:moveTo>
                  <a:cubicBezTo>
                    <a:pt x="1427" y="1"/>
                    <a:pt x="1421" y="1"/>
                    <a:pt x="1415" y="1"/>
                  </a:cubicBezTo>
                  <a:cubicBezTo>
                    <a:pt x="1268" y="11"/>
                    <a:pt x="1041" y="176"/>
                    <a:pt x="965" y="348"/>
                  </a:cubicBezTo>
                  <a:cubicBezTo>
                    <a:pt x="889" y="519"/>
                    <a:pt x="765" y="759"/>
                    <a:pt x="668" y="812"/>
                  </a:cubicBezTo>
                  <a:cubicBezTo>
                    <a:pt x="644" y="826"/>
                    <a:pt x="614" y="831"/>
                    <a:pt x="582" y="831"/>
                  </a:cubicBezTo>
                  <a:cubicBezTo>
                    <a:pt x="487" y="831"/>
                    <a:pt x="365" y="788"/>
                    <a:pt x="257" y="787"/>
                  </a:cubicBezTo>
                  <a:cubicBezTo>
                    <a:pt x="112" y="787"/>
                    <a:pt x="9" y="853"/>
                    <a:pt x="1" y="959"/>
                  </a:cubicBezTo>
                  <a:lnTo>
                    <a:pt x="605" y="1247"/>
                  </a:lnTo>
                  <a:cubicBezTo>
                    <a:pt x="651" y="1268"/>
                    <a:pt x="694" y="1282"/>
                    <a:pt x="735" y="1282"/>
                  </a:cubicBezTo>
                  <a:cubicBezTo>
                    <a:pt x="820" y="1282"/>
                    <a:pt x="897" y="1220"/>
                    <a:pt x="971" y="1024"/>
                  </a:cubicBezTo>
                  <a:cubicBezTo>
                    <a:pt x="1048" y="823"/>
                    <a:pt x="1091" y="682"/>
                    <a:pt x="1140" y="682"/>
                  </a:cubicBezTo>
                  <a:cubicBezTo>
                    <a:pt x="1161" y="682"/>
                    <a:pt x="1183" y="709"/>
                    <a:pt x="1210" y="769"/>
                  </a:cubicBezTo>
                  <a:cubicBezTo>
                    <a:pt x="1297" y="964"/>
                    <a:pt x="1333" y="1408"/>
                    <a:pt x="1333" y="1408"/>
                  </a:cubicBezTo>
                  <a:cubicBezTo>
                    <a:pt x="1333" y="1408"/>
                    <a:pt x="1355" y="1416"/>
                    <a:pt x="1384" y="1416"/>
                  </a:cubicBezTo>
                  <a:cubicBezTo>
                    <a:pt x="1423" y="1416"/>
                    <a:pt x="1475" y="1402"/>
                    <a:pt x="1508" y="1335"/>
                  </a:cubicBezTo>
                  <a:cubicBezTo>
                    <a:pt x="1507" y="1205"/>
                    <a:pt x="1514" y="1076"/>
                    <a:pt x="1530" y="948"/>
                  </a:cubicBezTo>
                  <a:cubicBezTo>
                    <a:pt x="1555" y="770"/>
                    <a:pt x="1717" y="547"/>
                    <a:pt x="1705" y="332"/>
                  </a:cubicBezTo>
                  <a:cubicBezTo>
                    <a:pt x="1692" y="125"/>
                    <a:pt x="1584" y="1"/>
                    <a:pt x="1432" y="1"/>
                  </a:cubicBez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8"/>
            <p:cNvSpPr/>
            <p:nvPr/>
          </p:nvSpPr>
          <p:spPr>
            <a:xfrm>
              <a:off x="1962400" y="882150"/>
              <a:ext cx="150175" cy="97275"/>
            </a:xfrm>
            <a:custGeom>
              <a:rect b="b" l="l" r="r" t="t"/>
              <a:pathLst>
                <a:path extrusionOk="0" h="3891" w="6007">
                  <a:moveTo>
                    <a:pt x="758" y="0"/>
                  </a:moveTo>
                  <a:cubicBezTo>
                    <a:pt x="402" y="0"/>
                    <a:pt x="0" y="261"/>
                    <a:pt x="45" y="707"/>
                  </a:cubicBezTo>
                  <a:cubicBezTo>
                    <a:pt x="93" y="1189"/>
                    <a:pt x="366" y="3828"/>
                    <a:pt x="366" y="3828"/>
                  </a:cubicBezTo>
                  <a:cubicBezTo>
                    <a:pt x="455" y="3874"/>
                    <a:pt x="541" y="3890"/>
                    <a:pt x="619" y="3890"/>
                  </a:cubicBezTo>
                  <a:cubicBezTo>
                    <a:pt x="822" y="3890"/>
                    <a:pt x="969" y="3778"/>
                    <a:pt x="969" y="3778"/>
                  </a:cubicBezTo>
                  <a:cubicBezTo>
                    <a:pt x="1063" y="2513"/>
                    <a:pt x="1300" y="1635"/>
                    <a:pt x="1103" y="1314"/>
                  </a:cubicBezTo>
                  <a:cubicBezTo>
                    <a:pt x="1103" y="1314"/>
                    <a:pt x="1103" y="1313"/>
                    <a:pt x="1103" y="1313"/>
                  </a:cubicBezTo>
                  <a:lnTo>
                    <a:pt x="1103" y="1313"/>
                  </a:lnTo>
                  <a:lnTo>
                    <a:pt x="2952" y="2435"/>
                  </a:lnTo>
                  <a:cubicBezTo>
                    <a:pt x="3178" y="2557"/>
                    <a:pt x="3427" y="2615"/>
                    <a:pt x="3692" y="2615"/>
                  </a:cubicBezTo>
                  <a:cubicBezTo>
                    <a:pt x="4013" y="2615"/>
                    <a:pt x="4358" y="2530"/>
                    <a:pt x="4713" y="2374"/>
                  </a:cubicBezTo>
                  <a:cubicBezTo>
                    <a:pt x="5363" y="2089"/>
                    <a:pt x="6007" y="1653"/>
                    <a:pt x="5826" y="829"/>
                  </a:cubicBezTo>
                  <a:lnTo>
                    <a:pt x="5826" y="829"/>
                  </a:lnTo>
                  <a:lnTo>
                    <a:pt x="3544" y="1042"/>
                  </a:lnTo>
                  <a:cubicBezTo>
                    <a:pt x="3544" y="1042"/>
                    <a:pt x="1320" y="163"/>
                    <a:pt x="974" y="37"/>
                  </a:cubicBezTo>
                  <a:cubicBezTo>
                    <a:pt x="907" y="12"/>
                    <a:pt x="833" y="0"/>
                    <a:pt x="7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8"/>
            <p:cNvSpPr/>
            <p:nvPr/>
          </p:nvSpPr>
          <p:spPr>
            <a:xfrm>
              <a:off x="2048250" y="741175"/>
              <a:ext cx="49550" cy="57025"/>
            </a:xfrm>
            <a:custGeom>
              <a:rect b="b" l="l" r="r" t="t"/>
              <a:pathLst>
                <a:path extrusionOk="0" h="2281" w="1982">
                  <a:moveTo>
                    <a:pt x="944" y="1"/>
                  </a:moveTo>
                  <a:cubicBezTo>
                    <a:pt x="473" y="1"/>
                    <a:pt x="146" y="357"/>
                    <a:pt x="74" y="825"/>
                  </a:cubicBezTo>
                  <a:cubicBezTo>
                    <a:pt x="33" y="1064"/>
                    <a:pt x="0" y="1550"/>
                    <a:pt x="166" y="1931"/>
                  </a:cubicBezTo>
                  <a:cubicBezTo>
                    <a:pt x="255" y="2134"/>
                    <a:pt x="335" y="2280"/>
                    <a:pt x="511" y="2280"/>
                  </a:cubicBezTo>
                  <a:cubicBezTo>
                    <a:pt x="521" y="2280"/>
                    <a:pt x="531" y="2280"/>
                    <a:pt x="542" y="2279"/>
                  </a:cubicBezTo>
                  <a:cubicBezTo>
                    <a:pt x="675" y="2268"/>
                    <a:pt x="1220" y="2105"/>
                    <a:pt x="1398" y="1899"/>
                  </a:cubicBezTo>
                  <a:cubicBezTo>
                    <a:pt x="1429" y="1861"/>
                    <a:pt x="1485" y="1756"/>
                    <a:pt x="1485" y="1756"/>
                  </a:cubicBezTo>
                  <a:cubicBezTo>
                    <a:pt x="1826" y="1525"/>
                    <a:pt x="1982" y="1101"/>
                    <a:pt x="1872" y="704"/>
                  </a:cubicBezTo>
                  <a:cubicBezTo>
                    <a:pt x="1761" y="306"/>
                    <a:pt x="1410" y="24"/>
                    <a:pt x="997" y="2"/>
                  </a:cubicBezTo>
                  <a:cubicBezTo>
                    <a:pt x="979" y="1"/>
                    <a:pt x="962" y="1"/>
                    <a:pt x="944" y="1"/>
                  </a:cubicBezTo>
                  <a:close/>
                </a:path>
              </a:pathLst>
            </a:custGeom>
            <a:solidFill>
              <a:srgbClr val="8A43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8"/>
            <p:cNvSpPr/>
            <p:nvPr/>
          </p:nvSpPr>
          <p:spPr>
            <a:xfrm>
              <a:off x="2058950" y="788600"/>
              <a:ext cx="41775" cy="29675"/>
            </a:xfrm>
            <a:custGeom>
              <a:rect b="b" l="l" r="r" t="t"/>
              <a:pathLst>
                <a:path extrusionOk="0" h="1187" w="1671">
                  <a:moveTo>
                    <a:pt x="970" y="1"/>
                  </a:moveTo>
                  <a:lnTo>
                    <a:pt x="295" y="256"/>
                  </a:lnTo>
                  <a:cubicBezTo>
                    <a:pt x="344" y="381"/>
                    <a:pt x="382" y="509"/>
                    <a:pt x="410" y="639"/>
                  </a:cubicBezTo>
                  <a:cubicBezTo>
                    <a:pt x="430" y="733"/>
                    <a:pt x="350" y="756"/>
                    <a:pt x="169" y="880"/>
                  </a:cubicBezTo>
                  <a:cubicBezTo>
                    <a:pt x="1" y="994"/>
                    <a:pt x="398" y="1186"/>
                    <a:pt x="701" y="1186"/>
                  </a:cubicBezTo>
                  <a:cubicBezTo>
                    <a:pt x="727" y="1186"/>
                    <a:pt x="752" y="1185"/>
                    <a:pt x="775" y="1182"/>
                  </a:cubicBezTo>
                  <a:cubicBezTo>
                    <a:pt x="1083" y="1143"/>
                    <a:pt x="1421" y="942"/>
                    <a:pt x="1507" y="738"/>
                  </a:cubicBezTo>
                  <a:cubicBezTo>
                    <a:pt x="1602" y="510"/>
                    <a:pt x="1671" y="480"/>
                    <a:pt x="1493" y="477"/>
                  </a:cubicBezTo>
                  <a:cubicBezTo>
                    <a:pt x="1470" y="477"/>
                    <a:pt x="1448" y="477"/>
                    <a:pt x="1428" y="477"/>
                  </a:cubicBezTo>
                  <a:cubicBezTo>
                    <a:pt x="1328" y="477"/>
                    <a:pt x="1257" y="480"/>
                    <a:pt x="1206" y="480"/>
                  </a:cubicBezTo>
                  <a:cubicBezTo>
                    <a:pt x="1095" y="480"/>
                    <a:pt x="1074" y="466"/>
                    <a:pt x="1051" y="382"/>
                  </a:cubicBezTo>
                  <a:cubicBezTo>
                    <a:pt x="1039" y="335"/>
                    <a:pt x="970" y="1"/>
                    <a:pt x="970" y="1"/>
                  </a:cubicBezTo>
                  <a:close/>
                </a:path>
              </a:pathLst>
            </a:custGeom>
            <a:solidFill>
              <a:srgbClr val="8A43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8"/>
            <p:cNvSpPr/>
            <p:nvPr/>
          </p:nvSpPr>
          <p:spPr>
            <a:xfrm>
              <a:off x="2053750" y="741150"/>
              <a:ext cx="42875" cy="49600"/>
            </a:xfrm>
            <a:custGeom>
              <a:rect b="b" l="l" r="r" t="t"/>
              <a:pathLst>
                <a:path extrusionOk="0" h="1984" w="1715">
                  <a:moveTo>
                    <a:pt x="724" y="0"/>
                  </a:moveTo>
                  <a:cubicBezTo>
                    <a:pt x="405" y="0"/>
                    <a:pt x="152" y="164"/>
                    <a:pt x="0" y="416"/>
                  </a:cubicBezTo>
                  <a:cubicBezTo>
                    <a:pt x="25" y="460"/>
                    <a:pt x="58" y="501"/>
                    <a:pt x="95" y="536"/>
                  </a:cubicBezTo>
                  <a:cubicBezTo>
                    <a:pt x="95" y="536"/>
                    <a:pt x="58" y="662"/>
                    <a:pt x="140" y="745"/>
                  </a:cubicBezTo>
                  <a:cubicBezTo>
                    <a:pt x="198" y="805"/>
                    <a:pt x="218" y="892"/>
                    <a:pt x="210" y="976"/>
                  </a:cubicBezTo>
                  <a:cubicBezTo>
                    <a:pt x="198" y="1076"/>
                    <a:pt x="198" y="1177"/>
                    <a:pt x="210" y="1277"/>
                  </a:cubicBezTo>
                  <a:cubicBezTo>
                    <a:pt x="231" y="1416"/>
                    <a:pt x="364" y="1474"/>
                    <a:pt x="364" y="1474"/>
                  </a:cubicBezTo>
                  <a:cubicBezTo>
                    <a:pt x="364" y="1474"/>
                    <a:pt x="372" y="1233"/>
                    <a:pt x="447" y="1129"/>
                  </a:cubicBezTo>
                  <a:cubicBezTo>
                    <a:pt x="490" y="1069"/>
                    <a:pt x="541" y="1038"/>
                    <a:pt x="595" y="1038"/>
                  </a:cubicBezTo>
                  <a:cubicBezTo>
                    <a:pt x="651" y="1038"/>
                    <a:pt x="711" y="1072"/>
                    <a:pt x="770" y="1141"/>
                  </a:cubicBezTo>
                  <a:cubicBezTo>
                    <a:pt x="844" y="1228"/>
                    <a:pt x="836" y="1450"/>
                    <a:pt x="754" y="1563"/>
                  </a:cubicBezTo>
                  <a:cubicBezTo>
                    <a:pt x="695" y="1644"/>
                    <a:pt x="639" y="1666"/>
                    <a:pt x="594" y="1666"/>
                  </a:cubicBezTo>
                  <a:cubicBezTo>
                    <a:pt x="540" y="1666"/>
                    <a:pt x="503" y="1633"/>
                    <a:pt x="503" y="1633"/>
                  </a:cubicBezTo>
                  <a:lnTo>
                    <a:pt x="503" y="1633"/>
                  </a:lnTo>
                  <a:cubicBezTo>
                    <a:pt x="491" y="1690"/>
                    <a:pt x="512" y="1918"/>
                    <a:pt x="723" y="1967"/>
                  </a:cubicBezTo>
                  <a:cubicBezTo>
                    <a:pt x="774" y="1978"/>
                    <a:pt x="825" y="1984"/>
                    <a:pt x="877" y="1984"/>
                  </a:cubicBezTo>
                  <a:cubicBezTo>
                    <a:pt x="1000" y="1984"/>
                    <a:pt x="1122" y="1953"/>
                    <a:pt x="1231" y="1891"/>
                  </a:cubicBezTo>
                  <a:cubicBezTo>
                    <a:pt x="1282" y="1860"/>
                    <a:pt x="1327" y="1824"/>
                    <a:pt x="1371" y="1784"/>
                  </a:cubicBezTo>
                  <a:cubicBezTo>
                    <a:pt x="1602" y="1552"/>
                    <a:pt x="1668" y="1330"/>
                    <a:pt x="1686" y="1019"/>
                  </a:cubicBezTo>
                  <a:cubicBezTo>
                    <a:pt x="1715" y="487"/>
                    <a:pt x="1309" y="32"/>
                    <a:pt x="777" y="2"/>
                  </a:cubicBezTo>
                  <a:cubicBezTo>
                    <a:pt x="759" y="1"/>
                    <a:pt x="741" y="0"/>
                    <a:pt x="724" y="0"/>
                  </a:cubicBezTo>
                  <a:close/>
                </a:path>
              </a:pathLst>
            </a:custGeom>
            <a:solidFill>
              <a:srgbClr val="3A2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8"/>
            <p:cNvSpPr/>
            <p:nvPr/>
          </p:nvSpPr>
          <p:spPr>
            <a:xfrm>
              <a:off x="2036525" y="800200"/>
              <a:ext cx="75850" cy="122775"/>
            </a:xfrm>
            <a:custGeom>
              <a:rect b="b" l="l" r="r" t="t"/>
              <a:pathLst>
                <a:path extrusionOk="0" h="4911" w="3034">
                  <a:moveTo>
                    <a:pt x="2267" y="0"/>
                  </a:moveTo>
                  <a:cubicBezTo>
                    <a:pt x="2167" y="0"/>
                    <a:pt x="2069" y="9"/>
                    <a:pt x="2026" y="12"/>
                  </a:cubicBezTo>
                  <a:cubicBezTo>
                    <a:pt x="2051" y="63"/>
                    <a:pt x="2031" y="185"/>
                    <a:pt x="1763" y="253"/>
                  </a:cubicBezTo>
                  <a:cubicBezTo>
                    <a:pt x="1660" y="279"/>
                    <a:pt x="1576" y="288"/>
                    <a:pt x="1510" y="288"/>
                  </a:cubicBezTo>
                  <a:cubicBezTo>
                    <a:pt x="1351" y="288"/>
                    <a:pt x="1289" y="236"/>
                    <a:pt x="1289" y="236"/>
                  </a:cubicBezTo>
                  <a:cubicBezTo>
                    <a:pt x="1289" y="236"/>
                    <a:pt x="941" y="427"/>
                    <a:pt x="726" y="635"/>
                  </a:cubicBezTo>
                  <a:cubicBezTo>
                    <a:pt x="173" y="1168"/>
                    <a:pt x="0" y="1818"/>
                    <a:pt x="605" y="2068"/>
                  </a:cubicBezTo>
                  <a:cubicBezTo>
                    <a:pt x="641" y="2340"/>
                    <a:pt x="706" y="2562"/>
                    <a:pt x="718" y="2720"/>
                  </a:cubicBezTo>
                  <a:cubicBezTo>
                    <a:pt x="684" y="3202"/>
                    <a:pt x="477" y="3416"/>
                    <a:pt x="321" y="4448"/>
                  </a:cubicBezTo>
                  <a:cubicBezTo>
                    <a:pt x="474" y="4775"/>
                    <a:pt x="941" y="4911"/>
                    <a:pt x="1400" y="4911"/>
                  </a:cubicBezTo>
                  <a:cubicBezTo>
                    <a:pt x="1505" y="4911"/>
                    <a:pt x="1609" y="4904"/>
                    <a:pt x="1709" y="4890"/>
                  </a:cubicBezTo>
                  <a:cubicBezTo>
                    <a:pt x="2209" y="4823"/>
                    <a:pt x="2722" y="4615"/>
                    <a:pt x="3034" y="4066"/>
                  </a:cubicBezTo>
                  <a:cubicBezTo>
                    <a:pt x="2891" y="3491"/>
                    <a:pt x="2796" y="3183"/>
                    <a:pt x="2757" y="3007"/>
                  </a:cubicBezTo>
                  <a:cubicBezTo>
                    <a:pt x="2652" y="2545"/>
                    <a:pt x="2585" y="2078"/>
                    <a:pt x="2585" y="2078"/>
                  </a:cubicBezTo>
                  <a:cubicBezTo>
                    <a:pt x="2731" y="1552"/>
                    <a:pt x="2814" y="1179"/>
                    <a:pt x="2764" y="674"/>
                  </a:cubicBezTo>
                  <a:cubicBezTo>
                    <a:pt x="2725" y="283"/>
                    <a:pt x="2682" y="127"/>
                    <a:pt x="2476" y="23"/>
                  </a:cubicBezTo>
                  <a:cubicBezTo>
                    <a:pt x="2422" y="6"/>
                    <a:pt x="2344" y="0"/>
                    <a:pt x="2267" y="0"/>
                  </a:cubicBezTo>
                  <a:close/>
                </a:path>
              </a:pathLst>
            </a:custGeom>
            <a:solidFill>
              <a:srgbClr val="E97E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8"/>
            <p:cNvSpPr/>
            <p:nvPr/>
          </p:nvSpPr>
          <p:spPr>
            <a:xfrm>
              <a:off x="2051625" y="846050"/>
              <a:ext cx="51600" cy="14675"/>
            </a:xfrm>
            <a:custGeom>
              <a:rect b="b" l="l" r="r" t="t"/>
              <a:pathLst>
                <a:path extrusionOk="0" h="587" w="2064">
                  <a:moveTo>
                    <a:pt x="2046" y="0"/>
                  </a:moveTo>
                  <a:lnTo>
                    <a:pt x="2046" y="0"/>
                  </a:lnTo>
                  <a:cubicBezTo>
                    <a:pt x="1491" y="279"/>
                    <a:pt x="1026" y="357"/>
                    <a:pt x="682" y="357"/>
                  </a:cubicBezTo>
                  <a:cubicBezTo>
                    <a:pt x="246" y="357"/>
                    <a:pt x="1" y="233"/>
                    <a:pt x="1" y="233"/>
                  </a:cubicBezTo>
                  <a:lnTo>
                    <a:pt x="1" y="233"/>
                  </a:lnTo>
                  <a:lnTo>
                    <a:pt x="49" y="451"/>
                  </a:lnTo>
                  <a:cubicBezTo>
                    <a:pt x="313" y="550"/>
                    <a:pt x="565" y="587"/>
                    <a:pt x="794" y="587"/>
                  </a:cubicBezTo>
                  <a:cubicBezTo>
                    <a:pt x="1492" y="587"/>
                    <a:pt x="1982" y="241"/>
                    <a:pt x="1982" y="241"/>
                  </a:cubicBezTo>
                  <a:cubicBezTo>
                    <a:pt x="2064" y="93"/>
                    <a:pt x="2046" y="0"/>
                    <a:pt x="2046" y="0"/>
                  </a:cubicBezTo>
                  <a:close/>
                </a:path>
              </a:pathLst>
            </a:custGeom>
            <a:solidFill>
              <a:srgbClr val="F5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8"/>
            <p:cNvSpPr/>
            <p:nvPr/>
          </p:nvSpPr>
          <p:spPr>
            <a:xfrm>
              <a:off x="1956200" y="812025"/>
              <a:ext cx="115700" cy="74575"/>
            </a:xfrm>
            <a:custGeom>
              <a:rect b="b" l="l" r="r" t="t"/>
              <a:pathLst>
                <a:path extrusionOk="0" h="2983" w="4628">
                  <a:moveTo>
                    <a:pt x="4242" y="0"/>
                  </a:moveTo>
                  <a:cubicBezTo>
                    <a:pt x="4117" y="0"/>
                    <a:pt x="3978" y="93"/>
                    <a:pt x="3906" y="298"/>
                  </a:cubicBezTo>
                  <a:cubicBezTo>
                    <a:pt x="3752" y="740"/>
                    <a:pt x="3754" y="1332"/>
                    <a:pt x="3387" y="1818"/>
                  </a:cubicBezTo>
                  <a:cubicBezTo>
                    <a:pt x="3218" y="2040"/>
                    <a:pt x="2924" y="2235"/>
                    <a:pt x="2428" y="2282"/>
                  </a:cubicBezTo>
                  <a:cubicBezTo>
                    <a:pt x="2132" y="2309"/>
                    <a:pt x="1887" y="2325"/>
                    <a:pt x="1705" y="2325"/>
                  </a:cubicBezTo>
                  <a:cubicBezTo>
                    <a:pt x="1582" y="2325"/>
                    <a:pt x="1487" y="2318"/>
                    <a:pt x="1426" y="2301"/>
                  </a:cubicBezTo>
                  <a:cubicBezTo>
                    <a:pt x="1287" y="2265"/>
                    <a:pt x="1235" y="2227"/>
                    <a:pt x="1112" y="2134"/>
                  </a:cubicBezTo>
                  <a:cubicBezTo>
                    <a:pt x="974" y="2028"/>
                    <a:pt x="861" y="2001"/>
                    <a:pt x="758" y="1933"/>
                  </a:cubicBezTo>
                  <a:cubicBezTo>
                    <a:pt x="696" y="1893"/>
                    <a:pt x="674" y="1873"/>
                    <a:pt x="656" y="1873"/>
                  </a:cubicBezTo>
                  <a:cubicBezTo>
                    <a:pt x="644" y="1873"/>
                    <a:pt x="634" y="1883"/>
                    <a:pt x="614" y="1902"/>
                  </a:cubicBezTo>
                  <a:cubicBezTo>
                    <a:pt x="566" y="1949"/>
                    <a:pt x="606" y="2079"/>
                    <a:pt x="694" y="2159"/>
                  </a:cubicBezTo>
                  <a:cubicBezTo>
                    <a:pt x="787" y="2242"/>
                    <a:pt x="869" y="2256"/>
                    <a:pt x="882" y="2283"/>
                  </a:cubicBezTo>
                  <a:cubicBezTo>
                    <a:pt x="887" y="2293"/>
                    <a:pt x="874" y="2298"/>
                    <a:pt x="846" y="2298"/>
                  </a:cubicBezTo>
                  <a:cubicBezTo>
                    <a:pt x="806" y="2298"/>
                    <a:pt x="736" y="2287"/>
                    <a:pt x="654" y="2266"/>
                  </a:cubicBezTo>
                  <a:cubicBezTo>
                    <a:pt x="464" y="2218"/>
                    <a:pt x="363" y="2126"/>
                    <a:pt x="269" y="2086"/>
                  </a:cubicBezTo>
                  <a:cubicBezTo>
                    <a:pt x="249" y="2077"/>
                    <a:pt x="231" y="2074"/>
                    <a:pt x="216" y="2074"/>
                  </a:cubicBezTo>
                  <a:cubicBezTo>
                    <a:pt x="156" y="2074"/>
                    <a:pt x="142" y="2136"/>
                    <a:pt x="160" y="2171"/>
                  </a:cubicBezTo>
                  <a:cubicBezTo>
                    <a:pt x="183" y="2213"/>
                    <a:pt x="222" y="2278"/>
                    <a:pt x="359" y="2364"/>
                  </a:cubicBezTo>
                  <a:cubicBezTo>
                    <a:pt x="460" y="2424"/>
                    <a:pt x="565" y="2476"/>
                    <a:pt x="673" y="2521"/>
                  </a:cubicBezTo>
                  <a:cubicBezTo>
                    <a:pt x="580" y="2512"/>
                    <a:pt x="490" y="2493"/>
                    <a:pt x="402" y="2463"/>
                  </a:cubicBezTo>
                  <a:cubicBezTo>
                    <a:pt x="235" y="2407"/>
                    <a:pt x="175" y="2365"/>
                    <a:pt x="87" y="2340"/>
                  </a:cubicBezTo>
                  <a:cubicBezTo>
                    <a:pt x="80" y="2338"/>
                    <a:pt x="75" y="2337"/>
                    <a:pt x="69" y="2337"/>
                  </a:cubicBezTo>
                  <a:cubicBezTo>
                    <a:pt x="0" y="2337"/>
                    <a:pt x="5" y="2471"/>
                    <a:pt x="81" y="2525"/>
                  </a:cubicBezTo>
                  <a:cubicBezTo>
                    <a:pt x="168" y="2585"/>
                    <a:pt x="262" y="2633"/>
                    <a:pt x="361" y="2668"/>
                  </a:cubicBezTo>
                  <a:cubicBezTo>
                    <a:pt x="472" y="2706"/>
                    <a:pt x="662" y="2755"/>
                    <a:pt x="662" y="2755"/>
                  </a:cubicBezTo>
                  <a:cubicBezTo>
                    <a:pt x="658" y="2755"/>
                    <a:pt x="654" y="2755"/>
                    <a:pt x="651" y="2755"/>
                  </a:cubicBezTo>
                  <a:cubicBezTo>
                    <a:pt x="464" y="2755"/>
                    <a:pt x="330" y="2699"/>
                    <a:pt x="246" y="2673"/>
                  </a:cubicBezTo>
                  <a:cubicBezTo>
                    <a:pt x="220" y="2664"/>
                    <a:pt x="197" y="2661"/>
                    <a:pt x="178" y="2661"/>
                  </a:cubicBezTo>
                  <a:cubicBezTo>
                    <a:pt x="135" y="2661"/>
                    <a:pt x="112" y="2681"/>
                    <a:pt x="112" y="2718"/>
                  </a:cubicBezTo>
                  <a:cubicBezTo>
                    <a:pt x="112" y="2761"/>
                    <a:pt x="164" y="2817"/>
                    <a:pt x="343" y="2896"/>
                  </a:cubicBezTo>
                  <a:cubicBezTo>
                    <a:pt x="475" y="2954"/>
                    <a:pt x="660" y="2983"/>
                    <a:pt x="840" y="2983"/>
                  </a:cubicBezTo>
                  <a:cubicBezTo>
                    <a:pt x="904" y="2983"/>
                    <a:pt x="967" y="2979"/>
                    <a:pt x="1028" y="2972"/>
                  </a:cubicBezTo>
                  <a:cubicBezTo>
                    <a:pt x="1261" y="2944"/>
                    <a:pt x="1350" y="2914"/>
                    <a:pt x="1472" y="2914"/>
                  </a:cubicBezTo>
                  <a:cubicBezTo>
                    <a:pt x="1594" y="2914"/>
                    <a:pt x="1711" y="2915"/>
                    <a:pt x="1825" y="2915"/>
                  </a:cubicBezTo>
                  <a:cubicBezTo>
                    <a:pt x="2126" y="2915"/>
                    <a:pt x="2412" y="2908"/>
                    <a:pt x="2746" y="2862"/>
                  </a:cubicBezTo>
                  <a:cubicBezTo>
                    <a:pt x="3028" y="2823"/>
                    <a:pt x="3400" y="2698"/>
                    <a:pt x="3660" y="2525"/>
                  </a:cubicBezTo>
                  <a:cubicBezTo>
                    <a:pt x="4066" y="2255"/>
                    <a:pt x="4367" y="1640"/>
                    <a:pt x="4481" y="1181"/>
                  </a:cubicBezTo>
                  <a:cubicBezTo>
                    <a:pt x="4627" y="590"/>
                    <a:pt x="4517" y="176"/>
                    <a:pt x="4411" y="70"/>
                  </a:cubicBezTo>
                  <a:cubicBezTo>
                    <a:pt x="4366" y="24"/>
                    <a:pt x="4306" y="0"/>
                    <a:pt x="4242" y="0"/>
                  </a:cubicBezTo>
                  <a:close/>
                </a:path>
              </a:pathLst>
            </a:custGeom>
            <a:solidFill>
              <a:srgbClr val="8A43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8"/>
            <p:cNvSpPr/>
            <p:nvPr/>
          </p:nvSpPr>
          <p:spPr>
            <a:xfrm>
              <a:off x="2051625" y="742425"/>
              <a:ext cx="59725" cy="109175"/>
            </a:xfrm>
            <a:custGeom>
              <a:rect b="b" l="l" r="r" t="t"/>
              <a:pathLst>
                <a:path extrusionOk="0" h="4367" w="2389">
                  <a:moveTo>
                    <a:pt x="1159" y="0"/>
                  </a:moveTo>
                  <a:lnTo>
                    <a:pt x="1024" y="645"/>
                  </a:lnTo>
                  <a:cubicBezTo>
                    <a:pt x="1024" y="645"/>
                    <a:pt x="1077" y="1367"/>
                    <a:pt x="929" y="1570"/>
                  </a:cubicBezTo>
                  <a:cubicBezTo>
                    <a:pt x="877" y="1641"/>
                    <a:pt x="820" y="1664"/>
                    <a:pt x="768" y="1664"/>
                  </a:cubicBezTo>
                  <a:cubicBezTo>
                    <a:pt x="671" y="1664"/>
                    <a:pt x="589" y="1582"/>
                    <a:pt x="589" y="1582"/>
                  </a:cubicBezTo>
                  <a:lnTo>
                    <a:pt x="589" y="1582"/>
                  </a:lnTo>
                  <a:cubicBezTo>
                    <a:pt x="589" y="1582"/>
                    <a:pt x="595" y="2293"/>
                    <a:pt x="306" y="2562"/>
                  </a:cubicBezTo>
                  <a:cubicBezTo>
                    <a:pt x="1" y="2845"/>
                    <a:pt x="1" y="3071"/>
                    <a:pt x="1" y="3071"/>
                  </a:cubicBezTo>
                  <a:cubicBezTo>
                    <a:pt x="240" y="2829"/>
                    <a:pt x="649" y="2567"/>
                    <a:pt x="649" y="2567"/>
                  </a:cubicBezTo>
                  <a:cubicBezTo>
                    <a:pt x="649" y="2567"/>
                    <a:pt x="664" y="2560"/>
                    <a:pt x="687" y="2560"/>
                  </a:cubicBezTo>
                  <a:cubicBezTo>
                    <a:pt x="778" y="2560"/>
                    <a:pt x="995" y="2672"/>
                    <a:pt x="883" y="3793"/>
                  </a:cubicBezTo>
                  <a:cubicBezTo>
                    <a:pt x="853" y="4094"/>
                    <a:pt x="1107" y="4367"/>
                    <a:pt x="1509" y="4367"/>
                  </a:cubicBezTo>
                  <a:cubicBezTo>
                    <a:pt x="1565" y="4367"/>
                    <a:pt x="1624" y="4361"/>
                    <a:pt x="1685" y="4350"/>
                  </a:cubicBezTo>
                  <a:cubicBezTo>
                    <a:pt x="2191" y="4257"/>
                    <a:pt x="2280" y="3836"/>
                    <a:pt x="2335" y="3632"/>
                  </a:cubicBezTo>
                  <a:cubicBezTo>
                    <a:pt x="2389" y="3436"/>
                    <a:pt x="2361" y="2860"/>
                    <a:pt x="2287" y="2230"/>
                  </a:cubicBezTo>
                  <a:cubicBezTo>
                    <a:pt x="2203" y="1496"/>
                    <a:pt x="2092" y="1065"/>
                    <a:pt x="1896" y="538"/>
                  </a:cubicBezTo>
                  <a:cubicBezTo>
                    <a:pt x="1701" y="11"/>
                    <a:pt x="1159" y="0"/>
                    <a:pt x="1159" y="0"/>
                  </a:cubicBezTo>
                  <a:close/>
                </a:path>
              </a:pathLst>
            </a:custGeom>
            <a:solidFill>
              <a:srgbClr val="3A2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8"/>
            <p:cNvSpPr/>
            <p:nvPr/>
          </p:nvSpPr>
          <p:spPr>
            <a:xfrm>
              <a:off x="2018150" y="832925"/>
              <a:ext cx="132800" cy="136750"/>
            </a:xfrm>
            <a:custGeom>
              <a:rect b="b" l="l" r="r" t="t"/>
              <a:pathLst>
                <a:path extrusionOk="0" h="5470" w="5312">
                  <a:moveTo>
                    <a:pt x="4351" y="1518"/>
                  </a:moveTo>
                  <a:lnTo>
                    <a:pt x="4351" y="1518"/>
                  </a:lnTo>
                  <a:cubicBezTo>
                    <a:pt x="4355" y="1548"/>
                    <a:pt x="4354" y="1577"/>
                    <a:pt x="4349" y="1606"/>
                  </a:cubicBezTo>
                  <a:lnTo>
                    <a:pt x="4277" y="2044"/>
                  </a:lnTo>
                  <a:lnTo>
                    <a:pt x="3113" y="2717"/>
                  </a:lnTo>
                  <a:cubicBezTo>
                    <a:pt x="3124" y="2662"/>
                    <a:pt x="3133" y="2600"/>
                    <a:pt x="3144" y="2536"/>
                  </a:cubicBezTo>
                  <a:cubicBezTo>
                    <a:pt x="3182" y="2295"/>
                    <a:pt x="3471" y="1951"/>
                    <a:pt x="3785" y="1768"/>
                  </a:cubicBezTo>
                  <a:lnTo>
                    <a:pt x="4036" y="1625"/>
                  </a:lnTo>
                  <a:cubicBezTo>
                    <a:pt x="4159" y="1555"/>
                    <a:pt x="4268" y="1520"/>
                    <a:pt x="4351" y="1518"/>
                  </a:cubicBezTo>
                  <a:close/>
                  <a:moveTo>
                    <a:pt x="4894" y="0"/>
                  </a:moveTo>
                  <a:cubicBezTo>
                    <a:pt x="4780" y="0"/>
                    <a:pt x="4644" y="41"/>
                    <a:pt x="4490" y="127"/>
                  </a:cubicBezTo>
                  <a:lnTo>
                    <a:pt x="3638" y="601"/>
                  </a:lnTo>
                  <a:cubicBezTo>
                    <a:pt x="3109" y="898"/>
                    <a:pt x="2574" y="1619"/>
                    <a:pt x="2444" y="2213"/>
                  </a:cubicBezTo>
                  <a:lnTo>
                    <a:pt x="2018" y="4190"/>
                  </a:lnTo>
                  <a:cubicBezTo>
                    <a:pt x="1906" y="4697"/>
                    <a:pt x="1523" y="5038"/>
                    <a:pt x="1106" y="5038"/>
                  </a:cubicBezTo>
                  <a:cubicBezTo>
                    <a:pt x="1035" y="5038"/>
                    <a:pt x="963" y="5028"/>
                    <a:pt x="891" y="5008"/>
                  </a:cubicBezTo>
                  <a:lnTo>
                    <a:pt x="0" y="4752"/>
                  </a:lnTo>
                  <a:lnTo>
                    <a:pt x="0" y="4752"/>
                  </a:lnTo>
                  <a:cubicBezTo>
                    <a:pt x="46" y="4778"/>
                    <a:pt x="427" y="4998"/>
                    <a:pt x="891" y="5265"/>
                  </a:cubicBezTo>
                  <a:cubicBezTo>
                    <a:pt x="1127" y="5402"/>
                    <a:pt x="1440" y="5469"/>
                    <a:pt x="1760" y="5469"/>
                  </a:cubicBezTo>
                  <a:cubicBezTo>
                    <a:pt x="2107" y="5469"/>
                    <a:pt x="2463" y="5389"/>
                    <a:pt x="2737" y="5231"/>
                  </a:cubicBezTo>
                  <a:lnTo>
                    <a:pt x="3512" y="4783"/>
                  </a:lnTo>
                  <a:cubicBezTo>
                    <a:pt x="4039" y="4479"/>
                    <a:pt x="4567" y="3752"/>
                    <a:pt x="4692" y="3157"/>
                  </a:cubicBezTo>
                  <a:lnTo>
                    <a:pt x="5223" y="667"/>
                  </a:lnTo>
                  <a:cubicBezTo>
                    <a:pt x="5312" y="244"/>
                    <a:pt x="5172" y="0"/>
                    <a:pt x="4894" y="0"/>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8"/>
            <p:cNvSpPr/>
            <p:nvPr/>
          </p:nvSpPr>
          <p:spPr>
            <a:xfrm>
              <a:off x="2094925" y="870875"/>
              <a:ext cx="37200" cy="36425"/>
            </a:xfrm>
            <a:custGeom>
              <a:rect b="b" l="l" r="r" t="t"/>
              <a:pathLst>
                <a:path extrusionOk="0" h="1457" w="1488">
                  <a:moveTo>
                    <a:pt x="1303" y="0"/>
                  </a:moveTo>
                  <a:cubicBezTo>
                    <a:pt x="1296" y="0"/>
                    <a:pt x="1288" y="1"/>
                    <a:pt x="1280" y="1"/>
                  </a:cubicBezTo>
                  <a:cubicBezTo>
                    <a:pt x="1284" y="30"/>
                    <a:pt x="1283" y="59"/>
                    <a:pt x="1278" y="88"/>
                  </a:cubicBezTo>
                  <a:lnTo>
                    <a:pt x="1206" y="526"/>
                  </a:lnTo>
                  <a:lnTo>
                    <a:pt x="42" y="1199"/>
                  </a:lnTo>
                  <a:cubicBezTo>
                    <a:pt x="17" y="1351"/>
                    <a:pt x="0" y="1456"/>
                    <a:pt x="0" y="1456"/>
                  </a:cubicBezTo>
                  <a:lnTo>
                    <a:pt x="1393" y="652"/>
                  </a:lnTo>
                  <a:lnTo>
                    <a:pt x="1465" y="214"/>
                  </a:lnTo>
                  <a:cubicBezTo>
                    <a:pt x="1488" y="75"/>
                    <a:pt x="1423" y="0"/>
                    <a:pt x="130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8"/>
            <p:cNvSpPr/>
            <p:nvPr/>
          </p:nvSpPr>
          <p:spPr>
            <a:xfrm>
              <a:off x="2003825" y="968225"/>
              <a:ext cx="117850" cy="38200"/>
            </a:xfrm>
            <a:custGeom>
              <a:rect b="b" l="l" r="r" t="t"/>
              <a:pathLst>
                <a:path extrusionOk="0" h="1528" w="4714">
                  <a:moveTo>
                    <a:pt x="126" y="1"/>
                  </a:moveTo>
                  <a:cubicBezTo>
                    <a:pt x="88" y="1"/>
                    <a:pt x="51" y="20"/>
                    <a:pt x="30" y="55"/>
                  </a:cubicBezTo>
                  <a:cubicBezTo>
                    <a:pt x="0" y="108"/>
                    <a:pt x="18" y="175"/>
                    <a:pt x="70" y="205"/>
                  </a:cubicBezTo>
                  <a:lnTo>
                    <a:pt x="2357" y="1527"/>
                  </a:lnTo>
                  <a:lnTo>
                    <a:pt x="4646" y="205"/>
                  </a:lnTo>
                  <a:cubicBezTo>
                    <a:pt x="4696" y="175"/>
                    <a:pt x="4713" y="108"/>
                    <a:pt x="4683" y="57"/>
                  </a:cubicBezTo>
                  <a:cubicBezTo>
                    <a:pt x="4662" y="22"/>
                    <a:pt x="4626" y="2"/>
                    <a:pt x="4588" y="2"/>
                  </a:cubicBezTo>
                  <a:cubicBezTo>
                    <a:pt x="4570" y="2"/>
                    <a:pt x="4552" y="6"/>
                    <a:pt x="4536" y="16"/>
                  </a:cubicBezTo>
                  <a:lnTo>
                    <a:pt x="2357" y="1273"/>
                  </a:lnTo>
                  <a:lnTo>
                    <a:pt x="180" y="16"/>
                  </a:lnTo>
                  <a:cubicBezTo>
                    <a:pt x="163" y="6"/>
                    <a:pt x="144" y="1"/>
                    <a:pt x="126" y="1"/>
                  </a:cubicBezTo>
                  <a:close/>
                </a:path>
              </a:pathLst>
            </a:custGeom>
            <a:solidFill>
              <a:srgbClr val="2234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8"/>
            <p:cNvSpPr/>
            <p:nvPr/>
          </p:nvSpPr>
          <p:spPr>
            <a:xfrm>
              <a:off x="2165875" y="1084800"/>
              <a:ext cx="60350" cy="26100"/>
            </a:xfrm>
            <a:custGeom>
              <a:rect b="b" l="l" r="r" t="t"/>
              <a:pathLst>
                <a:path extrusionOk="0" h="1044" w="2414">
                  <a:moveTo>
                    <a:pt x="2278" y="0"/>
                  </a:moveTo>
                  <a:lnTo>
                    <a:pt x="1581" y="35"/>
                  </a:lnTo>
                  <a:cubicBezTo>
                    <a:pt x="1418" y="233"/>
                    <a:pt x="753" y="203"/>
                    <a:pt x="239" y="280"/>
                  </a:cubicBezTo>
                  <a:cubicBezTo>
                    <a:pt x="222" y="282"/>
                    <a:pt x="206" y="286"/>
                    <a:pt x="192" y="295"/>
                  </a:cubicBezTo>
                  <a:cubicBezTo>
                    <a:pt x="0" y="413"/>
                    <a:pt x="262" y="726"/>
                    <a:pt x="415" y="791"/>
                  </a:cubicBezTo>
                  <a:cubicBezTo>
                    <a:pt x="531" y="840"/>
                    <a:pt x="653" y="874"/>
                    <a:pt x="778" y="893"/>
                  </a:cubicBezTo>
                  <a:cubicBezTo>
                    <a:pt x="922" y="915"/>
                    <a:pt x="1037" y="904"/>
                    <a:pt x="1181" y="913"/>
                  </a:cubicBezTo>
                  <a:cubicBezTo>
                    <a:pt x="1302" y="920"/>
                    <a:pt x="1476" y="922"/>
                    <a:pt x="1592" y="958"/>
                  </a:cubicBezTo>
                  <a:cubicBezTo>
                    <a:pt x="1678" y="986"/>
                    <a:pt x="1756" y="1007"/>
                    <a:pt x="1872" y="1033"/>
                  </a:cubicBezTo>
                  <a:cubicBezTo>
                    <a:pt x="1901" y="1040"/>
                    <a:pt x="1933" y="1043"/>
                    <a:pt x="1965" y="1043"/>
                  </a:cubicBezTo>
                  <a:cubicBezTo>
                    <a:pt x="2111" y="1043"/>
                    <a:pt x="2279" y="981"/>
                    <a:pt x="2361" y="876"/>
                  </a:cubicBezTo>
                  <a:cubicBezTo>
                    <a:pt x="2388" y="846"/>
                    <a:pt x="2406" y="808"/>
                    <a:pt x="2412" y="768"/>
                  </a:cubicBezTo>
                  <a:cubicBezTo>
                    <a:pt x="2413" y="739"/>
                    <a:pt x="2410" y="710"/>
                    <a:pt x="2402" y="682"/>
                  </a:cubicBezTo>
                  <a:cubicBezTo>
                    <a:pt x="2390" y="631"/>
                    <a:pt x="2256" y="2"/>
                    <a:pt x="2278" y="0"/>
                  </a:cubicBez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8"/>
            <p:cNvSpPr/>
            <p:nvPr/>
          </p:nvSpPr>
          <p:spPr>
            <a:xfrm>
              <a:off x="2199025" y="998000"/>
              <a:ext cx="26925" cy="90450"/>
            </a:xfrm>
            <a:custGeom>
              <a:rect b="b" l="l" r="r" t="t"/>
              <a:pathLst>
                <a:path extrusionOk="0" h="3618" w="1077">
                  <a:moveTo>
                    <a:pt x="0" y="1"/>
                  </a:moveTo>
                  <a:cubicBezTo>
                    <a:pt x="47" y="475"/>
                    <a:pt x="255" y="3507"/>
                    <a:pt x="255" y="3507"/>
                  </a:cubicBezTo>
                  <a:cubicBezTo>
                    <a:pt x="349" y="3589"/>
                    <a:pt x="451" y="3617"/>
                    <a:pt x="547" y="3617"/>
                  </a:cubicBezTo>
                  <a:cubicBezTo>
                    <a:pt x="763" y="3617"/>
                    <a:pt x="950" y="3476"/>
                    <a:pt x="950" y="3476"/>
                  </a:cubicBezTo>
                  <a:cubicBezTo>
                    <a:pt x="950" y="3476"/>
                    <a:pt x="1069" y="912"/>
                    <a:pt x="1073" y="739"/>
                  </a:cubicBezTo>
                  <a:cubicBezTo>
                    <a:pt x="1076" y="567"/>
                    <a:pt x="892" y="87"/>
                    <a:pt x="892" y="87"/>
                  </a:cubicBezTo>
                  <a:lnTo>
                    <a:pt x="602" y="330"/>
                  </a:lnTo>
                  <a:lnTo>
                    <a:pt x="602" y="330"/>
                  </a:lnTo>
                  <a:lnTo>
                    <a:pt x="0" y="1"/>
                  </a:lnTo>
                  <a:close/>
                </a:path>
              </a:pathLst>
            </a:custGeom>
            <a:solidFill>
              <a:srgbClr val="6F8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8"/>
            <p:cNvSpPr/>
            <p:nvPr/>
          </p:nvSpPr>
          <p:spPr>
            <a:xfrm>
              <a:off x="2260975" y="1064950"/>
              <a:ext cx="5550" cy="108675"/>
            </a:xfrm>
            <a:custGeom>
              <a:rect b="b" l="l" r="r" t="t"/>
              <a:pathLst>
                <a:path extrusionOk="0" h="4347" w="222">
                  <a:moveTo>
                    <a:pt x="112" y="0"/>
                  </a:moveTo>
                  <a:cubicBezTo>
                    <a:pt x="50" y="0"/>
                    <a:pt x="1" y="50"/>
                    <a:pt x="1" y="110"/>
                  </a:cubicBezTo>
                  <a:lnTo>
                    <a:pt x="1" y="4237"/>
                  </a:lnTo>
                  <a:cubicBezTo>
                    <a:pt x="1" y="4297"/>
                    <a:pt x="50" y="4347"/>
                    <a:pt x="112" y="4347"/>
                  </a:cubicBezTo>
                  <a:cubicBezTo>
                    <a:pt x="172" y="4347"/>
                    <a:pt x="221" y="4297"/>
                    <a:pt x="221" y="4237"/>
                  </a:cubicBezTo>
                  <a:lnTo>
                    <a:pt x="221" y="110"/>
                  </a:lnTo>
                  <a:cubicBezTo>
                    <a:pt x="221" y="50"/>
                    <a:pt x="172" y="0"/>
                    <a:pt x="112" y="0"/>
                  </a:cubicBezTo>
                  <a:close/>
                </a:path>
              </a:pathLst>
            </a:custGeom>
            <a:solidFill>
              <a:srgbClr val="2234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8"/>
            <p:cNvSpPr/>
            <p:nvPr/>
          </p:nvSpPr>
          <p:spPr>
            <a:xfrm>
              <a:off x="2193700" y="1039100"/>
              <a:ext cx="28550" cy="95850"/>
            </a:xfrm>
            <a:custGeom>
              <a:rect b="b" l="l" r="r" t="t"/>
              <a:pathLst>
                <a:path extrusionOk="0" h="3834" w="1142">
                  <a:moveTo>
                    <a:pt x="1018" y="0"/>
                  </a:moveTo>
                  <a:cubicBezTo>
                    <a:pt x="968" y="0"/>
                    <a:pt x="923" y="35"/>
                    <a:pt x="912" y="86"/>
                  </a:cubicBezTo>
                  <a:lnTo>
                    <a:pt x="15" y="3697"/>
                  </a:lnTo>
                  <a:cubicBezTo>
                    <a:pt x="1" y="3755"/>
                    <a:pt x="36" y="3816"/>
                    <a:pt x="95" y="3830"/>
                  </a:cubicBezTo>
                  <a:cubicBezTo>
                    <a:pt x="103" y="3833"/>
                    <a:pt x="113" y="3834"/>
                    <a:pt x="121" y="3834"/>
                  </a:cubicBezTo>
                  <a:cubicBezTo>
                    <a:pt x="172" y="3834"/>
                    <a:pt x="216" y="3799"/>
                    <a:pt x="229" y="3749"/>
                  </a:cubicBezTo>
                  <a:lnTo>
                    <a:pt x="1125" y="139"/>
                  </a:lnTo>
                  <a:cubicBezTo>
                    <a:pt x="1141" y="80"/>
                    <a:pt x="1105" y="18"/>
                    <a:pt x="1046" y="4"/>
                  </a:cubicBezTo>
                  <a:cubicBezTo>
                    <a:pt x="1036" y="2"/>
                    <a:pt x="1027" y="0"/>
                    <a:pt x="1018" y="0"/>
                  </a:cubicBezTo>
                  <a:close/>
                </a:path>
              </a:pathLst>
            </a:custGeom>
            <a:solidFill>
              <a:srgbClr val="2234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8"/>
            <p:cNvSpPr/>
            <p:nvPr/>
          </p:nvSpPr>
          <p:spPr>
            <a:xfrm>
              <a:off x="2305300" y="1039150"/>
              <a:ext cx="28500" cy="95800"/>
            </a:xfrm>
            <a:custGeom>
              <a:rect b="b" l="l" r="r" t="t"/>
              <a:pathLst>
                <a:path extrusionOk="0" h="3832" w="1140">
                  <a:moveTo>
                    <a:pt x="123" y="1"/>
                  </a:moveTo>
                  <a:cubicBezTo>
                    <a:pt x="114" y="1"/>
                    <a:pt x="105" y="2"/>
                    <a:pt x="95" y="4"/>
                  </a:cubicBezTo>
                  <a:cubicBezTo>
                    <a:pt x="36" y="19"/>
                    <a:pt x="0" y="78"/>
                    <a:pt x="15" y="137"/>
                  </a:cubicBezTo>
                  <a:lnTo>
                    <a:pt x="911" y="3747"/>
                  </a:lnTo>
                  <a:cubicBezTo>
                    <a:pt x="923" y="3797"/>
                    <a:pt x="968" y="3832"/>
                    <a:pt x="1018" y="3832"/>
                  </a:cubicBezTo>
                  <a:cubicBezTo>
                    <a:pt x="1027" y="3832"/>
                    <a:pt x="1035" y="3831"/>
                    <a:pt x="1045" y="3828"/>
                  </a:cubicBezTo>
                  <a:cubicBezTo>
                    <a:pt x="1104" y="3814"/>
                    <a:pt x="1139" y="3753"/>
                    <a:pt x="1125" y="3695"/>
                  </a:cubicBezTo>
                  <a:lnTo>
                    <a:pt x="228" y="84"/>
                  </a:lnTo>
                  <a:cubicBezTo>
                    <a:pt x="216" y="34"/>
                    <a:pt x="172" y="1"/>
                    <a:pt x="123" y="1"/>
                  </a:cubicBezTo>
                  <a:close/>
                </a:path>
              </a:pathLst>
            </a:custGeom>
            <a:solidFill>
              <a:srgbClr val="2234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8"/>
            <p:cNvSpPr/>
            <p:nvPr/>
          </p:nvSpPr>
          <p:spPr>
            <a:xfrm>
              <a:off x="2180800" y="1008050"/>
              <a:ext cx="127625" cy="70150"/>
            </a:xfrm>
            <a:custGeom>
              <a:rect b="b" l="l" r="r" t="t"/>
              <a:pathLst>
                <a:path extrusionOk="0" h="2806" w="5105">
                  <a:moveTo>
                    <a:pt x="2424" y="0"/>
                  </a:moveTo>
                  <a:cubicBezTo>
                    <a:pt x="2218" y="0"/>
                    <a:pt x="2011" y="46"/>
                    <a:pt x="1853" y="137"/>
                  </a:cubicBezTo>
                  <a:lnTo>
                    <a:pt x="315" y="1024"/>
                  </a:lnTo>
                  <a:cubicBezTo>
                    <a:pt x="0" y="1207"/>
                    <a:pt x="0" y="1503"/>
                    <a:pt x="315" y="1685"/>
                  </a:cubicBezTo>
                  <a:lnTo>
                    <a:pt x="1534" y="2389"/>
                  </a:lnTo>
                  <a:cubicBezTo>
                    <a:pt x="1534" y="2389"/>
                    <a:pt x="2262" y="2806"/>
                    <a:pt x="2855" y="2806"/>
                  </a:cubicBezTo>
                  <a:cubicBezTo>
                    <a:pt x="2937" y="2806"/>
                    <a:pt x="3016" y="2798"/>
                    <a:pt x="3091" y="2780"/>
                  </a:cubicBezTo>
                  <a:cubicBezTo>
                    <a:pt x="3703" y="2630"/>
                    <a:pt x="5104" y="1355"/>
                    <a:pt x="5104" y="1355"/>
                  </a:cubicBezTo>
                  <a:lnTo>
                    <a:pt x="2996" y="137"/>
                  </a:lnTo>
                  <a:cubicBezTo>
                    <a:pt x="2838" y="46"/>
                    <a:pt x="2631" y="0"/>
                    <a:pt x="24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8"/>
            <p:cNvSpPr/>
            <p:nvPr/>
          </p:nvSpPr>
          <p:spPr>
            <a:xfrm>
              <a:off x="2258250" y="905550"/>
              <a:ext cx="39125" cy="30650"/>
            </a:xfrm>
            <a:custGeom>
              <a:rect b="b" l="l" r="r" t="t"/>
              <a:pathLst>
                <a:path extrusionOk="0" h="1226" w="1565">
                  <a:moveTo>
                    <a:pt x="960" y="1"/>
                  </a:moveTo>
                  <a:lnTo>
                    <a:pt x="237" y="434"/>
                  </a:lnTo>
                  <a:cubicBezTo>
                    <a:pt x="237" y="434"/>
                    <a:pt x="278" y="577"/>
                    <a:pt x="306" y="669"/>
                  </a:cubicBezTo>
                  <a:cubicBezTo>
                    <a:pt x="334" y="762"/>
                    <a:pt x="332" y="812"/>
                    <a:pt x="155" y="945"/>
                  </a:cubicBezTo>
                  <a:cubicBezTo>
                    <a:pt x="0" y="1063"/>
                    <a:pt x="364" y="1225"/>
                    <a:pt x="662" y="1225"/>
                  </a:cubicBezTo>
                  <a:cubicBezTo>
                    <a:pt x="702" y="1225"/>
                    <a:pt x="741" y="1222"/>
                    <a:pt x="778" y="1216"/>
                  </a:cubicBezTo>
                  <a:cubicBezTo>
                    <a:pt x="1082" y="1161"/>
                    <a:pt x="1409" y="942"/>
                    <a:pt x="1484" y="734"/>
                  </a:cubicBezTo>
                  <a:cubicBezTo>
                    <a:pt x="1564" y="511"/>
                    <a:pt x="1539" y="272"/>
                    <a:pt x="1417" y="272"/>
                  </a:cubicBezTo>
                  <a:cubicBezTo>
                    <a:pt x="1413" y="272"/>
                    <a:pt x="1408" y="273"/>
                    <a:pt x="1403" y="273"/>
                  </a:cubicBezTo>
                  <a:cubicBezTo>
                    <a:pt x="1270" y="293"/>
                    <a:pt x="1160" y="325"/>
                    <a:pt x="1094" y="325"/>
                  </a:cubicBezTo>
                  <a:cubicBezTo>
                    <a:pt x="1064" y="325"/>
                    <a:pt x="1043" y="318"/>
                    <a:pt x="1034" y="301"/>
                  </a:cubicBezTo>
                  <a:cubicBezTo>
                    <a:pt x="1011" y="258"/>
                    <a:pt x="960" y="1"/>
                    <a:pt x="960" y="1"/>
                  </a:cubicBezTo>
                  <a:close/>
                </a:path>
              </a:pathLst>
            </a:custGeom>
            <a:solidFill>
              <a:srgbClr val="8A43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8"/>
            <p:cNvSpPr/>
            <p:nvPr/>
          </p:nvSpPr>
          <p:spPr>
            <a:xfrm>
              <a:off x="2197900" y="980600"/>
              <a:ext cx="90200" cy="60725"/>
            </a:xfrm>
            <a:custGeom>
              <a:rect b="b" l="l" r="r" t="t"/>
              <a:pathLst>
                <a:path extrusionOk="0" h="2429" w="3608">
                  <a:moveTo>
                    <a:pt x="745" y="0"/>
                  </a:moveTo>
                  <a:cubicBezTo>
                    <a:pt x="395" y="0"/>
                    <a:pt x="0" y="256"/>
                    <a:pt x="44" y="697"/>
                  </a:cubicBezTo>
                  <a:lnTo>
                    <a:pt x="646" y="1026"/>
                  </a:lnTo>
                  <a:lnTo>
                    <a:pt x="3024" y="2399"/>
                  </a:lnTo>
                  <a:cubicBezTo>
                    <a:pt x="3061" y="2419"/>
                    <a:pt x="3096" y="2428"/>
                    <a:pt x="3128" y="2428"/>
                  </a:cubicBezTo>
                  <a:cubicBezTo>
                    <a:pt x="3530" y="2428"/>
                    <a:pt x="3607" y="1026"/>
                    <a:pt x="3607" y="1026"/>
                  </a:cubicBezTo>
                  <a:cubicBezTo>
                    <a:pt x="3607" y="1026"/>
                    <a:pt x="1300" y="161"/>
                    <a:pt x="959" y="36"/>
                  </a:cubicBezTo>
                  <a:cubicBezTo>
                    <a:pt x="893" y="12"/>
                    <a:pt x="820" y="0"/>
                    <a:pt x="7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8"/>
            <p:cNvSpPr/>
            <p:nvPr/>
          </p:nvSpPr>
          <p:spPr>
            <a:xfrm>
              <a:off x="2128575" y="1103600"/>
              <a:ext cx="59325" cy="26050"/>
            </a:xfrm>
            <a:custGeom>
              <a:rect b="b" l="l" r="r" t="t"/>
              <a:pathLst>
                <a:path extrusionOk="0" h="1042" w="2373">
                  <a:moveTo>
                    <a:pt x="2307" y="30"/>
                  </a:moveTo>
                  <a:lnTo>
                    <a:pt x="2307" y="30"/>
                  </a:lnTo>
                  <a:cubicBezTo>
                    <a:pt x="2307" y="30"/>
                    <a:pt x="2307" y="30"/>
                    <a:pt x="2307" y="30"/>
                  </a:cubicBezTo>
                  <a:close/>
                  <a:moveTo>
                    <a:pt x="1608" y="0"/>
                  </a:moveTo>
                  <a:cubicBezTo>
                    <a:pt x="1508" y="101"/>
                    <a:pt x="1261" y="118"/>
                    <a:pt x="971" y="118"/>
                  </a:cubicBezTo>
                  <a:cubicBezTo>
                    <a:pt x="829" y="118"/>
                    <a:pt x="677" y="114"/>
                    <a:pt x="527" y="114"/>
                  </a:cubicBezTo>
                  <a:cubicBezTo>
                    <a:pt x="433" y="114"/>
                    <a:pt x="340" y="116"/>
                    <a:pt x="250" y="121"/>
                  </a:cubicBezTo>
                  <a:cubicBezTo>
                    <a:pt x="235" y="121"/>
                    <a:pt x="218" y="124"/>
                    <a:pt x="202" y="132"/>
                  </a:cubicBezTo>
                  <a:cubicBezTo>
                    <a:pt x="1" y="232"/>
                    <a:pt x="232" y="567"/>
                    <a:pt x="378" y="646"/>
                  </a:cubicBezTo>
                  <a:cubicBezTo>
                    <a:pt x="491" y="706"/>
                    <a:pt x="609" y="751"/>
                    <a:pt x="732" y="781"/>
                  </a:cubicBezTo>
                  <a:cubicBezTo>
                    <a:pt x="873" y="816"/>
                    <a:pt x="988" y="815"/>
                    <a:pt x="1131" y="838"/>
                  </a:cubicBezTo>
                  <a:cubicBezTo>
                    <a:pt x="1251" y="856"/>
                    <a:pt x="1425" y="874"/>
                    <a:pt x="1536" y="920"/>
                  </a:cubicBezTo>
                  <a:cubicBezTo>
                    <a:pt x="1620" y="956"/>
                    <a:pt x="1695" y="984"/>
                    <a:pt x="1807" y="1021"/>
                  </a:cubicBezTo>
                  <a:cubicBezTo>
                    <a:pt x="1849" y="1034"/>
                    <a:pt x="1898" y="1041"/>
                    <a:pt x="1948" y="1041"/>
                  </a:cubicBezTo>
                  <a:cubicBezTo>
                    <a:pt x="2081" y="1041"/>
                    <a:pt x="2227" y="995"/>
                    <a:pt x="2309" y="909"/>
                  </a:cubicBezTo>
                  <a:cubicBezTo>
                    <a:pt x="2339" y="881"/>
                    <a:pt x="2360" y="846"/>
                    <a:pt x="2369" y="806"/>
                  </a:cubicBezTo>
                  <a:cubicBezTo>
                    <a:pt x="2373" y="777"/>
                    <a:pt x="2373" y="748"/>
                    <a:pt x="2368" y="720"/>
                  </a:cubicBezTo>
                  <a:cubicBezTo>
                    <a:pt x="2361" y="669"/>
                    <a:pt x="2286" y="30"/>
                    <a:pt x="2306" y="30"/>
                  </a:cubicBezTo>
                  <a:lnTo>
                    <a:pt x="2306" y="30"/>
                  </a:lnTo>
                  <a:cubicBezTo>
                    <a:pt x="2307" y="30"/>
                    <a:pt x="2307" y="30"/>
                    <a:pt x="2307" y="30"/>
                  </a:cubicBezTo>
                  <a:lnTo>
                    <a:pt x="2307" y="30"/>
                  </a:lnTo>
                  <a:lnTo>
                    <a:pt x="1608" y="0"/>
                  </a:ln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8"/>
            <p:cNvSpPr/>
            <p:nvPr/>
          </p:nvSpPr>
          <p:spPr>
            <a:xfrm>
              <a:off x="2161400" y="1000050"/>
              <a:ext cx="148850" cy="106700"/>
            </a:xfrm>
            <a:custGeom>
              <a:rect b="b" l="l" r="r" t="t"/>
              <a:pathLst>
                <a:path extrusionOk="0" h="4268" w="5954">
                  <a:moveTo>
                    <a:pt x="746" y="0"/>
                  </a:moveTo>
                  <a:cubicBezTo>
                    <a:pt x="396" y="0"/>
                    <a:pt x="0" y="256"/>
                    <a:pt x="44" y="696"/>
                  </a:cubicBezTo>
                  <a:cubicBezTo>
                    <a:pt x="91" y="1171"/>
                    <a:pt x="296" y="4142"/>
                    <a:pt x="296" y="4142"/>
                  </a:cubicBezTo>
                  <a:cubicBezTo>
                    <a:pt x="405" y="4237"/>
                    <a:pt x="527" y="4268"/>
                    <a:pt x="637" y="4268"/>
                  </a:cubicBezTo>
                  <a:cubicBezTo>
                    <a:pt x="833" y="4268"/>
                    <a:pt x="995" y="4171"/>
                    <a:pt x="995" y="4171"/>
                  </a:cubicBezTo>
                  <a:cubicBezTo>
                    <a:pt x="995" y="4171"/>
                    <a:pt x="1114" y="1607"/>
                    <a:pt x="1118" y="1434"/>
                  </a:cubicBezTo>
                  <a:cubicBezTo>
                    <a:pt x="1119" y="1397"/>
                    <a:pt x="1110" y="1345"/>
                    <a:pt x="1097" y="1286"/>
                  </a:cubicBezTo>
                  <a:lnTo>
                    <a:pt x="1097" y="1286"/>
                  </a:lnTo>
                  <a:lnTo>
                    <a:pt x="3024" y="2399"/>
                  </a:lnTo>
                  <a:cubicBezTo>
                    <a:pt x="3247" y="2518"/>
                    <a:pt x="3493" y="2575"/>
                    <a:pt x="3754" y="2575"/>
                  </a:cubicBezTo>
                  <a:cubicBezTo>
                    <a:pt x="4070" y="2575"/>
                    <a:pt x="4409" y="2492"/>
                    <a:pt x="4759" y="2338"/>
                  </a:cubicBezTo>
                  <a:cubicBezTo>
                    <a:pt x="5399" y="2057"/>
                    <a:pt x="5954" y="1690"/>
                    <a:pt x="5898" y="832"/>
                  </a:cubicBezTo>
                  <a:lnTo>
                    <a:pt x="5898" y="832"/>
                  </a:lnTo>
                  <a:lnTo>
                    <a:pt x="3608" y="1025"/>
                  </a:lnTo>
                  <a:cubicBezTo>
                    <a:pt x="3608" y="1025"/>
                    <a:pt x="1301" y="160"/>
                    <a:pt x="959" y="36"/>
                  </a:cubicBezTo>
                  <a:cubicBezTo>
                    <a:pt x="893" y="12"/>
                    <a:pt x="820" y="0"/>
                    <a:pt x="7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8"/>
            <p:cNvSpPr/>
            <p:nvPr/>
          </p:nvSpPr>
          <p:spPr>
            <a:xfrm>
              <a:off x="2245175" y="859375"/>
              <a:ext cx="49400" cy="57475"/>
            </a:xfrm>
            <a:custGeom>
              <a:rect b="b" l="l" r="r" t="t"/>
              <a:pathLst>
                <a:path extrusionOk="0" h="2299" w="1976">
                  <a:moveTo>
                    <a:pt x="931" y="0"/>
                  </a:moveTo>
                  <a:cubicBezTo>
                    <a:pt x="433" y="0"/>
                    <a:pt x="105" y="383"/>
                    <a:pt x="56" y="869"/>
                  </a:cubicBezTo>
                  <a:cubicBezTo>
                    <a:pt x="27" y="1110"/>
                    <a:pt x="0" y="1621"/>
                    <a:pt x="185" y="1992"/>
                  </a:cubicBezTo>
                  <a:cubicBezTo>
                    <a:pt x="290" y="2202"/>
                    <a:pt x="401" y="2280"/>
                    <a:pt x="599" y="2298"/>
                  </a:cubicBezTo>
                  <a:cubicBezTo>
                    <a:pt x="605" y="2298"/>
                    <a:pt x="613" y="2299"/>
                    <a:pt x="621" y="2299"/>
                  </a:cubicBezTo>
                  <a:cubicBezTo>
                    <a:pt x="798" y="2299"/>
                    <a:pt x="1288" y="2148"/>
                    <a:pt x="1447" y="1942"/>
                  </a:cubicBezTo>
                  <a:cubicBezTo>
                    <a:pt x="1476" y="1903"/>
                    <a:pt x="1513" y="1726"/>
                    <a:pt x="1513" y="1726"/>
                  </a:cubicBezTo>
                  <a:cubicBezTo>
                    <a:pt x="1842" y="1477"/>
                    <a:pt x="1976" y="1046"/>
                    <a:pt x="1845" y="656"/>
                  </a:cubicBezTo>
                  <a:cubicBezTo>
                    <a:pt x="1714" y="265"/>
                    <a:pt x="1348" y="0"/>
                    <a:pt x="935" y="0"/>
                  </a:cubicBezTo>
                  <a:cubicBezTo>
                    <a:pt x="934" y="0"/>
                    <a:pt x="932" y="0"/>
                    <a:pt x="931" y="0"/>
                  </a:cubicBezTo>
                  <a:close/>
                </a:path>
              </a:pathLst>
            </a:custGeom>
            <a:solidFill>
              <a:srgbClr val="8A43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8"/>
            <p:cNvSpPr/>
            <p:nvPr/>
          </p:nvSpPr>
          <p:spPr>
            <a:xfrm>
              <a:off x="2237325" y="856575"/>
              <a:ext cx="56950" cy="58050"/>
            </a:xfrm>
            <a:custGeom>
              <a:rect b="b" l="l" r="r" t="t"/>
              <a:pathLst>
                <a:path extrusionOk="0" h="2322" w="2278">
                  <a:moveTo>
                    <a:pt x="1218" y="0"/>
                  </a:moveTo>
                  <a:cubicBezTo>
                    <a:pt x="921" y="0"/>
                    <a:pt x="602" y="66"/>
                    <a:pt x="402" y="66"/>
                  </a:cubicBezTo>
                  <a:cubicBezTo>
                    <a:pt x="352" y="66"/>
                    <a:pt x="310" y="62"/>
                    <a:pt x="277" y="52"/>
                  </a:cubicBezTo>
                  <a:cubicBezTo>
                    <a:pt x="223" y="35"/>
                    <a:pt x="181" y="27"/>
                    <a:pt x="149" y="27"/>
                  </a:cubicBezTo>
                  <a:cubicBezTo>
                    <a:pt x="0" y="27"/>
                    <a:pt x="69" y="197"/>
                    <a:pt x="186" y="408"/>
                  </a:cubicBezTo>
                  <a:cubicBezTo>
                    <a:pt x="271" y="560"/>
                    <a:pt x="424" y="661"/>
                    <a:pt x="597" y="679"/>
                  </a:cubicBezTo>
                  <a:cubicBezTo>
                    <a:pt x="597" y="679"/>
                    <a:pt x="565" y="806"/>
                    <a:pt x="652" y="886"/>
                  </a:cubicBezTo>
                  <a:cubicBezTo>
                    <a:pt x="714" y="942"/>
                    <a:pt x="738" y="1029"/>
                    <a:pt x="734" y="1113"/>
                  </a:cubicBezTo>
                  <a:cubicBezTo>
                    <a:pt x="727" y="1214"/>
                    <a:pt x="732" y="1314"/>
                    <a:pt x="749" y="1414"/>
                  </a:cubicBezTo>
                  <a:cubicBezTo>
                    <a:pt x="776" y="1552"/>
                    <a:pt x="913" y="1603"/>
                    <a:pt x="913" y="1603"/>
                  </a:cubicBezTo>
                  <a:cubicBezTo>
                    <a:pt x="913" y="1603"/>
                    <a:pt x="910" y="1388"/>
                    <a:pt x="953" y="1267"/>
                  </a:cubicBezTo>
                  <a:cubicBezTo>
                    <a:pt x="975" y="1200"/>
                    <a:pt x="1047" y="1156"/>
                    <a:pt x="1122" y="1156"/>
                  </a:cubicBezTo>
                  <a:cubicBezTo>
                    <a:pt x="1181" y="1156"/>
                    <a:pt x="1241" y="1184"/>
                    <a:pt x="1281" y="1251"/>
                  </a:cubicBezTo>
                  <a:cubicBezTo>
                    <a:pt x="1369" y="1403"/>
                    <a:pt x="1330" y="1507"/>
                    <a:pt x="1300" y="1644"/>
                  </a:cubicBezTo>
                  <a:cubicBezTo>
                    <a:pt x="1270" y="1780"/>
                    <a:pt x="1140" y="1741"/>
                    <a:pt x="1102" y="1776"/>
                  </a:cubicBezTo>
                  <a:cubicBezTo>
                    <a:pt x="1076" y="1802"/>
                    <a:pt x="1078" y="1921"/>
                    <a:pt x="1158" y="2003"/>
                  </a:cubicBezTo>
                  <a:cubicBezTo>
                    <a:pt x="1158" y="2004"/>
                    <a:pt x="1158" y="2004"/>
                    <a:pt x="1158" y="2006"/>
                  </a:cubicBezTo>
                  <a:cubicBezTo>
                    <a:pt x="1192" y="2118"/>
                    <a:pt x="1320" y="2321"/>
                    <a:pt x="1488" y="2321"/>
                  </a:cubicBezTo>
                  <a:cubicBezTo>
                    <a:pt x="1500" y="2321"/>
                    <a:pt x="1512" y="2320"/>
                    <a:pt x="1525" y="2318"/>
                  </a:cubicBezTo>
                  <a:cubicBezTo>
                    <a:pt x="1642" y="2295"/>
                    <a:pt x="1750" y="2244"/>
                    <a:pt x="1844" y="2172"/>
                  </a:cubicBezTo>
                  <a:cubicBezTo>
                    <a:pt x="1844" y="2172"/>
                    <a:pt x="1906" y="2022"/>
                    <a:pt x="2092" y="1694"/>
                  </a:cubicBezTo>
                  <a:cubicBezTo>
                    <a:pt x="2277" y="1365"/>
                    <a:pt x="2277" y="1122"/>
                    <a:pt x="2209" y="794"/>
                  </a:cubicBezTo>
                  <a:cubicBezTo>
                    <a:pt x="2140" y="466"/>
                    <a:pt x="1917" y="384"/>
                    <a:pt x="1917" y="384"/>
                  </a:cubicBezTo>
                  <a:cubicBezTo>
                    <a:pt x="1823" y="75"/>
                    <a:pt x="1533" y="0"/>
                    <a:pt x="1218" y="0"/>
                  </a:cubicBezTo>
                  <a:close/>
                </a:path>
              </a:pathLst>
            </a:custGeom>
            <a:solidFill>
              <a:srgbClr val="8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8"/>
            <p:cNvSpPr/>
            <p:nvPr/>
          </p:nvSpPr>
          <p:spPr>
            <a:xfrm>
              <a:off x="2241825" y="912100"/>
              <a:ext cx="71550" cy="131025"/>
            </a:xfrm>
            <a:custGeom>
              <a:rect b="b" l="l" r="r" t="t"/>
              <a:pathLst>
                <a:path extrusionOk="0" h="5241" w="2862">
                  <a:moveTo>
                    <a:pt x="2107" y="1"/>
                  </a:moveTo>
                  <a:cubicBezTo>
                    <a:pt x="2073" y="1"/>
                    <a:pt x="2038" y="4"/>
                    <a:pt x="2003" y="9"/>
                  </a:cubicBezTo>
                  <a:cubicBezTo>
                    <a:pt x="1933" y="19"/>
                    <a:pt x="1863" y="33"/>
                    <a:pt x="1796" y="55"/>
                  </a:cubicBezTo>
                  <a:cubicBezTo>
                    <a:pt x="1818" y="125"/>
                    <a:pt x="1757" y="241"/>
                    <a:pt x="1505" y="375"/>
                  </a:cubicBezTo>
                  <a:cubicBezTo>
                    <a:pt x="1234" y="519"/>
                    <a:pt x="1050" y="534"/>
                    <a:pt x="986" y="534"/>
                  </a:cubicBezTo>
                  <a:cubicBezTo>
                    <a:pt x="970" y="534"/>
                    <a:pt x="962" y="533"/>
                    <a:pt x="962" y="533"/>
                  </a:cubicBezTo>
                  <a:cubicBezTo>
                    <a:pt x="962" y="533"/>
                    <a:pt x="559" y="751"/>
                    <a:pt x="383" y="874"/>
                  </a:cubicBezTo>
                  <a:cubicBezTo>
                    <a:pt x="162" y="1029"/>
                    <a:pt x="64" y="1475"/>
                    <a:pt x="34" y="2230"/>
                  </a:cubicBezTo>
                  <a:cubicBezTo>
                    <a:pt x="8" y="2898"/>
                    <a:pt x="0" y="3957"/>
                    <a:pt x="10" y="4519"/>
                  </a:cubicBezTo>
                  <a:cubicBezTo>
                    <a:pt x="15" y="4776"/>
                    <a:pt x="163" y="5009"/>
                    <a:pt x="395" y="5121"/>
                  </a:cubicBezTo>
                  <a:cubicBezTo>
                    <a:pt x="534" y="5187"/>
                    <a:pt x="702" y="5241"/>
                    <a:pt x="888" y="5241"/>
                  </a:cubicBezTo>
                  <a:cubicBezTo>
                    <a:pt x="914" y="5241"/>
                    <a:pt x="940" y="5239"/>
                    <a:pt x="967" y="5237"/>
                  </a:cubicBezTo>
                  <a:cubicBezTo>
                    <a:pt x="1495" y="5194"/>
                    <a:pt x="2465" y="4712"/>
                    <a:pt x="2680" y="4350"/>
                  </a:cubicBezTo>
                  <a:cubicBezTo>
                    <a:pt x="2674" y="3585"/>
                    <a:pt x="2610" y="3121"/>
                    <a:pt x="2637" y="2664"/>
                  </a:cubicBezTo>
                  <a:cubicBezTo>
                    <a:pt x="2685" y="1856"/>
                    <a:pt x="2861" y="1217"/>
                    <a:pt x="2638" y="570"/>
                  </a:cubicBezTo>
                  <a:cubicBezTo>
                    <a:pt x="2476" y="95"/>
                    <a:pt x="2291" y="1"/>
                    <a:pt x="2107" y="1"/>
                  </a:cubicBezTo>
                  <a:close/>
                </a:path>
              </a:pathLst>
            </a:custGeom>
            <a:solidFill>
              <a:srgbClr val="F5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8"/>
            <p:cNvSpPr/>
            <p:nvPr/>
          </p:nvSpPr>
          <p:spPr>
            <a:xfrm>
              <a:off x="2264425" y="912975"/>
              <a:ext cx="25300" cy="13400"/>
            </a:xfrm>
            <a:custGeom>
              <a:rect b="b" l="l" r="r" t="t"/>
              <a:pathLst>
                <a:path extrusionOk="0" h="536" w="1012">
                  <a:moveTo>
                    <a:pt x="962" y="0"/>
                  </a:moveTo>
                  <a:lnTo>
                    <a:pt x="831" y="27"/>
                  </a:lnTo>
                  <a:cubicBezTo>
                    <a:pt x="840" y="93"/>
                    <a:pt x="712" y="235"/>
                    <a:pt x="473" y="350"/>
                  </a:cubicBezTo>
                  <a:cubicBezTo>
                    <a:pt x="331" y="419"/>
                    <a:pt x="208" y="432"/>
                    <a:pt x="136" y="432"/>
                  </a:cubicBezTo>
                  <a:cubicBezTo>
                    <a:pt x="95" y="432"/>
                    <a:pt x="71" y="428"/>
                    <a:pt x="71" y="428"/>
                  </a:cubicBezTo>
                  <a:lnTo>
                    <a:pt x="0" y="529"/>
                  </a:lnTo>
                  <a:cubicBezTo>
                    <a:pt x="0" y="529"/>
                    <a:pt x="30" y="535"/>
                    <a:pt x="98" y="535"/>
                  </a:cubicBezTo>
                  <a:cubicBezTo>
                    <a:pt x="133" y="535"/>
                    <a:pt x="177" y="534"/>
                    <a:pt x="232" y="529"/>
                  </a:cubicBezTo>
                  <a:cubicBezTo>
                    <a:pt x="397" y="513"/>
                    <a:pt x="653" y="414"/>
                    <a:pt x="831" y="255"/>
                  </a:cubicBezTo>
                  <a:cubicBezTo>
                    <a:pt x="1011" y="95"/>
                    <a:pt x="962" y="1"/>
                    <a:pt x="962" y="0"/>
                  </a:cubicBezTo>
                  <a:close/>
                </a:path>
              </a:pathLst>
            </a:custGeom>
            <a:solidFill>
              <a:srgbClr val="E97E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8"/>
            <p:cNvSpPr/>
            <p:nvPr/>
          </p:nvSpPr>
          <p:spPr>
            <a:xfrm>
              <a:off x="2146800" y="935225"/>
              <a:ext cx="115700" cy="74575"/>
            </a:xfrm>
            <a:custGeom>
              <a:rect b="b" l="l" r="r" t="t"/>
              <a:pathLst>
                <a:path extrusionOk="0" h="2983" w="4628">
                  <a:moveTo>
                    <a:pt x="4241" y="1"/>
                  </a:moveTo>
                  <a:cubicBezTo>
                    <a:pt x="4116" y="1"/>
                    <a:pt x="3977" y="94"/>
                    <a:pt x="3906" y="299"/>
                  </a:cubicBezTo>
                  <a:cubicBezTo>
                    <a:pt x="3752" y="739"/>
                    <a:pt x="3753" y="1332"/>
                    <a:pt x="3386" y="1818"/>
                  </a:cubicBezTo>
                  <a:cubicBezTo>
                    <a:pt x="3219" y="2040"/>
                    <a:pt x="2925" y="2236"/>
                    <a:pt x="2427" y="2281"/>
                  </a:cubicBezTo>
                  <a:cubicBezTo>
                    <a:pt x="2131" y="2310"/>
                    <a:pt x="1886" y="2326"/>
                    <a:pt x="1704" y="2326"/>
                  </a:cubicBezTo>
                  <a:cubicBezTo>
                    <a:pt x="1581" y="2326"/>
                    <a:pt x="1487" y="2318"/>
                    <a:pt x="1426" y="2302"/>
                  </a:cubicBezTo>
                  <a:cubicBezTo>
                    <a:pt x="1287" y="2265"/>
                    <a:pt x="1235" y="2228"/>
                    <a:pt x="1113" y="2134"/>
                  </a:cubicBezTo>
                  <a:cubicBezTo>
                    <a:pt x="974" y="2028"/>
                    <a:pt x="861" y="2000"/>
                    <a:pt x="757" y="1933"/>
                  </a:cubicBezTo>
                  <a:cubicBezTo>
                    <a:pt x="696" y="1894"/>
                    <a:pt x="674" y="1874"/>
                    <a:pt x="656" y="1874"/>
                  </a:cubicBezTo>
                  <a:cubicBezTo>
                    <a:pt x="643" y="1874"/>
                    <a:pt x="633" y="1883"/>
                    <a:pt x="613" y="1903"/>
                  </a:cubicBezTo>
                  <a:cubicBezTo>
                    <a:pt x="565" y="1948"/>
                    <a:pt x="605" y="2080"/>
                    <a:pt x="693" y="2158"/>
                  </a:cubicBezTo>
                  <a:cubicBezTo>
                    <a:pt x="786" y="2242"/>
                    <a:pt x="869" y="2257"/>
                    <a:pt x="883" y="2283"/>
                  </a:cubicBezTo>
                  <a:cubicBezTo>
                    <a:pt x="888" y="2293"/>
                    <a:pt x="874" y="2298"/>
                    <a:pt x="846" y="2298"/>
                  </a:cubicBezTo>
                  <a:cubicBezTo>
                    <a:pt x="805" y="2298"/>
                    <a:pt x="736" y="2288"/>
                    <a:pt x="654" y="2267"/>
                  </a:cubicBezTo>
                  <a:cubicBezTo>
                    <a:pt x="464" y="2218"/>
                    <a:pt x="362" y="2127"/>
                    <a:pt x="270" y="2086"/>
                  </a:cubicBezTo>
                  <a:cubicBezTo>
                    <a:pt x="249" y="2077"/>
                    <a:pt x="231" y="2073"/>
                    <a:pt x="216" y="2073"/>
                  </a:cubicBezTo>
                  <a:cubicBezTo>
                    <a:pt x="156" y="2073"/>
                    <a:pt x="141" y="2136"/>
                    <a:pt x="160" y="2170"/>
                  </a:cubicBezTo>
                  <a:cubicBezTo>
                    <a:pt x="183" y="2214"/>
                    <a:pt x="221" y="2278"/>
                    <a:pt x="359" y="2365"/>
                  </a:cubicBezTo>
                  <a:cubicBezTo>
                    <a:pt x="459" y="2425"/>
                    <a:pt x="564" y="2477"/>
                    <a:pt x="673" y="2520"/>
                  </a:cubicBezTo>
                  <a:cubicBezTo>
                    <a:pt x="580" y="2512"/>
                    <a:pt x="489" y="2493"/>
                    <a:pt x="401" y="2462"/>
                  </a:cubicBezTo>
                  <a:cubicBezTo>
                    <a:pt x="235" y="2407"/>
                    <a:pt x="174" y="2365"/>
                    <a:pt x="87" y="2341"/>
                  </a:cubicBezTo>
                  <a:cubicBezTo>
                    <a:pt x="81" y="2339"/>
                    <a:pt x="75" y="2338"/>
                    <a:pt x="69" y="2338"/>
                  </a:cubicBezTo>
                  <a:cubicBezTo>
                    <a:pt x="1" y="2338"/>
                    <a:pt x="4" y="2471"/>
                    <a:pt x="80" y="2525"/>
                  </a:cubicBezTo>
                  <a:cubicBezTo>
                    <a:pt x="167" y="2586"/>
                    <a:pt x="261" y="2633"/>
                    <a:pt x="361" y="2668"/>
                  </a:cubicBezTo>
                  <a:cubicBezTo>
                    <a:pt x="472" y="2706"/>
                    <a:pt x="663" y="2754"/>
                    <a:pt x="663" y="2754"/>
                  </a:cubicBezTo>
                  <a:cubicBezTo>
                    <a:pt x="657" y="2755"/>
                    <a:pt x="651" y="2755"/>
                    <a:pt x="646" y="2755"/>
                  </a:cubicBezTo>
                  <a:cubicBezTo>
                    <a:pt x="462" y="2755"/>
                    <a:pt x="329" y="2699"/>
                    <a:pt x="245" y="2674"/>
                  </a:cubicBezTo>
                  <a:cubicBezTo>
                    <a:pt x="219" y="2665"/>
                    <a:pt x="196" y="2661"/>
                    <a:pt x="176" y="2661"/>
                  </a:cubicBezTo>
                  <a:cubicBezTo>
                    <a:pt x="134" y="2661"/>
                    <a:pt x="112" y="2681"/>
                    <a:pt x="112" y="2718"/>
                  </a:cubicBezTo>
                  <a:cubicBezTo>
                    <a:pt x="112" y="2761"/>
                    <a:pt x="163" y="2818"/>
                    <a:pt x="343" y="2897"/>
                  </a:cubicBezTo>
                  <a:cubicBezTo>
                    <a:pt x="474" y="2954"/>
                    <a:pt x="657" y="2983"/>
                    <a:pt x="837" y="2983"/>
                  </a:cubicBezTo>
                  <a:cubicBezTo>
                    <a:pt x="902" y="2983"/>
                    <a:pt x="967" y="2979"/>
                    <a:pt x="1029" y="2972"/>
                  </a:cubicBezTo>
                  <a:cubicBezTo>
                    <a:pt x="1260" y="2945"/>
                    <a:pt x="1351" y="2915"/>
                    <a:pt x="1473" y="2915"/>
                  </a:cubicBezTo>
                  <a:cubicBezTo>
                    <a:pt x="1586" y="2915"/>
                    <a:pt x="1694" y="2916"/>
                    <a:pt x="1799" y="2916"/>
                  </a:cubicBezTo>
                  <a:cubicBezTo>
                    <a:pt x="2111" y="2916"/>
                    <a:pt x="2401" y="2910"/>
                    <a:pt x="2746" y="2862"/>
                  </a:cubicBezTo>
                  <a:cubicBezTo>
                    <a:pt x="3028" y="2823"/>
                    <a:pt x="3400" y="2698"/>
                    <a:pt x="3660" y="2525"/>
                  </a:cubicBezTo>
                  <a:cubicBezTo>
                    <a:pt x="4066" y="2256"/>
                    <a:pt x="4366" y="1641"/>
                    <a:pt x="4481" y="1182"/>
                  </a:cubicBezTo>
                  <a:cubicBezTo>
                    <a:pt x="4628" y="590"/>
                    <a:pt x="4517" y="176"/>
                    <a:pt x="4411" y="71"/>
                  </a:cubicBezTo>
                  <a:cubicBezTo>
                    <a:pt x="4365" y="25"/>
                    <a:pt x="4305" y="1"/>
                    <a:pt x="4241" y="1"/>
                  </a:cubicBezTo>
                  <a:close/>
                </a:path>
              </a:pathLst>
            </a:custGeom>
            <a:solidFill>
              <a:srgbClr val="8A43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8"/>
            <p:cNvSpPr/>
            <p:nvPr/>
          </p:nvSpPr>
          <p:spPr>
            <a:xfrm>
              <a:off x="2236575" y="934325"/>
              <a:ext cx="25250" cy="42125"/>
            </a:xfrm>
            <a:custGeom>
              <a:rect b="b" l="l" r="r" t="t"/>
              <a:pathLst>
                <a:path extrusionOk="0" h="1685" w="1010">
                  <a:moveTo>
                    <a:pt x="613" y="0"/>
                  </a:moveTo>
                  <a:cubicBezTo>
                    <a:pt x="379" y="0"/>
                    <a:pt x="293" y="269"/>
                    <a:pt x="244" y="450"/>
                  </a:cubicBezTo>
                  <a:cubicBezTo>
                    <a:pt x="191" y="649"/>
                    <a:pt x="0" y="1409"/>
                    <a:pt x="0" y="1409"/>
                  </a:cubicBezTo>
                  <a:cubicBezTo>
                    <a:pt x="292" y="1662"/>
                    <a:pt x="827" y="1684"/>
                    <a:pt x="827" y="1684"/>
                  </a:cubicBezTo>
                  <a:cubicBezTo>
                    <a:pt x="827" y="1684"/>
                    <a:pt x="939" y="1299"/>
                    <a:pt x="961" y="1127"/>
                  </a:cubicBezTo>
                  <a:cubicBezTo>
                    <a:pt x="995" y="848"/>
                    <a:pt x="1009" y="497"/>
                    <a:pt x="961" y="318"/>
                  </a:cubicBezTo>
                  <a:cubicBezTo>
                    <a:pt x="913" y="140"/>
                    <a:pt x="798" y="31"/>
                    <a:pt x="685" y="8"/>
                  </a:cubicBezTo>
                  <a:cubicBezTo>
                    <a:pt x="659" y="3"/>
                    <a:pt x="635" y="0"/>
                    <a:pt x="613" y="0"/>
                  </a:cubicBezTo>
                  <a:close/>
                </a:path>
              </a:pathLst>
            </a:custGeom>
            <a:solidFill>
              <a:srgbClr val="E97E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8"/>
            <p:cNvSpPr/>
            <p:nvPr/>
          </p:nvSpPr>
          <p:spPr>
            <a:xfrm>
              <a:off x="2219125" y="949000"/>
              <a:ext cx="132825" cy="136725"/>
            </a:xfrm>
            <a:custGeom>
              <a:rect b="b" l="l" r="r" t="t"/>
              <a:pathLst>
                <a:path extrusionOk="0" h="5469" w="5313">
                  <a:moveTo>
                    <a:pt x="4352" y="1518"/>
                  </a:moveTo>
                  <a:cubicBezTo>
                    <a:pt x="4356" y="1547"/>
                    <a:pt x="4354" y="1577"/>
                    <a:pt x="4350" y="1606"/>
                  </a:cubicBezTo>
                  <a:lnTo>
                    <a:pt x="4277" y="2043"/>
                  </a:lnTo>
                  <a:lnTo>
                    <a:pt x="3114" y="2716"/>
                  </a:lnTo>
                  <a:cubicBezTo>
                    <a:pt x="3125" y="2661"/>
                    <a:pt x="3133" y="2599"/>
                    <a:pt x="3144" y="2535"/>
                  </a:cubicBezTo>
                  <a:cubicBezTo>
                    <a:pt x="3184" y="2294"/>
                    <a:pt x="3472" y="1950"/>
                    <a:pt x="3786" y="1768"/>
                  </a:cubicBezTo>
                  <a:lnTo>
                    <a:pt x="4037" y="1624"/>
                  </a:lnTo>
                  <a:cubicBezTo>
                    <a:pt x="4160" y="1556"/>
                    <a:pt x="4269" y="1521"/>
                    <a:pt x="4352" y="1518"/>
                  </a:cubicBezTo>
                  <a:close/>
                  <a:moveTo>
                    <a:pt x="4894" y="0"/>
                  </a:moveTo>
                  <a:cubicBezTo>
                    <a:pt x="4781" y="0"/>
                    <a:pt x="4644" y="40"/>
                    <a:pt x="4491" y="126"/>
                  </a:cubicBezTo>
                  <a:lnTo>
                    <a:pt x="3639" y="601"/>
                  </a:lnTo>
                  <a:cubicBezTo>
                    <a:pt x="3109" y="898"/>
                    <a:pt x="2575" y="1619"/>
                    <a:pt x="2446" y="2213"/>
                  </a:cubicBezTo>
                  <a:lnTo>
                    <a:pt x="2018" y="4188"/>
                  </a:lnTo>
                  <a:cubicBezTo>
                    <a:pt x="1907" y="4697"/>
                    <a:pt x="1524" y="5038"/>
                    <a:pt x="1107" y="5038"/>
                  </a:cubicBezTo>
                  <a:cubicBezTo>
                    <a:pt x="1036" y="5038"/>
                    <a:pt x="964" y="5028"/>
                    <a:pt x="893" y="5008"/>
                  </a:cubicBezTo>
                  <a:lnTo>
                    <a:pt x="1" y="4751"/>
                  </a:lnTo>
                  <a:lnTo>
                    <a:pt x="1" y="4751"/>
                  </a:lnTo>
                  <a:cubicBezTo>
                    <a:pt x="48" y="4777"/>
                    <a:pt x="428" y="4998"/>
                    <a:pt x="893" y="5263"/>
                  </a:cubicBezTo>
                  <a:cubicBezTo>
                    <a:pt x="1129" y="5401"/>
                    <a:pt x="1441" y="5469"/>
                    <a:pt x="1761" y="5469"/>
                  </a:cubicBezTo>
                  <a:cubicBezTo>
                    <a:pt x="2108" y="5469"/>
                    <a:pt x="2464" y="5389"/>
                    <a:pt x="2738" y="5231"/>
                  </a:cubicBezTo>
                  <a:lnTo>
                    <a:pt x="3512" y="4782"/>
                  </a:lnTo>
                  <a:cubicBezTo>
                    <a:pt x="4040" y="4479"/>
                    <a:pt x="4568" y="3750"/>
                    <a:pt x="4694" y="3157"/>
                  </a:cubicBezTo>
                  <a:lnTo>
                    <a:pt x="5223" y="667"/>
                  </a:lnTo>
                  <a:cubicBezTo>
                    <a:pt x="5312" y="244"/>
                    <a:pt x="5172" y="0"/>
                    <a:pt x="4894" y="0"/>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8"/>
            <p:cNvSpPr/>
            <p:nvPr/>
          </p:nvSpPr>
          <p:spPr>
            <a:xfrm>
              <a:off x="2295900" y="986925"/>
              <a:ext cx="37225" cy="36450"/>
            </a:xfrm>
            <a:custGeom>
              <a:rect b="b" l="l" r="r" t="t"/>
              <a:pathLst>
                <a:path extrusionOk="0" h="1458" w="1489">
                  <a:moveTo>
                    <a:pt x="1301" y="0"/>
                  </a:moveTo>
                  <a:cubicBezTo>
                    <a:pt x="1295" y="0"/>
                    <a:pt x="1288" y="1"/>
                    <a:pt x="1281" y="1"/>
                  </a:cubicBezTo>
                  <a:cubicBezTo>
                    <a:pt x="1285" y="30"/>
                    <a:pt x="1283" y="60"/>
                    <a:pt x="1279" y="89"/>
                  </a:cubicBezTo>
                  <a:lnTo>
                    <a:pt x="1206" y="526"/>
                  </a:lnTo>
                  <a:lnTo>
                    <a:pt x="43" y="1199"/>
                  </a:lnTo>
                  <a:cubicBezTo>
                    <a:pt x="19" y="1351"/>
                    <a:pt x="1" y="1458"/>
                    <a:pt x="1" y="1458"/>
                  </a:cubicBezTo>
                  <a:lnTo>
                    <a:pt x="1393" y="651"/>
                  </a:lnTo>
                  <a:lnTo>
                    <a:pt x="1466" y="215"/>
                  </a:lnTo>
                  <a:cubicBezTo>
                    <a:pt x="1489" y="75"/>
                    <a:pt x="1422" y="0"/>
                    <a:pt x="13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8"/>
            <p:cNvSpPr/>
            <p:nvPr/>
          </p:nvSpPr>
          <p:spPr>
            <a:xfrm>
              <a:off x="2204875" y="1084250"/>
              <a:ext cx="117925" cy="38225"/>
            </a:xfrm>
            <a:custGeom>
              <a:rect b="b" l="l" r="r" t="t"/>
              <a:pathLst>
                <a:path extrusionOk="0" h="1529" w="4717">
                  <a:moveTo>
                    <a:pt x="4591" y="0"/>
                  </a:moveTo>
                  <a:cubicBezTo>
                    <a:pt x="4571" y="0"/>
                    <a:pt x="4552" y="5"/>
                    <a:pt x="4534" y="16"/>
                  </a:cubicBezTo>
                  <a:lnTo>
                    <a:pt x="2356" y="1275"/>
                  </a:lnTo>
                  <a:lnTo>
                    <a:pt x="178" y="16"/>
                  </a:lnTo>
                  <a:cubicBezTo>
                    <a:pt x="161" y="8"/>
                    <a:pt x="144" y="3"/>
                    <a:pt x="126" y="3"/>
                  </a:cubicBezTo>
                  <a:cubicBezTo>
                    <a:pt x="88" y="3"/>
                    <a:pt x="51" y="23"/>
                    <a:pt x="30" y="59"/>
                  </a:cubicBezTo>
                  <a:cubicBezTo>
                    <a:pt x="0" y="110"/>
                    <a:pt x="17" y="176"/>
                    <a:pt x="68" y="207"/>
                  </a:cubicBezTo>
                  <a:lnTo>
                    <a:pt x="2356" y="1528"/>
                  </a:lnTo>
                  <a:lnTo>
                    <a:pt x="4643" y="207"/>
                  </a:lnTo>
                  <a:cubicBezTo>
                    <a:pt x="4698" y="178"/>
                    <a:pt x="4717" y="109"/>
                    <a:pt x="4687" y="55"/>
                  </a:cubicBezTo>
                  <a:cubicBezTo>
                    <a:pt x="4666" y="20"/>
                    <a:pt x="4629" y="0"/>
                    <a:pt x="4591" y="0"/>
                  </a:cubicBezTo>
                  <a:close/>
                </a:path>
              </a:pathLst>
            </a:custGeom>
            <a:solidFill>
              <a:srgbClr val="2234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8"/>
            <p:cNvSpPr/>
            <p:nvPr/>
          </p:nvSpPr>
          <p:spPr>
            <a:xfrm>
              <a:off x="1994125" y="1209825"/>
              <a:ext cx="17625" cy="19425"/>
            </a:xfrm>
            <a:custGeom>
              <a:rect b="b" l="l" r="r" t="t"/>
              <a:pathLst>
                <a:path extrusionOk="0" h="777" w="705">
                  <a:moveTo>
                    <a:pt x="509" y="0"/>
                  </a:moveTo>
                  <a:cubicBezTo>
                    <a:pt x="492" y="0"/>
                    <a:pt x="473" y="8"/>
                    <a:pt x="453" y="24"/>
                  </a:cubicBezTo>
                  <a:cubicBezTo>
                    <a:pt x="277" y="167"/>
                    <a:pt x="1" y="743"/>
                    <a:pt x="1" y="743"/>
                  </a:cubicBezTo>
                  <a:cubicBezTo>
                    <a:pt x="1" y="743"/>
                    <a:pt x="20" y="777"/>
                    <a:pt x="98" y="777"/>
                  </a:cubicBezTo>
                  <a:cubicBezTo>
                    <a:pt x="149" y="777"/>
                    <a:pt x="226" y="762"/>
                    <a:pt x="339" y="715"/>
                  </a:cubicBezTo>
                  <a:cubicBezTo>
                    <a:pt x="625" y="594"/>
                    <a:pt x="704" y="452"/>
                    <a:pt x="704" y="452"/>
                  </a:cubicBezTo>
                  <a:cubicBezTo>
                    <a:pt x="704" y="452"/>
                    <a:pt x="646" y="0"/>
                    <a:pt x="509" y="0"/>
                  </a:cubicBezTo>
                  <a:close/>
                </a:path>
              </a:pathLst>
            </a:custGeom>
            <a:solidFill>
              <a:srgbClr val="291D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8"/>
            <p:cNvSpPr/>
            <p:nvPr/>
          </p:nvSpPr>
          <p:spPr>
            <a:xfrm>
              <a:off x="1986100" y="1178225"/>
              <a:ext cx="31625" cy="43925"/>
            </a:xfrm>
            <a:custGeom>
              <a:rect b="b" l="l" r="r" t="t"/>
              <a:pathLst>
                <a:path extrusionOk="0" h="1757" w="1265">
                  <a:moveTo>
                    <a:pt x="1039" y="0"/>
                  </a:moveTo>
                  <a:lnTo>
                    <a:pt x="480" y="20"/>
                  </a:lnTo>
                  <a:cubicBezTo>
                    <a:pt x="480" y="20"/>
                    <a:pt x="486" y="481"/>
                    <a:pt x="480" y="600"/>
                  </a:cubicBezTo>
                  <a:cubicBezTo>
                    <a:pt x="474" y="719"/>
                    <a:pt x="303" y="1174"/>
                    <a:pt x="237" y="1387"/>
                  </a:cubicBezTo>
                  <a:cubicBezTo>
                    <a:pt x="171" y="1599"/>
                    <a:pt x="1" y="1606"/>
                    <a:pt x="1" y="1606"/>
                  </a:cubicBezTo>
                  <a:cubicBezTo>
                    <a:pt x="1" y="1606"/>
                    <a:pt x="220" y="1756"/>
                    <a:pt x="381" y="1756"/>
                  </a:cubicBezTo>
                  <a:cubicBezTo>
                    <a:pt x="398" y="1756"/>
                    <a:pt x="414" y="1755"/>
                    <a:pt x="429" y="1751"/>
                  </a:cubicBezTo>
                  <a:cubicBezTo>
                    <a:pt x="588" y="1712"/>
                    <a:pt x="579" y="1478"/>
                    <a:pt x="751" y="1246"/>
                  </a:cubicBezTo>
                  <a:cubicBezTo>
                    <a:pt x="925" y="1011"/>
                    <a:pt x="1264" y="963"/>
                    <a:pt x="1264" y="963"/>
                  </a:cubicBezTo>
                  <a:cubicBezTo>
                    <a:pt x="1264" y="963"/>
                    <a:pt x="1255" y="853"/>
                    <a:pt x="1141" y="692"/>
                  </a:cubicBezTo>
                  <a:cubicBezTo>
                    <a:pt x="1026" y="531"/>
                    <a:pt x="1034" y="301"/>
                    <a:pt x="1039" y="0"/>
                  </a:cubicBez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8"/>
            <p:cNvSpPr/>
            <p:nvPr/>
          </p:nvSpPr>
          <p:spPr>
            <a:xfrm>
              <a:off x="1976800" y="1197450"/>
              <a:ext cx="42900" cy="35400"/>
            </a:xfrm>
            <a:custGeom>
              <a:rect b="b" l="l" r="r" t="t"/>
              <a:pathLst>
                <a:path extrusionOk="0" h="1416" w="1716">
                  <a:moveTo>
                    <a:pt x="1431" y="1"/>
                  </a:moveTo>
                  <a:cubicBezTo>
                    <a:pt x="1426" y="1"/>
                    <a:pt x="1420" y="1"/>
                    <a:pt x="1414" y="1"/>
                  </a:cubicBezTo>
                  <a:cubicBezTo>
                    <a:pt x="1267" y="10"/>
                    <a:pt x="1040" y="175"/>
                    <a:pt x="964" y="346"/>
                  </a:cubicBezTo>
                  <a:cubicBezTo>
                    <a:pt x="889" y="518"/>
                    <a:pt x="764" y="759"/>
                    <a:pt x="667" y="812"/>
                  </a:cubicBezTo>
                  <a:cubicBezTo>
                    <a:pt x="643" y="826"/>
                    <a:pt x="613" y="831"/>
                    <a:pt x="581" y="831"/>
                  </a:cubicBezTo>
                  <a:cubicBezTo>
                    <a:pt x="486" y="831"/>
                    <a:pt x="364" y="788"/>
                    <a:pt x="256" y="787"/>
                  </a:cubicBezTo>
                  <a:cubicBezTo>
                    <a:pt x="255" y="787"/>
                    <a:pt x="253" y="787"/>
                    <a:pt x="252" y="787"/>
                  </a:cubicBezTo>
                  <a:cubicBezTo>
                    <a:pt x="109" y="787"/>
                    <a:pt x="8" y="854"/>
                    <a:pt x="0" y="959"/>
                  </a:cubicBezTo>
                  <a:lnTo>
                    <a:pt x="605" y="1245"/>
                  </a:lnTo>
                  <a:cubicBezTo>
                    <a:pt x="650" y="1267"/>
                    <a:pt x="693" y="1282"/>
                    <a:pt x="734" y="1282"/>
                  </a:cubicBezTo>
                  <a:cubicBezTo>
                    <a:pt x="819" y="1282"/>
                    <a:pt x="897" y="1219"/>
                    <a:pt x="971" y="1024"/>
                  </a:cubicBezTo>
                  <a:cubicBezTo>
                    <a:pt x="1048" y="822"/>
                    <a:pt x="1091" y="682"/>
                    <a:pt x="1140" y="682"/>
                  </a:cubicBezTo>
                  <a:cubicBezTo>
                    <a:pt x="1161" y="682"/>
                    <a:pt x="1183" y="708"/>
                    <a:pt x="1209" y="767"/>
                  </a:cubicBezTo>
                  <a:cubicBezTo>
                    <a:pt x="1296" y="964"/>
                    <a:pt x="1332" y="1408"/>
                    <a:pt x="1332" y="1408"/>
                  </a:cubicBezTo>
                  <a:cubicBezTo>
                    <a:pt x="1332" y="1408"/>
                    <a:pt x="1354" y="1416"/>
                    <a:pt x="1383" y="1416"/>
                  </a:cubicBezTo>
                  <a:cubicBezTo>
                    <a:pt x="1422" y="1416"/>
                    <a:pt x="1475" y="1402"/>
                    <a:pt x="1508" y="1334"/>
                  </a:cubicBezTo>
                  <a:cubicBezTo>
                    <a:pt x="1506" y="1205"/>
                    <a:pt x="1513" y="1076"/>
                    <a:pt x="1529" y="947"/>
                  </a:cubicBezTo>
                  <a:cubicBezTo>
                    <a:pt x="1554" y="770"/>
                    <a:pt x="1716" y="545"/>
                    <a:pt x="1704" y="332"/>
                  </a:cubicBezTo>
                  <a:cubicBezTo>
                    <a:pt x="1691" y="125"/>
                    <a:pt x="1583" y="1"/>
                    <a:pt x="1431" y="1"/>
                  </a:cubicBez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8"/>
            <p:cNvSpPr/>
            <p:nvPr/>
          </p:nvSpPr>
          <p:spPr>
            <a:xfrm>
              <a:off x="1989700" y="1113925"/>
              <a:ext cx="31975" cy="81125"/>
            </a:xfrm>
            <a:custGeom>
              <a:rect b="b" l="l" r="r" t="t"/>
              <a:pathLst>
                <a:path extrusionOk="0" h="3245" w="1279">
                  <a:moveTo>
                    <a:pt x="0" y="1"/>
                  </a:moveTo>
                  <a:cubicBezTo>
                    <a:pt x="47" y="484"/>
                    <a:pt x="336" y="3171"/>
                    <a:pt x="336" y="3171"/>
                  </a:cubicBezTo>
                  <a:cubicBezTo>
                    <a:pt x="425" y="3226"/>
                    <a:pt x="520" y="3245"/>
                    <a:pt x="608" y="3245"/>
                  </a:cubicBezTo>
                  <a:cubicBezTo>
                    <a:pt x="792" y="3245"/>
                    <a:pt x="944" y="3164"/>
                    <a:pt x="944" y="3164"/>
                  </a:cubicBezTo>
                  <a:cubicBezTo>
                    <a:pt x="909" y="2536"/>
                    <a:pt x="1278" y="1152"/>
                    <a:pt x="1073" y="616"/>
                  </a:cubicBezTo>
                  <a:cubicBezTo>
                    <a:pt x="1078" y="443"/>
                    <a:pt x="907" y="89"/>
                    <a:pt x="907" y="89"/>
                  </a:cubicBezTo>
                  <a:lnTo>
                    <a:pt x="178" y="25"/>
                  </a:lnTo>
                  <a:lnTo>
                    <a:pt x="0" y="1"/>
                  </a:lnTo>
                  <a:close/>
                </a:path>
              </a:pathLst>
            </a:custGeom>
            <a:solidFill>
              <a:srgbClr val="912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8"/>
            <p:cNvSpPr/>
            <p:nvPr/>
          </p:nvSpPr>
          <p:spPr>
            <a:xfrm>
              <a:off x="1988625" y="1098125"/>
              <a:ext cx="88575" cy="59800"/>
            </a:xfrm>
            <a:custGeom>
              <a:rect b="b" l="l" r="r" t="t"/>
              <a:pathLst>
                <a:path extrusionOk="0" h="2392" w="3543">
                  <a:moveTo>
                    <a:pt x="698" y="0"/>
                  </a:moveTo>
                  <a:cubicBezTo>
                    <a:pt x="343" y="0"/>
                    <a:pt x="0" y="204"/>
                    <a:pt x="43" y="634"/>
                  </a:cubicBezTo>
                  <a:lnTo>
                    <a:pt x="655" y="968"/>
                  </a:lnTo>
                  <a:lnTo>
                    <a:pt x="2950" y="2362"/>
                  </a:lnTo>
                  <a:cubicBezTo>
                    <a:pt x="2988" y="2382"/>
                    <a:pt x="3023" y="2392"/>
                    <a:pt x="3056" y="2392"/>
                  </a:cubicBezTo>
                  <a:cubicBezTo>
                    <a:pt x="3463" y="2392"/>
                    <a:pt x="3543" y="968"/>
                    <a:pt x="3543" y="968"/>
                  </a:cubicBezTo>
                  <a:cubicBezTo>
                    <a:pt x="3543" y="968"/>
                    <a:pt x="1322" y="149"/>
                    <a:pt x="970" y="41"/>
                  </a:cubicBezTo>
                  <a:cubicBezTo>
                    <a:pt x="883" y="14"/>
                    <a:pt x="790" y="0"/>
                    <a:pt x="698" y="0"/>
                  </a:cubicBezTo>
                  <a:close/>
                </a:path>
              </a:pathLst>
            </a:custGeom>
            <a:solidFill>
              <a:srgbClr val="912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8"/>
            <p:cNvSpPr/>
            <p:nvPr/>
          </p:nvSpPr>
          <p:spPr>
            <a:xfrm>
              <a:off x="2059975" y="1180975"/>
              <a:ext cx="5525" cy="108700"/>
            </a:xfrm>
            <a:custGeom>
              <a:rect b="b" l="l" r="r" t="t"/>
              <a:pathLst>
                <a:path extrusionOk="0" h="4348" w="221">
                  <a:moveTo>
                    <a:pt x="111" y="0"/>
                  </a:moveTo>
                  <a:cubicBezTo>
                    <a:pt x="50" y="0"/>
                    <a:pt x="1" y="50"/>
                    <a:pt x="1" y="110"/>
                  </a:cubicBezTo>
                  <a:lnTo>
                    <a:pt x="1" y="4237"/>
                  </a:lnTo>
                  <a:cubicBezTo>
                    <a:pt x="1" y="4298"/>
                    <a:pt x="50" y="4348"/>
                    <a:pt x="111" y="4348"/>
                  </a:cubicBezTo>
                  <a:cubicBezTo>
                    <a:pt x="172" y="4348"/>
                    <a:pt x="220" y="4298"/>
                    <a:pt x="220" y="4237"/>
                  </a:cubicBezTo>
                  <a:lnTo>
                    <a:pt x="220" y="110"/>
                  </a:lnTo>
                  <a:cubicBezTo>
                    <a:pt x="220" y="50"/>
                    <a:pt x="172" y="0"/>
                    <a:pt x="111" y="0"/>
                  </a:cubicBezTo>
                  <a:close/>
                </a:path>
              </a:pathLst>
            </a:custGeom>
            <a:solidFill>
              <a:srgbClr val="2234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8"/>
            <p:cNvSpPr/>
            <p:nvPr/>
          </p:nvSpPr>
          <p:spPr>
            <a:xfrm>
              <a:off x="1992675" y="1155150"/>
              <a:ext cx="28550" cy="95825"/>
            </a:xfrm>
            <a:custGeom>
              <a:rect b="b" l="l" r="r" t="t"/>
              <a:pathLst>
                <a:path extrusionOk="0" h="3833" w="1142">
                  <a:moveTo>
                    <a:pt x="1020" y="1"/>
                  </a:moveTo>
                  <a:cubicBezTo>
                    <a:pt x="970" y="1"/>
                    <a:pt x="924" y="35"/>
                    <a:pt x="913" y="86"/>
                  </a:cubicBezTo>
                  <a:lnTo>
                    <a:pt x="15" y="3696"/>
                  </a:lnTo>
                  <a:cubicBezTo>
                    <a:pt x="1" y="3755"/>
                    <a:pt x="37" y="3814"/>
                    <a:pt x="96" y="3829"/>
                  </a:cubicBezTo>
                  <a:cubicBezTo>
                    <a:pt x="105" y="3831"/>
                    <a:pt x="113" y="3832"/>
                    <a:pt x="123" y="3832"/>
                  </a:cubicBezTo>
                  <a:cubicBezTo>
                    <a:pt x="173" y="3832"/>
                    <a:pt x="217" y="3799"/>
                    <a:pt x="229" y="3749"/>
                  </a:cubicBezTo>
                  <a:lnTo>
                    <a:pt x="1127" y="139"/>
                  </a:lnTo>
                  <a:cubicBezTo>
                    <a:pt x="1141" y="79"/>
                    <a:pt x="1106" y="18"/>
                    <a:pt x="1046" y="4"/>
                  </a:cubicBezTo>
                  <a:cubicBezTo>
                    <a:pt x="1037" y="2"/>
                    <a:pt x="1028" y="1"/>
                    <a:pt x="1020" y="1"/>
                  </a:cubicBezTo>
                  <a:close/>
                </a:path>
              </a:pathLst>
            </a:custGeom>
            <a:solidFill>
              <a:srgbClr val="2234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8"/>
            <p:cNvSpPr/>
            <p:nvPr/>
          </p:nvSpPr>
          <p:spPr>
            <a:xfrm>
              <a:off x="2104300" y="1155175"/>
              <a:ext cx="28500" cy="95800"/>
            </a:xfrm>
            <a:custGeom>
              <a:rect b="b" l="l" r="r" t="t"/>
              <a:pathLst>
                <a:path extrusionOk="0" h="3832" w="1140">
                  <a:moveTo>
                    <a:pt x="121" y="1"/>
                  </a:moveTo>
                  <a:cubicBezTo>
                    <a:pt x="112" y="1"/>
                    <a:pt x="103" y="2"/>
                    <a:pt x="94" y="4"/>
                  </a:cubicBezTo>
                  <a:cubicBezTo>
                    <a:pt x="35" y="19"/>
                    <a:pt x="0" y="79"/>
                    <a:pt x="15" y="138"/>
                  </a:cubicBezTo>
                  <a:lnTo>
                    <a:pt x="911" y="3748"/>
                  </a:lnTo>
                  <a:cubicBezTo>
                    <a:pt x="923" y="3798"/>
                    <a:pt x="968" y="3831"/>
                    <a:pt x="1019" y="3831"/>
                  </a:cubicBezTo>
                  <a:cubicBezTo>
                    <a:pt x="1027" y="3831"/>
                    <a:pt x="1036" y="3830"/>
                    <a:pt x="1045" y="3828"/>
                  </a:cubicBezTo>
                  <a:cubicBezTo>
                    <a:pt x="1103" y="3813"/>
                    <a:pt x="1139" y="3754"/>
                    <a:pt x="1125" y="3695"/>
                  </a:cubicBezTo>
                  <a:lnTo>
                    <a:pt x="228" y="85"/>
                  </a:lnTo>
                  <a:cubicBezTo>
                    <a:pt x="216" y="35"/>
                    <a:pt x="171" y="1"/>
                    <a:pt x="121" y="1"/>
                  </a:cubicBezTo>
                  <a:close/>
                </a:path>
              </a:pathLst>
            </a:custGeom>
            <a:solidFill>
              <a:srgbClr val="2234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8"/>
            <p:cNvSpPr/>
            <p:nvPr/>
          </p:nvSpPr>
          <p:spPr>
            <a:xfrm>
              <a:off x="1979775" y="1124075"/>
              <a:ext cx="127650" cy="70150"/>
            </a:xfrm>
            <a:custGeom>
              <a:rect b="b" l="l" r="r" t="t"/>
              <a:pathLst>
                <a:path extrusionOk="0" h="2806" w="5106">
                  <a:moveTo>
                    <a:pt x="2426" y="0"/>
                  </a:moveTo>
                  <a:cubicBezTo>
                    <a:pt x="2219" y="0"/>
                    <a:pt x="2012" y="46"/>
                    <a:pt x="1854" y="137"/>
                  </a:cubicBezTo>
                  <a:lnTo>
                    <a:pt x="317" y="1025"/>
                  </a:lnTo>
                  <a:cubicBezTo>
                    <a:pt x="2" y="1207"/>
                    <a:pt x="0" y="1503"/>
                    <a:pt x="317" y="1685"/>
                  </a:cubicBezTo>
                  <a:lnTo>
                    <a:pt x="1535" y="2390"/>
                  </a:lnTo>
                  <a:cubicBezTo>
                    <a:pt x="1535" y="2390"/>
                    <a:pt x="2261" y="2806"/>
                    <a:pt x="2853" y="2806"/>
                  </a:cubicBezTo>
                  <a:cubicBezTo>
                    <a:pt x="2936" y="2806"/>
                    <a:pt x="3016" y="2798"/>
                    <a:pt x="3091" y="2779"/>
                  </a:cubicBezTo>
                  <a:cubicBezTo>
                    <a:pt x="3704" y="2630"/>
                    <a:pt x="5106" y="1354"/>
                    <a:pt x="5106" y="1354"/>
                  </a:cubicBezTo>
                  <a:lnTo>
                    <a:pt x="2996" y="137"/>
                  </a:lnTo>
                  <a:cubicBezTo>
                    <a:pt x="2839" y="46"/>
                    <a:pt x="2632" y="0"/>
                    <a:pt x="24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8"/>
            <p:cNvSpPr/>
            <p:nvPr/>
          </p:nvSpPr>
          <p:spPr>
            <a:xfrm>
              <a:off x="2033300" y="971625"/>
              <a:ext cx="38500" cy="29475"/>
            </a:xfrm>
            <a:custGeom>
              <a:rect b="b" l="l" r="r" t="t"/>
              <a:pathLst>
                <a:path extrusionOk="0" h="1179" w="1540">
                  <a:moveTo>
                    <a:pt x="1540" y="240"/>
                  </a:moveTo>
                  <a:lnTo>
                    <a:pt x="1540" y="240"/>
                  </a:lnTo>
                  <a:cubicBezTo>
                    <a:pt x="1540" y="240"/>
                    <a:pt x="1540" y="240"/>
                    <a:pt x="1540" y="240"/>
                  </a:cubicBezTo>
                  <a:cubicBezTo>
                    <a:pt x="1540" y="240"/>
                    <a:pt x="1540" y="240"/>
                    <a:pt x="1540" y="240"/>
                  </a:cubicBezTo>
                  <a:close/>
                  <a:moveTo>
                    <a:pt x="806" y="1"/>
                  </a:moveTo>
                  <a:cubicBezTo>
                    <a:pt x="745" y="1"/>
                    <a:pt x="685" y="6"/>
                    <a:pt x="626" y="18"/>
                  </a:cubicBezTo>
                  <a:cubicBezTo>
                    <a:pt x="433" y="58"/>
                    <a:pt x="274" y="175"/>
                    <a:pt x="150" y="325"/>
                  </a:cubicBezTo>
                  <a:cubicBezTo>
                    <a:pt x="90" y="395"/>
                    <a:pt x="0" y="613"/>
                    <a:pt x="46" y="887"/>
                  </a:cubicBezTo>
                  <a:cubicBezTo>
                    <a:pt x="70" y="1023"/>
                    <a:pt x="168" y="1154"/>
                    <a:pt x="303" y="1175"/>
                  </a:cubicBezTo>
                  <a:cubicBezTo>
                    <a:pt x="317" y="1178"/>
                    <a:pt x="331" y="1179"/>
                    <a:pt x="345" y="1179"/>
                  </a:cubicBezTo>
                  <a:cubicBezTo>
                    <a:pt x="414" y="1179"/>
                    <a:pt x="485" y="1154"/>
                    <a:pt x="545" y="1124"/>
                  </a:cubicBezTo>
                  <a:cubicBezTo>
                    <a:pt x="605" y="1093"/>
                    <a:pt x="649" y="1035"/>
                    <a:pt x="701" y="993"/>
                  </a:cubicBezTo>
                  <a:cubicBezTo>
                    <a:pt x="804" y="911"/>
                    <a:pt x="903" y="825"/>
                    <a:pt x="1001" y="739"/>
                  </a:cubicBezTo>
                  <a:cubicBezTo>
                    <a:pt x="1163" y="595"/>
                    <a:pt x="1322" y="449"/>
                    <a:pt x="1478" y="298"/>
                  </a:cubicBezTo>
                  <a:cubicBezTo>
                    <a:pt x="1482" y="296"/>
                    <a:pt x="1535" y="240"/>
                    <a:pt x="1539" y="240"/>
                  </a:cubicBezTo>
                  <a:cubicBezTo>
                    <a:pt x="1539" y="240"/>
                    <a:pt x="1540" y="240"/>
                    <a:pt x="1540" y="240"/>
                  </a:cubicBezTo>
                  <a:lnTo>
                    <a:pt x="1540" y="240"/>
                  </a:lnTo>
                  <a:cubicBezTo>
                    <a:pt x="1333" y="101"/>
                    <a:pt x="1064" y="1"/>
                    <a:pt x="806" y="1"/>
                  </a:cubicBezTo>
                  <a:close/>
                </a:path>
              </a:pathLst>
            </a:custGeom>
            <a:solidFill>
              <a:srgbClr val="6D29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8"/>
            <p:cNvSpPr/>
            <p:nvPr/>
          </p:nvSpPr>
          <p:spPr>
            <a:xfrm>
              <a:off x="1960450" y="1224125"/>
              <a:ext cx="17625" cy="19425"/>
            </a:xfrm>
            <a:custGeom>
              <a:rect b="b" l="l" r="r" t="t"/>
              <a:pathLst>
                <a:path extrusionOk="0" h="777" w="705">
                  <a:moveTo>
                    <a:pt x="509" y="1"/>
                  </a:moveTo>
                  <a:cubicBezTo>
                    <a:pt x="492" y="1"/>
                    <a:pt x="473" y="8"/>
                    <a:pt x="454" y="24"/>
                  </a:cubicBezTo>
                  <a:cubicBezTo>
                    <a:pt x="276" y="167"/>
                    <a:pt x="0" y="743"/>
                    <a:pt x="0" y="743"/>
                  </a:cubicBezTo>
                  <a:cubicBezTo>
                    <a:pt x="0" y="743"/>
                    <a:pt x="20" y="777"/>
                    <a:pt x="98" y="777"/>
                  </a:cubicBezTo>
                  <a:cubicBezTo>
                    <a:pt x="150" y="777"/>
                    <a:pt x="226" y="763"/>
                    <a:pt x="338" y="715"/>
                  </a:cubicBezTo>
                  <a:cubicBezTo>
                    <a:pt x="624" y="596"/>
                    <a:pt x="705" y="453"/>
                    <a:pt x="705" y="453"/>
                  </a:cubicBezTo>
                  <a:cubicBezTo>
                    <a:pt x="705" y="453"/>
                    <a:pt x="646" y="1"/>
                    <a:pt x="509" y="1"/>
                  </a:cubicBezTo>
                  <a:close/>
                </a:path>
              </a:pathLst>
            </a:custGeom>
            <a:solidFill>
              <a:srgbClr val="291D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8"/>
            <p:cNvSpPr/>
            <p:nvPr/>
          </p:nvSpPr>
          <p:spPr>
            <a:xfrm>
              <a:off x="1952450" y="1192525"/>
              <a:ext cx="31600" cy="43950"/>
            </a:xfrm>
            <a:custGeom>
              <a:rect b="b" l="l" r="r" t="t"/>
              <a:pathLst>
                <a:path extrusionOk="0" h="1758" w="1264">
                  <a:moveTo>
                    <a:pt x="1038" y="0"/>
                  </a:moveTo>
                  <a:lnTo>
                    <a:pt x="478" y="21"/>
                  </a:lnTo>
                  <a:cubicBezTo>
                    <a:pt x="478" y="21"/>
                    <a:pt x="484" y="482"/>
                    <a:pt x="478" y="601"/>
                  </a:cubicBezTo>
                  <a:cubicBezTo>
                    <a:pt x="472" y="721"/>
                    <a:pt x="302" y="1174"/>
                    <a:pt x="236" y="1387"/>
                  </a:cubicBezTo>
                  <a:cubicBezTo>
                    <a:pt x="169" y="1600"/>
                    <a:pt x="0" y="1606"/>
                    <a:pt x="0" y="1606"/>
                  </a:cubicBezTo>
                  <a:cubicBezTo>
                    <a:pt x="0" y="1606"/>
                    <a:pt x="219" y="1758"/>
                    <a:pt x="379" y="1758"/>
                  </a:cubicBezTo>
                  <a:cubicBezTo>
                    <a:pt x="396" y="1758"/>
                    <a:pt x="412" y="1756"/>
                    <a:pt x="427" y="1752"/>
                  </a:cubicBezTo>
                  <a:cubicBezTo>
                    <a:pt x="588" y="1714"/>
                    <a:pt x="577" y="1480"/>
                    <a:pt x="751" y="1245"/>
                  </a:cubicBezTo>
                  <a:cubicBezTo>
                    <a:pt x="923" y="1011"/>
                    <a:pt x="1264" y="964"/>
                    <a:pt x="1264" y="964"/>
                  </a:cubicBezTo>
                  <a:cubicBezTo>
                    <a:pt x="1264" y="964"/>
                    <a:pt x="1254" y="853"/>
                    <a:pt x="1139" y="693"/>
                  </a:cubicBezTo>
                  <a:cubicBezTo>
                    <a:pt x="1025" y="531"/>
                    <a:pt x="1033" y="301"/>
                    <a:pt x="1038" y="0"/>
                  </a:cubicBez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8"/>
            <p:cNvSpPr/>
            <p:nvPr/>
          </p:nvSpPr>
          <p:spPr>
            <a:xfrm>
              <a:off x="1943100" y="1211750"/>
              <a:ext cx="42925" cy="35450"/>
            </a:xfrm>
            <a:custGeom>
              <a:rect b="b" l="l" r="r" t="t"/>
              <a:pathLst>
                <a:path extrusionOk="0" h="1418" w="1717">
                  <a:moveTo>
                    <a:pt x="1431" y="1"/>
                  </a:moveTo>
                  <a:cubicBezTo>
                    <a:pt x="1426" y="1"/>
                    <a:pt x="1420" y="1"/>
                    <a:pt x="1414" y="1"/>
                  </a:cubicBezTo>
                  <a:cubicBezTo>
                    <a:pt x="1267" y="11"/>
                    <a:pt x="1040" y="176"/>
                    <a:pt x="964" y="347"/>
                  </a:cubicBezTo>
                  <a:cubicBezTo>
                    <a:pt x="889" y="519"/>
                    <a:pt x="764" y="759"/>
                    <a:pt x="669" y="813"/>
                  </a:cubicBezTo>
                  <a:cubicBezTo>
                    <a:pt x="644" y="827"/>
                    <a:pt x="615" y="832"/>
                    <a:pt x="583" y="832"/>
                  </a:cubicBezTo>
                  <a:cubicBezTo>
                    <a:pt x="488" y="832"/>
                    <a:pt x="365" y="787"/>
                    <a:pt x="257" y="787"/>
                  </a:cubicBezTo>
                  <a:cubicBezTo>
                    <a:pt x="111" y="787"/>
                    <a:pt x="9" y="854"/>
                    <a:pt x="0" y="959"/>
                  </a:cubicBezTo>
                  <a:lnTo>
                    <a:pt x="605" y="1246"/>
                  </a:lnTo>
                  <a:cubicBezTo>
                    <a:pt x="650" y="1268"/>
                    <a:pt x="693" y="1282"/>
                    <a:pt x="735" y="1282"/>
                  </a:cubicBezTo>
                  <a:cubicBezTo>
                    <a:pt x="820" y="1282"/>
                    <a:pt x="897" y="1220"/>
                    <a:pt x="972" y="1024"/>
                  </a:cubicBezTo>
                  <a:cubicBezTo>
                    <a:pt x="1048" y="823"/>
                    <a:pt x="1091" y="682"/>
                    <a:pt x="1140" y="682"/>
                  </a:cubicBezTo>
                  <a:cubicBezTo>
                    <a:pt x="1161" y="682"/>
                    <a:pt x="1183" y="709"/>
                    <a:pt x="1209" y="768"/>
                  </a:cubicBezTo>
                  <a:cubicBezTo>
                    <a:pt x="1296" y="965"/>
                    <a:pt x="1332" y="1409"/>
                    <a:pt x="1332" y="1409"/>
                  </a:cubicBezTo>
                  <a:cubicBezTo>
                    <a:pt x="1332" y="1409"/>
                    <a:pt x="1354" y="1417"/>
                    <a:pt x="1383" y="1417"/>
                  </a:cubicBezTo>
                  <a:cubicBezTo>
                    <a:pt x="1423" y="1417"/>
                    <a:pt x="1476" y="1403"/>
                    <a:pt x="1508" y="1336"/>
                  </a:cubicBezTo>
                  <a:cubicBezTo>
                    <a:pt x="1506" y="1206"/>
                    <a:pt x="1513" y="1077"/>
                    <a:pt x="1529" y="948"/>
                  </a:cubicBezTo>
                  <a:cubicBezTo>
                    <a:pt x="1554" y="771"/>
                    <a:pt x="1716" y="546"/>
                    <a:pt x="1704" y="332"/>
                  </a:cubicBezTo>
                  <a:cubicBezTo>
                    <a:pt x="1692" y="126"/>
                    <a:pt x="1583" y="1"/>
                    <a:pt x="1431" y="1"/>
                  </a:cubicBez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8"/>
            <p:cNvSpPr/>
            <p:nvPr/>
          </p:nvSpPr>
          <p:spPr>
            <a:xfrm>
              <a:off x="1955300" y="1112650"/>
              <a:ext cx="153375" cy="97250"/>
            </a:xfrm>
            <a:custGeom>
              <a:rect b="b" l="l" r="r" t="t"/>
              <a:pathLst>
                <a:path extrusionOk="0" h="3890" w="6135">
                  <a:moveTo>
                    <a:pt x="757" y="0"/>
                  </a:moveTo>
                  <a:cubicBezTo>
                    <a:pt x="402" y="0"/>
                    <a:pt x="1" y="261"/>
                    <a:pt x="44" y="707"/>
                  </a:cubicBezTo>
                  <a:cubicBezTo>
                    <a:pt x="93" y="1189"/>
                    <a:pt x="365" y="3828"/>
                    <a:pt x="365" y="3828"/>
                  </a:cubicBezTo>
                  <a:cubicBezTo>
                    <a:pt x="454" y="3873"/>
                    <a:pt x="540" y="3890"/>
                    <a:pt x="618" y="3890"/>
                  </a:cubicBezTo>
                  <a:cubicBezTo>
                    <a:pt x="822" y="3890"/>
                    <a:pt x="969" y="3777"/>
                    <a:pt x="969" y="3777"/>
                  </a:cubicBezTo>
                  <a:cubicBezTo>
                    <a:pt x="1063" y="2512"/>
                    <a:pt x="1300" y="1635"/>
                    <a:pt x="1104" y="1314"/>
                  </a:cubicBezTo>
                  <a:cubicBezTo>
                    <a:pt x="1104" y="1309"/>
                    <a:pt x="1104" y="1304"/>
                    <a:pt x="1104" y="1299"/>
                  </a:cubicBezTo>
                  <a:lnTo>
                    <a:pt x="1104" y="1299"/>
                  </a:lnTo>
                  <a:lnTo>
                    <a:pt x="2851" y="2300"/>
                  </a:lnTo>
                  <a:cubicBezTo>
                    <a:pt x="3137" y="2454"/>
                    <a:pt x="3492" y="2549"/>
                    <a:pt x="3866" y="2549"/>
                  </a:cubicBezTo>
                  <a:cubicBezTo>
                    <a:pt x="4145" y="2549"/>
                    <a:pt x="4435" y="2496"/>
                    <a:pt x="4713" y="2374"/>
                  </a:cubicBezTo>
                  <a:cubicBezTo>
                    <a:pt x="5362" y="2089"/>
                    <a:pt x="6134" y="1438"/>
                    <a:pt x="5808" y="511"/>
                  </a:cubicBezTo>
                  <a:lnTo>
                    <a:pt x="5808" y="511"/>
                  </a:lnTo>
                  <a:lnTo>
                    <a:pt x="3544" y="1041"/>
                  </a:lnTo>
                  <a:cubicBezTo>
                    <a:pt x="3544" y="1041"/>
                    <a:pt x="1321" y="163"/>
                    <a:pt x="973" y="36"/>
                  </a:cubicBezTo>
                  <a:cubicBezTo>
                    <a:pt x="907" y="12"/>
                    <a:pt x="833" y="0"/>
                    <a:pt x="757" y="0"/>
                  </a:cubicBezTo>
                  <a:close/>
                </a:path>
              </a:pathLst>
            </a:custGeom>
            <a:solidFill>
              <a:srgbClr val="B44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8"/>
            <p:cNvSpPr/>
            <p:nvPr/>
          </p:nvSpPr>
          <p:spPr>
            <a:xfrm>
              <a:off x="1989575" y="1107050"/>
              <a:ext cx="115250" cy="70575"/>
            </a:xfrm>
            <a:custGeom>
              <a:rect b="b" l="l" r="r" t="t"/>
              <a:pathLst>
                <a:path extrusionOk="0" h="2823" w="4610">
                  <a:moveTo>
                    <a:pt x="1963" y="1"/>
                  </a:moveTo>
                  <a:cubicBezTo>
                    <a:pt x="1963" y="1"/>
                    <a:pt x="761" y="488"/>
                    <a:pt x="381" y="826"/>
                  </a:cubicBezTo>
                  <a:cubicBezTo>
                    <a:pt x="1" y="1163"/>
                    <a:pt x="156" y="1765"/>
                    <a:pt x="156" y="1765"/>
                  </a:cubicBezTo>
                  <a:cubicBezTo>
                    <a:pt x="156" y="1765"/>
                    <a:pt x="1309" y="2525"/>
                    <a:pt x="1832" y="2711"/>
                  </a:cubicBezTo>
                  <a:cubicBezTo>
                    <a:pt x="2028" y="2780"/>
                    <a:pt x="2261" y="2822"/>
                    <a:pt x="2513" y="2822"/>
                  </a:cubicBezTo>
                  <a:cubicBezTo>
                    <a:pt x="2935" y="2822"/>
                    <a:pt x="3408" y="2705"/>
                    <a:pt x="3835" y="2403"/>
                  </a:cubicBezTo>
                  <a:cubicBezTo>
                    <a:pt x="4518" y="1923"/>
                    <a:pt x="4593" y="1520"/>
                    <a:pt x="4601" y="1256"/>
                  </a:cubicBezTo>
                  <a:cubicBezTo>
                    <a:pt x="4610" y="943"/>
                    <a:pt x="4475" y="584"/>
                    <a:pt x="4475" y="584"/>
                  </a:cubicBezTo>
                  <a:lnTo>
                    <a:pt x="19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8"/>
            <p:cNvSpPr/>
            <p:nvPr/>
          </p:nvSpPr>
          <p:spPr>
            <a:xfrm>
              <a:off x="2037400" y="975050"/>
              <a:ext cx="49575" cy="57025"/>
            </a:xfrm>
            <a:custGeom>
              <a:rect b="b" l="l" r="r" t="t"/>
              <a:pathLst>
                <a:path extrusionOk="0" h="2281" w="1983">
                  <a:moveTo>
                    <a:pt x="942" y="0"/>
                  </a:moveTo>
                  <a:cubicBezTo>
                    <a:pt x="472" y="0"/>
                    <a:pt x="146" y="358"/>
                    <a:pt x="72" y="825"/>
                  </a:cubicBezTo>
                  <a:cubicBezTo>
                    <a:pt x="31" y="1064"/>
                    <a:pt x="0" y="1550"/>
                    <a:pt x="165" y="1931"/>
                  </a:cubicBezTo>
                  <a:cubicBezTo>
                    <a:pt x="254" y="2134"/>
                    <a:pt x="335" y="2280"/>
                    <a:pt x="511" y="2280"/>
                  </a:cubicBezTo>
                  <a:cubicBezTo>
                    <a:pt x="521" y="2280"/>
                    <a:pt x="531" y="2280"/>
                    <a:pt x="542" y="2279"/>
                  </a:cubicBezTo>
                  <a:cubicBezTo>
                    <a:pt x="675" y="2268"/>
                    <a:pt x="1220" y="2105"/>
                    <a:pt x="1397" y="1899"/>
                  </a:cubicBezTo>
                  <a:cubicBezTo>
                    <a:pt x="1429" y="1861"/>
                    <a:pt x="1484" y="1756"/>
                    <a:pt x="1484" y="1756"/>
                  </a:cubicBezTo>
                  <a:cubicBezTo>
                    <a:pt x="1827" y="1525"/>
                    <a:pt x="1983" y="1101"/>
                    <a:pt x="1872" y="703"/>
                  </a:cubicBezTo>
                  <a:cubicBezTo>
                    <a:pt x="1762" y="306"/>
                    <a:pt x="1409" y="22"/>
                    <a:pt x="997" y="2"/>
                  </a:cubicBezTo>
                  <a:cubicBezTo>
                    <a:pt x="978" y="1"/>
                    <a:pt x="960" y="0"/>
                    <a:pt x="942" y="0"/>
                  </a:cubicBezTo>
                  <a:close/>
                </a:path>
              </a:pathLst>
            </a:custGeom>
            <a:solidFill>
              <a:srgbClr val="B44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8"/>
            <p:cNvSpPr/>
            <p:nvPr/>
          </p:nvSpPr>
          <p:spPr>
            <a:xfrm>
              <a:off x="2048100" y="1022475"/>
              <a:ext cx="40025" cy="29675"/>
            </a:xfrm>
            <a:custGeom>
              <a:rect b="b" l="l" r="r" t="t"/>
              <a:pathLst>
                <a:path extrusionOk="0" h="1187" w="1601">
                  <a:moveTo>
                    <a:pt x="969" y="1"/>
                  </a:moveTo>
                  <a:lnTo>
                    <a:pt x="294" y="256"/>
                  </a:lnTo>
                  <a:cubicBezTo>
                    <a:pt x="343" y="381"/>
                    <a:pt x="382" y="509"/>
                    <a:pt x="409" y="639"/>
                  </a:cubicBezTo>
                  <a:cubicBezTo>
                    <a:pt x="429" y="733"/>
                    <a:pt x="349" y="756"/>
                    <a:pt x="167" y="880"/>
                  </a:cubicBezTo>
                  <a:cubicBezTo>
                    <a:pt x="0" y="994"/>
                    <a:pt x="395" y="1186"/>
                    <a:pt x="698" y="1186"/>
                  </a:cubicBezTo>
                  <a:cubicBezTo>
                    <a:pt x="725" y="1186"/>
                    <a:pt x="751" y="1185"/>
                    <a:pt x="775" y="1182"/>
                  </a:cubicBezTo>
                  <a:cubicBezTo>
                    <a:pt x="1082" y="1143"/>
                    <a:pt x="1419" y="942"/>
                    <a:pt x="1505" y="738"/>
                  </a:cubicBezTo>
                  <a:cubicBezTo>
                    <a:pt x="1600" y="511"/>
                    <a:pt x="1479" y="496"/>
                    <a:pt x="1432" y="477"/>
                  </a:cubicBezTo>
                  <a:cubicBezTo>
                    <a:pt x="1408" y="477"/>
                    <a:pt x="1387" y="477"/>
                    <a:pt x="1367" y="477"/>
                  </a:cubicBezTo>
                  <a:cubicBezTo>
                    <a:pt x="1269" y="477"/>
                    <a:pt x="1205" y="480"/>
                    <a:pt x="1162" y="480"/>
                  </a:cubicBezTo>
                  <a:cubicBezTo>
                    <a:pt x="1069" y="480"/>
                    <a:pt x="1073" y="466"/>
                    <a:pt x="1050" y="383"/>
                  </a:cubicBezTo>
                  <a:cubicBezTo>
                    <a:pt x="1037" y="336"/>
                    <a:pt x="969" y="1"/>
                    <a:pt x="969" y="1"/>
                  </a:cubicBezTo>
                  <a:close/>
                </a:path>
              </a:pathLst>
            </a:custGeom>
            <a:solidFill>
              <a:srgbClr val="B44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8"/>
            <p:cNvSpPr/>
            <p:nvPr/>
          </p:nvSpPr>
          <p:spPr>
            <a:xfrm>
              <a:off x="2026200" y="1034125"/>
              <a:ext cx="77825" cy="118775"/>
            </a:xfrm>
            <a:custGeom>
              <a:rect b="b" l="l" r="r" t="t"/>
              <a:pathLst>
                <a:path extrusionOk="0" h="4751" w="3113">
                  <a:moveTo>
                    <a:pt x="2267" y="1"/>
                  </a:moveTo>
                  <a:cubicBezTo>
                    <a:pt x="2179" y="1"/>
                    <a:pt x="2091" y="8"/>
                    <a:pt x="2042" y="11"/>
                  </a:cubicBezTo>
                  <a:cubicBezTo>
                    <a:pt x="2111" y="98"/>
                    <a:pt x="2130" y="152"/>
                    <a:pt x="1936" y="234"/>
                  </a:cubicBezTo>
                  <a:cubicBezTo>
                    <a:pt x="1831" y="279"/>
                    <a:pt x="1727" y="294"/>
                    <a:pt x="1635" y="294"/>
                  </a:cubicBezTo>
                  <a:cubicBezTo>
                    <a:pt x="1435" y="294"/>
                    <a:pt x="1288" y="224"/>
                    <a:pt x="1288" y="224"/>
                  </a:cubicBezTo>
                  <a:cubicBezTo>
                    <a:pt x="1100" y="324"/>
                    <a:pt x="919" y="432"/>
                    <a:pt x="743" y="552"/>
                  </a:cubicBezTo>
                  <a:cubicBezTo>
                    <a:pt x="144" y="967"/>
                    <a:pt x="0" y="1647"/>
                    <a:pt x="605" y="1897"/>
                  </a:cubicBezTo>
                  <a:cubicBezTo>
                    <a:pt x="641" y="2169"/>
                    <a:pt x="816" y="2528"/>
                    <a:pt x="828" y="2687"/>
                  </a:cubicBezTo>
                  <a:cubicBezTo>
                    <a:pt x="794" y="3170"/>
                    <a:pt x="657" y="3311"/>
                    <a:pt x="547" y="4409"/>
                  </a:cubicBezTo>
                  <a:cubicBezTo>
                    <a:pt x="723" y="4614"/>
                    <a:pt x="1075" y="4750"/>
                    <a:pt x="1456" y="4750"/>
                  </a:cubicBezTo>
                  <a:cubicBezTo>
                    <a:pt x="1598" y="4750"/>
                    <a:pt x="1745" y="4731"/>
                    <a:pt x="1888" y="4689"/>
                  </a:cubicBezTo>
                  <a:cubicBezTo>
                    <a:pt x="2555" y="4494"/>
                    <a:pt x="2936" y="4005"/>
                    <a:pt x="3112" y="3788"/>
                  </a:cubicBezTo>
                  <a:cubicBezTo>
                    <a:pt x="2970" y="3111"/>
                    <a:pt x="2596" y="2675"/>
                    <a:pt x="2601" y="2481"/>
                  </a:cubicBezTo>
                  <a:cubicBezTo>
                    <a:pt x="2618" y="1745"/>
                    <a:pt x="2872" y="1288"/>
                    <a:pt x="2805" y="606"/>
                  </a:cubicBezTo>
                  <a:cubicBezTo>
                    <a:pt x="2765" y="216"/>
                    <a:pt x="2607" y="114"/>
                    <a:pt x="2399" y="9"/>
                  </a:cubicBezTo>
                  <a:cubicBezTo>
                    <a:pt x="2360" y="3"/>
                    <a:pt x="2313" y="1"/>
                    <a:pt x="2267" y="1"/>
                  </a:cubicBezTo>
                  <a:close/>
                </a:path>
              </a:pathLst>
            </a:custGeom>
            <a:solidFill>
              <a:srgbClr val="F5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8"/>
            <p:cNvSpPr/>
            <p:nvPr/>
          </p:nvSpPr>
          <p:spPr>
            <a:xfrm>
              <a:off x="2042875" y="975050"/>
              <a:ext cx="42925" cy="49600"/>
            </a:xfrm>
            <a:custGeom>
              <a:rect b="b" l="l" r="r" t="t"/>
              <a:pathLst>
                <a:path extrusionOk="0" h="1984" w="1717">
                  <a:moveTo>
                    <a:pt x="725" y="0"/>
                  </a:moveTo>
                  <a:cubicBezTo>
                    <a:pt x="406" y="0"/>
                    <a:pt x="153" y="164"/>
                    <a:pt x="1" y="415"/>
                  </a:cubicBezTo>
                  <a:cubicBezTo>
                    <a:pt x="26" y="459"/>
                    <a:pt x="59" y="500"/>
                    <a:pt x="96" y="535"/>
                  </a:cubicBezTo>
                  <a:cubicBezTo>
                    <a:pt x="96" y="535"/>
                    <a:pt x="59" y="661"/>
                    <a:pt x="141" y="744"/>
                  </a:cubicBezTo>
                  <a:cubicBezTo>
                    <a:pt x="200" y="804"/>
                    <a:pt x="220" y="891"/>
                    <a:pt x="212" y="976"/>
                  </a:cubicBezTo>
                  <a:cubicBezTo>
                    <a:pt x="200" y="1076"/>
                    <a:pt x="200" y="1176"/>
                    <a:pt x="212" y="1277"/>
                  </a:cubicBezTo>
                  <a:cubicBezTo>
                    <a:pt x="231" y="1415"/>
                    <a:pt x="365" y="1473"/>
                    <a:pt x="365" y="1473"/>
                  </a:cubicBezTo>
                  <a:cubicBezTo>
                    <a:pt x="365" y="1473"/>
                    <a:pt x="374" y="1231"/>
                    <a:pt x="447" y="1128"/>
                  </a:cubicBezTo>
                  <a:cubicBezTo>
                    <a:pt x="490" y="1069"/>
                    <a:pt x="541" y="1038"/>
                    <a:pt x="595" y="1038"/>
                  </a:cubicBezTo>
                  <a:cubicBezTo>
                    <a:pt x="652" y="1038"/>
                    <a:pt x="712" y="1072"/>
                    <a:pt x="771" y="1141"/>
                  </a:cubicBezTo>
                  <a:cubicBezTo>
                    <a:pt x="844" y="1227"/>
                    <a:pt x="838" y="1449"/>
                    <a:pt x="755" y="1563"/>
                  </a:cubicBezTo>
                  <a:cubicBezTo>
                    <a:pt x="696" y="1644"/>
                    <a:pt x="639" y="1665"/>
                    <a:pt x="595" y="1665"/>
                  </a:cubicBezTo>
                  <a:cubicBezTo>
                    <a:pt x="541" y="1665"/>
                    <a:pt x="505" y="1633"/>
                    <a:pt x="505" y="1633"/>
                  </a:cubicBezTo>
                  <a:lnTo>
                    <a:pt x="505" y="1633"/>
                  </a:lnTo>
                  <a:cubicBezTo>
                    <a:pt x="492" y="1689"/>
                    <a:pt x="512" y="1918"/>
                    <a:pt x="723" y="1966"/>
                  </a:cubicBezTo>
                  <a:cubicBezTo>
                    <a:pt x="775" y="1978"/>
                    <a:pt x="827" y="1983"/>
                    <a:pt x="878" y="1983"/>
                  </a:cubicBezTo>
                  <a:cubicBezTo>
                    <a:pt x="1001" y="1983"/>
                    <a:pt x="1123" y="1952"/>
                    <a:pt x="1233" y="1891"/>
                  </a:cubicBezTo>
                  <a:cubicBezTo>
                    <a:pt x="1282" y="1859"/>
                    <a:pt x="1329" y="1824"/>
                    <a:pt x="1373" y="1783"/>
                  </a:cubicBezTo>
                  <a:cubicBezTo>
                    <a:pt x="1603" y="1551"/>
                    <a:pt x="1668" y="1329"/>
                    <a:pt x="1686" y="1018"/>
                  </a:cubicBezTo>
                  <a:cubicBezTo>
                    <a:pt x="1717" y="487"/>
                    <a:pt x="1310" y="32"/>
                    <a:pt x="779" y="2"/>
                  </a:cubicBezTo>
                  <a:cubicBezTo>
                    <a:pt x="761" y="1"/>
                    <a:pt x="743" y="0"/>
                    <a:pt x="725" y="0"/>
                  </a:cubicBezTo>
                  <a:close/>
                </a:path>
              </a:pathLst>
            </a:custGeom>
            <a:solidFill>
              <a:srgbClr val="6D29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8"/>
            <p:cNvSpPr/>
            <p:nvPr/>
          </p:nvSpPr>
          <p:spPr>
            <a:xfrm>
              <a:off x="2040750" y="1079950"/>
              <a:ext cx="51600" cy="14675"/>
            </a:xfrm>
            <a:custGeom>
              <a:rect b="b" l="l" r="r" t="t"/>
              <a:pathLst>
                <a:path extrusionOk="0" h="587" w="2064">
                  <a:moveTo>
                    <a:pt x="2046" y="0"/>
                  </a:moveTo>
                  <a:cubicBezTo>
                    <a:pt x="1491" y="279"/>
                    <a:pt x="1027" y="357"/>
                    <a:pt x="682" y="357"/>
                  </a:cubicBezTo>
                  <a:cubicBezTo>
                    <a:pt x="246" y="357"/>
                    <a:pt x="0" y="233"/>
                    <a:pt x="0" y="233"/>
                  </a:cubicBezTo>
                  <a:lnTo>
                    <a:pt x="0" y="233"/>
                  </a:lnTo>
                  <a:lnTo>
                    <a:pt x="48" y="451"/>
                  </a:lnTo>
                  <a:cubicBezTo>
                    <a:pt x="313" y="550"/>
                    <a:pt x="564" y="587"/>
                    <a:pt x="793" y="587"/>
                  </a:cubicBezTo>
                  <a:cubicBezTo>
                    <a:pt x="1492" y="587"/>
                    <a:pt x="1981" y="241"/>
                    <a:pt x="1981" y="241"/>
                  </a:cubicBezTo>
                  <a:cubicBezTo>
                    <a:pt x="2063" y="93"/>
                    <a:pt x="2046" y="0"/>
                    <a:pt x="2046" y="0"/>
                  </a:cubicBezTo>
                  <a:close/>
                </a:path>
              </a:pathLst>
            </a:custGeom>
            <a:solidFill>
              <a:srgbClr val="F5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8"/>
            <p:cNvSpPr/>
            <p:nvPr/>
          </p:nvSpPr>
          <p:spPr>
            <a:xfrm>
              <a:off x="1937450" y="1045825"/>
              <a:ext cx="123825" cy="59900"/>
            </a:xfrm>
            <a:custGeom>
              <a:rect b="b" l="l" r="r" t="t"/>
              <a:pathLst>
                <a:path extrusionOk="0" h="2396" w="4953">
                  <a:moveTo>
                    <a:pt x="4664" y="0"/>
                  </a:moveTo>
                  <a:cubicBezTo>
                    <a:pt x="4556" y="0"/>
                    <a:pt x="4431" y="63"/>
                    <a:pt x="4331" y="209"/>
                  </a:cubicBezTo>
                  <a:cubicBezTo>
                    <a:pt x="4067" y="595"/>
                    <a:pt x="3914" y="1167"/>
                    <a:pt x="3432" y="1540"/>
                  </a:cubicBezTo>
                  <a:cubicBezTo>
                    <a:pt x="3263" y="1670"/>
                    <a:pt x="3028" y="1766"/>
                    <a:pt x="2707" y="1766"/>
                  </a:cubicBezTo>
                  <a:cubicBezTo>
                    <a:pt x="2608" y="1766"/>
                    <a:pt x="2501" y="1757"/>
                    <a:pt x="2386" y="1737"/>
                  </a:cubicBezTo>
                  <a:cubicBezTo>
                    <a:pt x="1894" y="1651"/>
                    <a:pt x="1547" y="1571"/>
                    <a:pt x="1414" y="1494"/>
                  </a:cubicBezTo>
                  <a:cubicBezTo>
                    <a:pt x="1289" y="1422"/>
                    <a:pt x="1248" y="1374"/>
                    <a:pt x="1155" y="1251"/>
                  </a:cubicBezTo>
                  <a:cubicBezTo>
                    <a:pt x="1049" y="1112"/>
                    <a:pt x="947" y="1056"/>
                    <a:pt x="865" y="965"/>
                  </a:cubicBezTo>
                  <a:cubicBezTo>
                    <a:pt x="810" y="903"/>
                    <a:pt x="796" y="879"/>
                    <a:pt x="776" y="879"/>
                  </a:cubicBezTo>
                  <a:cubicBezTo>
                    <a:pt x="766" y="879"/>
                    <a:pt x="754" y="886"/>
                    <a:pt x="734" y="897"/>
                  </a:cubicBezTo>
                  <a:cubicBezTo>
                    <a:pt x="675" y="928"/>
                    <a:pt x="679" y="1065"/>
                    <a:pt x="744" y="1165"/>
                  </a:cubicBezTo>
                  <a:cubicBezTo>
                    <a:pt x="813" y="1269"/>
                    <a:pt x="887" y="1306"/>
                    <a:pt x="893" y="1334"/>
                  </a:cubicBezTo>
                  <a:cubicBezTo>
                    <a:pt x="895" y="1340"/>
                    <a:pt x="890" y="1344"/>
                    <a:pt x="881" y="1344"/>
                  </a:cubicBezTo>
                  <a:cubicBezTo>
                    <a:pt x="851" y="1344"/>
                    <a:pt x="772" y="1312"/>
                    <a:pt x="677" y="1258"/>
                  </a:cubicBezTo>
                  <a:cubicBezTo>
                    <a:pt x="507" y="1161"/>
                    <a:pt x="433" y="1047"/>
                    <a:pt x="353" y="984"/>
                  </a:cubicBezTo>
                  <a:cubicBezTo>
                    <a:pt x="327" y="963"/>
                    <a:pt x="305" y="955"/>
                    <a:pt x="286" y="955"/>
                  </a:cubicBezTo>
                  <a:cubicBezTo>
                    <a:pt x="241" y="955"/>
                    <a:pt x="219" y="1003"/>
                    <a:pt x="226" y="1037"/>
                  </a:cubicBezTo>
                  <a:cubicBezTo>
                    <a:pt x="237" y="1084"/>
                    <a:pt x="258" y="1156"/>
                    <a:pt x="367" y="1276"/>
                  </a:cubicBezTo>
                  <a:cubicBezTo>
                    <a:pt x="448" y="1360"/>
                    <a:pt x="536" y="1438"/>
                    <a:pt x="629" y="1508"/>
                  </a:cubicBezTo>
                  <a:cubicBezTo>
                    <a:pt x="542" y="1476"/>
                    <a:pt x="459" y="1434"/>
                    <a:pt x="382" y="1382"/>
                  </a:cubicBezTo>
                  <a:cubicBezTo>
                    <a:pt x="236" y="1284"/>
                    <a:pt x="189" y="1228"/>
                    <a:pt x="110" y="1181"/>
                  </a:cubicBezTo>
                  <a:cubicBezTo>
                    <a:pt x="100" y="1174"/>
                    <a:pt x="91" y="1172"/>
                    <a:pt x="82" y="1172"/>
                  </a:cubicBezTo>
                  <a:cubicBezTo>
                    <a:pt x="24" y="1172"/>
                    <a:pt x="1" y="1290"/>
                    <a:pt x="56" y="1358"/>
                  </a:cubicBezTo>
                  <a:cubicBezTo>
                    <a:pt x="124" y="1439"/>
                    <a:pt x="202" y="1509"/>
                    <a:pt x="290" y="1569"/>
                  </a:cubicBezTo>
                  <a:cubicBezTo>
                    <a:pt x="387" y="1635"/>
                    <a:pt x="558" y="1732"/>
                    <a:pt x="558" y="1732"/>
                  </a:cubicBezTo>
                  <a:cubicBezTo>
                    <a:pt x="371" y="1685"/>
                    <a:pt x="253" y="1592"/>
                    <a:pt x="177" y="1545"/>
                  </a:cubicBezTo>
                  <a:cubicBezTo>
                    <a:pt x="141" y="1522"/>
                    <a:pt x="111" y="1511"/>
                    <a:pt x="87" y="1511"/>
                  </a:cubicBezTo>
                  <a:cubicBezTo>
                    <a:pt x="61" y="1511"/>
                    <a:pt x="43" y="1525"/>
                    <a:pt x="36" y="1553"/>
                  </a:cubicBezTo>
                  <a:cubicBezTo>
                    <a:pt x="25" y="1594"/>
                    <a:pt x="60" y="1663"/>
                    <a:pt x="213" y="1785"/>
                  </a:cubicBezTo>
                  <a:cubicBezTo>
                    <a:pt x="365" y="1908"/>
                    <a:pt x="623" y="2003"/>
                    <a:pt x="855" y="2037"/>
                  </a:cubicBezTo>
                  <a:cubicBezTo>
                    <a:pt x="1085" y="2071"/>
                    <a:pt x="1181" y="2066"/>
                    <a:pt x="1298" y="2098"/>
                  </a:cubicBezTo>
                  <a:cubicBezTo>
                    <a:pt x="1728" y="2215"/>
                    <a:pt x="2080" y="2321"/>
                    <a:pt x="2541" y="2380"/>
                  </a:cubicBezTo>
                  <a:cubicBezTo>
                    <a:pt x="2623" y="2390"/>
                    <a:pt x="2714" y="2396"/>
                    <a:pt x="2810" y="2396"/>
                  </a:cubicBezTo>
                  <a:cubicBezTo>
                    <a:pt x="3043" y="2396"/>
                    <a:pt x="3301" y="2364"/>
                    <a:pt x="3511" y="2294"/>
                  </a:cubicBezTo>
                  <a:cubicBezTo>
                    <a:pt x="3974" y="2140"/>
                    <a:pt x="4425" y="1625"/>
                    <a:pt x="4655" y="1212"/>
                  </a:cubicBezTo>
                  <a:cubicBezTo>
                    <a:pt x="4951" y="680"/>
                    <a:pt x="4953" y="251"/>
                    <a:pt x="4879" y="121"/>
                  </a:cubicBezTo>
                  <a:cubicBezTo>
                    <a:pt x="4835" y="45"/>
                    <a:pt x="4755" y="0"/>
                    <a:pt x="4664" y="0"/>
                  </a:cubicBezTo>
                  <a:close/>
                </a:path>
              </a:pathLst>
            </a:custGeom>
            <a:solidFill>
              <a:srgbClr val="B44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8"/>
            <p:cNvSpPr/>
            <p:nvPr/>
          </p:nvSpPr>
          <p:spPr>
            <a:xfrm>
              <a:off x="2069125" y="1017825"/>
              <a:ext cx="19425" cy="57000"/>
            </a:xfrm>
            <a:custGeom>
              <a:rect b="b" l="l" r="r" t="t"/>
              <a:pathLst>
                <a:path extrusionOk="0" h="2280" w="777">
                  <a:moveTo>
                    <a:pt x="183" y="0"/>
                  </a:moveTo>
                  <a:cubicBezTo>
                    <a:pt x="34" y="0"/>
                    <a:pt x="0" y="207"/>
                    <a:pt x="0" y="207"/>
                  </a:cubicBezTo>
                  <a:cubicBezTo>
                    <a:pt x="162" y="446"/>
                    <a:pt x="78" y="622"/>
                    <a:pt x="57" y="1019"/>
                  </a:cubicBezTo>
                  <a:cubicBezTo>
                    <a:pt x="38" y="1417"/>
                    <a:pt x="27" y="1704"/>
                    <a:pt x="284" y="2031"/>
                  </a:cubicBezTo>
                  <a:cubicBezTo>
                    <a:pt x="449" y="2242"/>
                    <a:pt x="603" y="2279"/>
                    <a:pt x="692" y="2279"/>
                  </a:cubicBezTo>
                  <a:cubicBezTo>
                    <a:pt x="741" y="2279"/>
                    <a:pt x="770" y="2268"/>
                    <a:pt x="770" y="2268"/>
                  </a:cubicBezTo>
                  <a:cubicBezTo>
                    <a:pt x="688" y="2117"/>
                    <a:pt x="689" y="1727"/>
                    <a:pt x="733" y="1394"/>
                  </a:cubicBezTo>
                  <a:cubicBezTo>
                    <a:pt x="776" y="1063"/>
                    <a:pt x="724" y="617"/>
                    <a:pt x="612" y="407"/>
                  </a:cubicBezTo>
                  <a:cubicBezTo>
                    <a:pt x="501" y="197"/>
                    <a:pt x="320" y="47"/>
                    <a:pt x="320" y="47"/>
                  </a:cubicBezTo>
                  <a:cubicBezTo>
                    <a:pt x="266" y="13"/>
                    <a:pt x="221" y="0"/>
                    <a:pt x="183" y="0"/>
                  </a:cubicBezTo>
                  <a:close/>
                </a:path>
              </a:pathLst>
            </a:custGeom>
            <a:solidFill>
              <a:srgbClr val="6D29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8"/>
            <p:cNvSpPr/>
            <p:nvPr/>
          </p:nvSpPr>
          <p:spPr>
            <a:xfrm>
              <a:off x="2068925" y="1018125"/>
              <a:ext cx="8350" cy="4675"/>
            </a:xfrm>
            <a:custGeom>
              <a:rect b="b" l="l" r="r" t="t"/>
              <a:pathLst>
                <a:path extrusionOk="0" fill="none" h="187" w="334">
                  <a:moveTo>
                    <a:pt x="333" y="7"/>
                  </a:moveTo>
                  <a:cubicBezTo>
                    <a:pt x="333" y="7"/>
                    <a:pt x="95" y="1"/>
                    <a:pt x="0" y="187"/>
                  </a:cubicBezTo>
                </a:path>
              </a:pathLst>
            </a:custGeom>
            <a:noFill/>
            <a:ln cap="rnd" cmpd="sng" w="200">
              <a:solidFill>
                <a:srgbClr val="E94372"/>
              </a:solidFill>
              <a:prstDash val="solid"/>
              <a:miter lim="12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8"/>
            <p:cNvSpPr/>
            <p:nvPr/>
          </p:nvSpPr>
          <p:spPr>
            <a:xfrm>
              <a:off x="2018150" y="1065025"/>
              <a:ext cx="132800" cy="136750"/>
            </a:xfrm>
            <a:custGeom>
              <a:rect b="b" l="l" r="r" t="t"/>
              <a:pathLst>
                <a:path extrusionOk="0" h="5470" w="5312">
                  <a:moveTo>
                    <a:pt x="4351" y="1518"/>
                  </a:moveTo>
                  <a:lnTo>
                    <a:pt x="4351" y="1518"/>
                  </a:lnTo>
                  <a:cubicBezTo>
                    <a:pt x="4355" y="1547"/>
                    <a:pt x="4354" y="1577"/>
                    <a:pt x="4349" y="1606"/>
                  </a:cubicBezTo>
                  <a:lnTo>
                    <a:pt x="4277" y="2044"/>
                  </a:lnTo>
                  <a:lnTo>
                    <a:pt x="3113" y="2717"/>
                  </a:lnTo>
                  <a:cubicBezTo>
                    <a:pt x="3124" y="2662"/>
                    <a:pt x="3133" y="2600"/>
                    <a:pt x="3144" y="2536"/>
                  </a:cubicBezTo>
                  <a:cubicBezTo>
                    <a:pt x="3182" y="2295"/>
                    <a:pt x="3471" y="1951"/>
                    <a:pt x="3785" y="1768"/>
                  </a:cubicBezTo>
                  <a:lnTo>
                    <a:pt x="4036" y="1625"/>
                  </a:lnTo>
                  <a:cubicBezTo>
                    <a:pt x="4159" y="1555"/>
                    <a:pt x="4268" y="1520"/>
                    <a:pt x="4351" y="1518"/>
                  </a:cubicBezTo>
                  <a:close/>
                  <a:moveTo>
                    <a:pt x="4894" y="0"/>
                  </a:moveTo>
                  <a:cubicBezTo>
                    <a:pt x="4780" y="0"/>
                    <a:pt x="4644" y="41"/>
                    <a:pt x="4490" y="127"/>
                  </a:cubicBezTo>
                  <a:lnTo>
                    <a:pt x="3638" y="601"/>
                  </a:lnTo>
                  <a:cubicBezTo>
                    <a:pt x="3109" y="899"/>
                    <a:pt x="2574" y="1619"/>
                    <a:pt x="2444" y="2213"/>
                  </a:cubicBezTo>
                  <a:lnTo>
                    <a:pt x="2018" y="4189"/>
                  </a:lnTo>
                  <a:cubicBezTo>
                    <a:pt x="1906" y="4696"/>
                    <a:pt x="1523" y="5038"/>
                    <a:pt x="1106" y="5038"/>
                  </a:cubicBezTo>
                  <a:cubicBezTo>
                    <a:pt x="1035" y="5038"/>
                    <a:pt x="963" y="5028"/>
                    <a:pt x="891" y="5007"/>
                  </a:cubicBezTo>
                  <a:lnTo>
                    <a:pt x="0" y="4752"/>
                  </a:lnTo>
                  <a:lnTo>
                    <a:pt x="0" y="4752"/>
                  </a:lnTo>
                  <a:cubicBezTo>
                    <a:pt x="46" y="4778"/>
                    <a:pt x="427" y="4998"/>
                    <a:pt x="891" y="5264"/>
                  </a:cubicBezTo>
                  <a:cubicBezTo>
                    <a:pt x="1127" y="5401"/>
                    <a:pt x="1440" y="5469"/>
                    <a:pt x="1760" y="5469"/>
                  </a:cubicBezTo>
                  <a:cubicBezTo>
                    <a:pt x="2107" y="5469"/>
                    <a:pt x="2463" y="5389"/>
                    <a:pt x="2737" y="5231"/>
                  </a:cubicBezTo>
                  <a:lnTo>
                    <a:pt x="3512" y="4783"/>
                  </a:lnTo>
                  <a:cubicBezTo>
                    <a:pt x="4039" y="4479"/>
                    <a:pt x="4567" y="3751"/>
                    <a:pt x="4692" y="3156"/>
                  </a:cubicBezTo>
                  <a:lnTo>
                    <a:pt x="5223" y="667"/>
                  </a:lnTo>
                  <a:cubicBezTo>
                    <a:pt x="5312" y="244"/>
                    <a:pt x="5172" y="0"/>
                    <a:pt x="4894" y="0"/>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8"/>
            <p:cNvSpPr/>
            <p:nvPr/>
          </p:nvSpPr>
          <p:spPr>
            <a:xfrm>
              <a:off x="2094925" y="1102975"/>
              <a:ext cx="37200" cy="36425"/>
            </a:xfrm>
            <a:custGeom>
              <a:rect b="b" l="l" r="r" t="t"/>
              <a:pathLst>
                <a:path extrusionOk="0" h="1457" w="1488">
                  <a:moveTo>
                    <a:pt x="1303" y="0"/>
                  </a:moveTo>
                  <a:cubicBezTo>
                    <a:pt x="1296" y="0"/>
                    <a:pt x="1288" y="0"/>
                    <a:pt x="1280" y="1"/>
                  </a:cubicBezTo>
                  <a:cubicBezTo>
                    <a:pt x="1284" y="30"/>
                    <a:pt x="1283" y="59"/>
                    <a:pt x="1278" y="88"/>
                  </a:cubicBezTo>
                  <a:lnTo>
                    <a:pt x="1206" y="526"/>
                  </a:lnTo>
                  <a:lnTo>
                    <a:pt x="42" y="1199"/>
                  </a:lnTo>
                  <a:cubicBezTo>
                    <a:pt x="17" y="1351"/>
                    <a:pt x="0" y="1456"/>
                    <a:pt x="0" y="1456"/>
                  </a:cubicBezTo>
                  <a:lnTo>
                    <a:pt x="1393" y="651"/>
                  </a:lnTo>
                  <a:lnTo>
                    <a:pt x="1465" y="213"/>
                  </a:lnTo>
                  <a:cubicBezTo>
                    <a:pt x="1488" y="75"/>
                    <a:pt x="1423" y="0"/>
                    <a:pt x="130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8"/>
            <p:cNvSpPr/>
            <p:nvPr/>
          </p:nvSpPr>
          <p:spPr>
            <a:xfrm>
              <a:off x="2003825" y="1200325"/>
              <a:ext cx="117850" cy="38200"/>
            </a:xfrm>
            <a:custGeom>
              <a:rect b="b" l="l" r="r" t="t"/>
              <a:pathLst>
                <a:path extrusionOk="0" h="1528" w="4714">
                  <a:moveTo>
                    <a:pt x="126" y="1"/>
                  </a:moveTo>
                  <a:cubicBezTo>
                    <a:pt x="88" y="1"/>
                    <a:pt x="51" y="21"/>
                    <a:pt x="30" y="56"/>
                  </a:cubicBezTo>
                  <a:cubicBezTo>
                    <a:pt x="0" y="108"/>
                    <a:pt x="18" y="175"/>
                    <a:pt x="70" y="206"/>
                  </a:cubicBezTo>
                  <a:lnTo>
                    <a:pt x="2357" y="1527"/>
                  </a:lnTo>
                  <a:lnTo>
                    <a:pt x="4646" y="206"/>
                  </a:lnTo>
                  <a:cubicBezTo>
                    <a:pt x="4696" y="175"/>
                    <a:pt x="4713" y="108"/>
                    <a:pt x="4683" y="56"/>
                  </a:cubicBezTo>
                  <a:cubicBezTo>
                    <a:pt x="4662" y="22"/>
                    <a:pt x="4626" y="2"/>
                    <a:pt x="4588" y="2"/>
                  </a:cubicBezTo>
                  <a:cubicBezTo>
                    <a:pt x="4570" y="2"/>
                    <a:pt x="4552" y="6"/>
                    <a:pt x="4536" y="15"/>
                  </a:cubicBezTo>
                  <a:lnTo>
                    <a:pt x="2357" y="1273"/>
                  </a:lnTo>
                  <a:lnTo>
                    <a:pt x="180" y="15"/>
                  </a:lnTo>
                  <a:cubicBezTo>
                    <a:pt x="163" y="5"/>
                    <a:pt x="144" y="1"/>
                    <a:pt x="126" y="1"/>
                  </a:cubicBezTo>
                  <a:close/>
                </a:path>
              </a:pathLst>
            </a:custGeom>
            <a:solidFill>
              <a:srgbClr val="2234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2" name="Google Shape;942;p38"/>
          <p:cNvSpPr txBox="1"/>
          <p:nvPr>
            <p:ph type="ctrTitle"/>
          </p:nvPr>
        </p:nvSpPr>
        <p:spPr>
          <a:xfrm flipH="1">
            <a:off x="5704427" y="1089275"/>
            <a:ext cx="14898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What is it?</a:t>
            </a:r>
            <a:endParaRPr/>
          </a:p>
        </p:txBody>
      </p:sp>
      <p:sp>
        <p:nvSpPr>
          <p:cNvPr id="943" name="Google Shape;943;p38"/>
          <p:cNvSpPr txBox="1"/>
          <p:nvPr>
            <p:ph idx="1" type="subTitle"/>
          </p:nvPr>
        </p:nvSpPr>
        <p:spPr>
          <a:xfrm flipH="1">
            <a:off x="5049376" y="1586175"/>
            <a:ext cx="2799900" cy="1488300"/>
          </a:xfrm>
          <a:prstGeom prst="rect">
            <a:avLst/>
          </a:prstGeom>
        </p:spPr>
        <p:txBody>
          <a:bodyPr anchorCtr="0" anchor="t" bIns="91425" lIns="91425" spcFirstLastPara="1" rIns="91425" wrap="square" tIns="91425">
            <a:noAutofit/>
          </a:bodyPr>
          <a:lstStyle/>
          <a:p>
            <a:pPr indent="-304800" lvl="0" marL="457200" rtl="0" algn="ctr">
              <a:spcBef>
                <a:spcPts val="0"/>
              </a:spcBef>
              <a:spcAft>
                <a:spcPts val="0"/>
              </a:spcAft>
              <a:buSzPts val="1200"/>
              <a:buChar char="●"/>
            </a:pPr>
            <a:r>
              <a:rPr lang="en-GB"/>
              <a:t>Boosting method-based ML model</a:t>
            </a:r>
            <a:endParaRPr/>
          </a:p>
          <a:p>
            <a:pPr indent="-304800" lvl="0" marL="457200" rtl="0" algn="ctr">
              <a:spcBef>
                <a:spcPts val="0"/>
              </a:spcBef>
              <a:spcAft>
                <a:spcPts val="0"/>
              </a:spcAft>
              <a:buSzPts val="1200"/>
              <a:buChar char="●"/>
            </a:pPr>
            <a:r>
              <a:rPr lang="en-GB"/>
              <a:t>Iteratively learns from weak learners to build strong model through ensembling</a:t>
            </a:r>
            <a:endParaRPr/>
          </a:p>
        </p:txBody>
      </p:sp>
      <p:sp>
        <p:nvSpPr>
          <p:cNvPr id="944" name="Google Shape;944;p38"/>
          <p:cNvSpPr txBox="1"/>
          <p:nvPr>
            <p:ph type="ctrTitle"/>
          </p:nvPr>
        </p:nvSpPr>
        <p:spPr>
          <a:xfrm flipH="1">
            <a:off x="5426483" y="3582900"/>
            <a:ext cx="20457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Parameters Tuned</a:t>
            </a:r>
            <a:endParaRPr/>
          </a:p>
        </p:txBody>
      </p:sp>
      <p:sp>
        <p:nvSpPr>
          <p:cNvPr id="945" name="Google Shape;945;p38"/>
          <p:cNvSpPr txBox="1"/>
          <p:nvPr>
            <p:ph idx="1" type="subTitle"/>
          </p:nvPr>
        </p:nvSpPr>
        <p:spPr>
          <a:xfrm flipH="1">
            <a:off x="5049375" y="4160700"/>
            <a:ext cx="2799900" cy="982800"/>
          </a:xfrm>
          <a:prstGeom prst="rect">
            <a:avLst/>
          </a:prstGeom>
        </p:spPr>
        <p:txBody>
          <a:bodyPr anchorCtr="0" anchor="t" bIns="91425" lIns="91425" spcFirstLastPara="1" rIns="91425" wrap="square" tIns="91425">
            <a:noAutofit/>
          </a:bodyPr>
          <a:lstStyle/>
          <a:p>
            <a:pPr indent="-304800" lvl="0" marL="457200" rtl="0" algn="ctr">
              <a:spcBef>
                <a:spcPts val="0"/>
              </a:spcBef>
              <a:spcAft>
                <a:spcPts val="0"/>
              </a:spcAft>
              <a:buSzPts val="1200"/>
              <a:buChar char="●"/>
            </a:pPr>
            <a:r>
              <a:rPr lang="en-GB"/>
              <a:t>Maximum Depth</a:t>
            </a:r>
            <a:endParaRPr/>
          </a:p>
          <a:p>
            <a:pPr indent="-304800" lvl="0" marL="457200" rtl="0" algn="ctr">
              <a:spcBef>
                <a:spcPts val="0"/>
              </a:spcBef>
              <a:spcAft>
                <a:spcPts val="0"/>
              </a:spcAft>
              <a:buSzPts val="1200"/>
              <a:buChar char="●"/>
            </a:pPr>
            <a:r>
              <a:rPr lang="en-GB"/>
              <a:t>Learning Rate</a:t>
            </a:r>
            <a:endParaRPr/>
          </a:p>
          <a:p>
            <a:pPr indent="-304800" lvl="0" marL="457200" rtl="0" algn="ctr">
              <a:spcBef>
                <a:spcPts val="0"/>
              </a:spcBef>
              <a:spcAft>
                <a:spcPts val="0"/>
              </a:spcAft>
              <a:buSzPts val="1200"/>
              <a:buChar char="●"/>
            </a:pPr>
            <a:r>
              <a:rPr lang="en-GB"/>
              <a:t>Number of Estimator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39"/>
          <p:cNvSpPr/>
          <p:nvPr/>
        </p:nvSpPr>
        <p:spPr>
          <a:xfrm>
            <a:off x="865550" y="-1134700"/>
            <a:ext cx="7413000" cy="7413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9"/>
          <p:cNvSpPr txBox="1"/>
          <p:nvPr>
            <p:ph type="ctrTitle"/>
          </p:nvPr>
        </p:nvSpPr>
        <p:spPr>
          <a:xfrm>
            <a:off x="3800950" y="1620494"/>
            <a:ext cx="3690300" cy="453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t/>
            </a:r>
            <a:endParaRPr/>
          </a:p>
          <a:p>
            <a:pPr indent="0" lvl="0" marL="0" rtl="0" algn="r">
              <a:spcBef>
                <a:spcPts val="0"/>
              </a:spcBef>
              <a:spcAft>
                <a:spcPts val="0"/>
              </a:spcAft>
              <a:buNone/>
            </a:pPr>
            <a:r>
              <a:rPr lang="en-GB"/>
              <a:t>Neural Network</a:t>
            </a:r>
            <a:endParaRPr/>
          </a:p>
          <a:p>
            <a:pPr indent="0" lvl="0" marL="0" rtl="0" algn="r">
              <a:spcBef>
                <a:spcPts val="0"/>
              </a:spcBef>
              <a:spcAft>
                <a:spcPts val="0"/>
              </a:spcAft>
              <a:buNone/>
            </a:pPr>
            <a:r>
              <a:rPr lang="en-GB"/>
              <a:t>Models </a:t>
            </a:r>
            <a:endParaRPr/>
          </a:p>
        </p:txBody>
      </p:sp>
      <p:sp>
        <p:nvSpPr>
          <p:cNvPr id="952" name="Google Shape;952;p39"/>
          <p:cNvSpPr txBox="1"/>
          <p:nvPr>
            <p:ph idx="2" type="title"/>
          </p:nvPr>
        </p:nvSpPr>
        <p:spPr>
          <a:xfrm>
            <a:off x="5250550" y="3770263"/>
            <a:ext cx="22407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GB">
                <a:solidFill>
                  <a:schemeClr val="lt1"/>
                </a:solidFill>
              </a:rPr>
              <a:t>03</a:t>
            </a:r>
            <a:endParaRPr>
              <a:solidFill>
                <a:schemeClr val="lt1"/>
              </a:solidFill>
            </a:endParaRPr>
          </a:p>
        </p:txBody>
      </p:sp>
      <p:sp>
        <p:nvSpPr>
          <p:cNvPr id="953" name="Google Shape;953;p39"/>
          <p:cNvSpPr/>
          <p:nvPr/>
        </p:nvSpPr>
        <p:spPr>
          <a:xfrm>
            <a:off x="1836300" y="4195500"/>
            <a:ext cx="2722491" cy="838122"/>
          </a:xfrm>
          <a:custGeom>
            <a:rect b="b" l="l" r="r" t="t"/>
            <a:pathLst>
              <a:path extrusionOk="0" h="8830" w="16784">
                <a:moveTo>
                  <a:pt x="8392" y="0"/>
                </a:moveTo>
                <a:lnTo>
                  <a:pt x="8392" y="1"/>
                </a:lnTo>
                <a:cubicBezTo>
                  <a:pt x="6435" y="1"/>
                  <a:pt x="4479" y="432"/>
                  <a:pt x="2987" y="1294"/>
                </a:cubicBezTo>
                <a:cubicBezTo>
                  <a:pt x="0" y="3018"/>
                  <a:pt x="0" y="5813"/>
                  <a:pt x="2987" y="7536"/>
                </a:cubicBezTo>
                <a:cubicBezTo>
                  <a:pt x="4479" y="8397"/>
                  <a:pt x="6435" y="8829"/>
                  <a:pt x="8392" y="8829"/>
                </a:cubicBezTo>
                <a:cubicBezTo>
                  <a:pt x="10348" y="8829"/>
                  <a:pt x="12305" y="8397"/>
                  <a:pt x="13798" y="7536"/>
                </a:cubicBezTo>
                <a:cubicBezTo>
                  <a:pt x="16783" y="5813"/>
                  <a:pt x="16783" y="3017"/>
                  <a:pt x="13798" y="1294"/>
                </a:cubicBezTo>
                <a:cubicBezTo>
                  <a:pt x="12304" y="432"/>
                  <a:pt x="10348" y="0"/>
                  <a:pt x="8392" y="0"/>
                </a:cubicBezTo>
                <a:close/>
              </a:path>
            </a:pathLst>
          </a:custGeom>
          <a:solidFill>
            <a:srgbClr val="629C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4" name="Google Shape;954;p39"/>
          <p:cNvPicPr preferRelativeResize="0"/>
          <p:nvPr/>
        </p:nvPicPr>
        <p:blipFill>
          <a:blip r:embed="rId3">
            <a:alphaModFix/>
          </a:blip>
          <a:stretch>
            <a:fillRect/>
          </a:stretch>
        </p:blipFill>
        <p:spPr>
          <a:xfrm>
            <a:off x="2309325" y="2073800"/>
            <a:ext cx="2584600" cy="2584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40"/>
          <p:cNvSpPr/>
          <p:nvPr/>
        </p:nvSpPr>
        <p:spPr>
          <a:xfrm rot="-5400000">
            <a:off x="4657425" y="43725"/>
            <a:ext cx="3102900" cy="5883600"/>
          </a:xfrm>
          <a:prstGeom prst="round2SameRect">
            <a:avLst>
              <a:gd fmla="val 5000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0"/>
          <p:cNvSpPr txBox="1"/>
          <p:nvPr>
            <p:ph idx="8" type="title"/>
          </p:nvPr>
        </p:nvSpPr>
        <p:spPr>
          <a:xfrm>
            <a:off x="3853175" y="271675"/>
            <a:ext cx="46806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GB"/>
              <a:t>Artificial Neural Network (ANN)</a:t>
            </a:r>
            <a:endParaRPr/>
          </a:p>
        </p:txBody>
      </p:sp>
      <p:sp>
        <p:nvSpPr>
          <p:cNvPr id="961" name="Google Shape;961;p40"/>
          <p:cNvSpPr txBox="1"/>
          <p:nvPr>
            <p:ph idx="6" type="ctrTitle"/>
          </p:nvPr>
        </p:nvSpPr>
        <p:spPr>
          <a:xfrm flipH="1">
            <a:off x="4441165" y="1750214"/>
            <a:ext cx="15606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GB"/>
              <a:t>What is it?</a:t>
            </a:r>
            <a:endParaRPr/>
          </a:p>
        </p:txBody>
      </p:sp>
      <p:sp>
        <p:nvSpPr>
          <p:cNvPr id="962" name="Google Shape;962;p40"/>
          <p:cNvSpPr txBox="1"/>
          <p:nvPr>
            <p:ph idx="7" type="subTitle"/>
          </p:nvPr>
        </p:nvSpPr>
        <p:spPr>
          <a:xfrm flipH="1">
            <a:off x="3780625" y="2129500"/>
            <a:ext cx="3672900" cy="11745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GB"/>
              <a:t>Basic form of neural networks</a:t>
            </a:r>
            <a:endParaRPr/>
          </a:p>
          <a:p>
            <a:pPr indent="-304800" lvl="0" marL="457200" rtl="0" algn="l">
              <a:lnSpc>
                <a:spcPct val="115000"/>
              </a:lnSpc>
              <a:spcBef>
                <a:spcPts val="0"/>
              </a:spcBef>
              <a:spcAft>
                <a:spcPts val="0"/>
              </a:spcAft>
              <a:buSzPts val="1200"/>
              <a:buChar char="●"/>
            </a:pPr>
            <a:r>
              <a:rPr lang="en-GB"/>
              <a:t>Feedforward network</a:t>
            </a:r>
            <a:endParaRPr/>
          </a:p>
          <a:p>
            <a:pPr indent="-304800" lvl="0" marL="457200" rtl="0" algn="l">
              <a:lnSpc>
                <a:spcPct val="115000"/>
              </a:lnSpc>
              <a:spcBef>
                <a:spcPts val="0"/>
              </a:spcBef>
              <a:spcAft>
                <a:spcPts val="0"/>
              </a:spcAft>
              <a:buSzPts val="1200"/>
              <a:buChar char="●"/>
            </a:pPr>
            <a:r>
              <a:rPr lang="en-GB"/>
              <a:t>Serves as a benchmark for the other neural network models</a:t>
            </a:r>
            <a:endParaRPr/>
          </a:p>
        </p:txBody>
      </p:sp>
      <p:grpSp>
        <p:nvGrpSpPr>
          <p:cNvPr id="963" name="Google Shape;963;p40"/>
          <p:cNvGrpSpPr/>
          <p:nvPr/>
        </p:nvGrpSpPr>
        <p:grpSpPr>
          <a:xfrm>
            <a:off x="342827" y="605411"/>
            <a:ext cx="2783535" cy="3545146"/>
            <a:chOff x="1606150" y="238125"/>
            <a:chExt cx="4400150" cy="5238100"/>
          </a:xfrm>
        </p:grpSpPr>
        <p:sp>
          <p:nvSpPr>
            <p:cNvPr id="964" name="Google Shape;964;p40"/>
            <p:cNvSpPr/>
            <p:nvPr/>
          </p:nvSpPr>
          <p:spPr>
            <a:xfrm>
              <a:off x="5222200" y="3063275"/>
              <a:ext cx="784100" cy="452700"/>
            </a:xfrm>
            <a:custGeom>
              <a:rect b="b" l="l" r="r" t="t"/>
              <a:pathLst>
                <a:path extrusionOk="0" h="18108" w="31364">
                  <a:moveTo>
                    <a:pt x="15681" y="1"/>
                  </a:moveTo>
                  <a:cubicBezTo>
                    <a:pt x="11523" y="1"/>
                    <a:pt x="7535" y="955"/>
                    <a:pt x="4594" y="2653"/>
                  </a:cubicBezTo>
                  <a:cubicBezTo>
                    <a:pt x="1653" y="4350"/>
                    <a:pt x="1" y="6654"/>
                    <a:pt x="1" y="9054"/>
                  </a:cubicBezTo>
                  <a:cubicBezTo>
                    <a:pt x="1" y="11456"/>
                    <a:pt x="1653" y="13759"/>
                    <a:pt x="4594" y="15456"/>
                  </a:cubicBezTo>
                  <a:cubicBezTo>
                    <a:pt x="7535" y="17155"/>
                    <a:pt x="11523" y="18107"/>
                    <a:pt x="15681" y="18107"/>
                  </a:cubicBezTo>
                  <a:cubicBezTo>
                    <a:pt x="19841" y="18107"/>
                    <a:pt x="23829" y="17155"/>
                    <a:pt x="26770" y="15456"/>
                  </a:cubicBezTo>
                  <a:cubicBezTo>
                    <a:pt x="29711" y="13759"/>
                    <a:pt x="31363" y="11456"/>
                    <a:pt x="31363" y="9054"/>
                  </a:cubicBezTo>
                  <a:cubicBezTo>
                    <a:pt x="31363" y="6654"/>
                    <a:pt x="29711" y="4350"/>
                    <a:pt x="26770" y="2653"/>
                  </a:cubicBezTo>
                  <a:cubicBezTo>
                    <a:pt x="23829" y="955"/>
                    <a:pt x="19841" y="1"/>
                    <a:pt x="15681" y="1"/>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0"/>
            <p:cNvSpPr/>
            <p:nvPr/>
          </p:nvSpPr>
          <p:spPr>
            <a:xfrm>
              <a:off x="5486975" y="1386275"/>
              <a:ext cx="287175" cy="313650"/>
            </a:xfrm>
            <a:custGeom>
              <a:rect b="b" l="l" r="r" t="t"/>
              <a:pathLst>
                <a:path extrusionOk="0" h="12546" w="11487">
                  <a:moveTo>
                    <a:pt x="2733" y="1"/>
                  </a:moveTo>
                  <a:cubicBezTo>
                    <a:pt x="2030" y="1"/>
                    <a:pt x="1385" y="390"/>
                    <a:pt x="1061" y="1013"/>
                  </a:cubicBezTo>
                  <a:cubicBezTo>
                    <a:pt x="736" y="1637"/>
                    <a:pt x="785" y="2389"/>
                    <a:pt x="1188" y="2964"/>
                  </a:cubicBezTo>
                  <a:cubicBezTo>
                    <a:pt x="642" y="3044"/>
                    <a:pt x="208" y="3461"/>
                    <a:pt x="103" y="4003"/>
                  </a:cubicBezTo>
                  <a:cubicBezTo>
                    <a:pt x="1" y="4545"/>
                    <a:pt x="253" y="5092"/>
                    <a:pt x="733" y="5366"/>
                  </a:cubicBezTo>
                  <a:cubicBezTo>
                    <a:pt x="933" y="5481"/>
                    <a:pt x="1154" y="5537"/>
                    <a:pt x="1375" y="5537"/>
                  </a:cubicBezTo>
                  <a:cubicBezTo>
                    <a:pt x="1681" y="5537"/>
                    <a:pt x="1985" y="5429"/>
                    <a:pt x="2226" y="5217"/>
                  </a:cubicBezTo>
                  <a:cubicBezTo>
                    <a:pt x="2641" y="4854"/>
                    <a:pt x="2781" y="4268"/>
                    <a:pt x="2572" y="3756"/>
                  </a:cubicBezTo>
                  <a:lnTo>
                    <a:pt x="2572" y="3756"/>
                  </a:lnTo>
                  <a:cubicBezTo>
                    <a:pt x="2626" y="3761"/>
                    <a:pt x="2678" y="3773"/>
                    <a:pt x="2733" y="3773"/>
                  </a:cubicBezTo>
                  <a:cubicBezTo>
                    <a:pt x="3582" y="3773"/>
                    <a:pt x="4292" y="3208"/>
                    <a:pt x="4528" y="2436"/>
                  </a:cubicBezTo>
                  <a:cubicBezTo>
                    <a:pt x="4783" y="2774"/>
                    <a:pt x="5167" y="2945"/>
                    <a:pt x="5551" y="2945"/>
                  </a:cubicBezTo>
                  <a:cubicBezTo>
                    <a:pt x="5908" y="2945"/>
                    <a:pt x="6266" y="2798"/>
                    <a:pt x="6522" y="2499"/>
                  </a:cubicBezTo>
                  <a:cubicBezTo>
                    <a:pt x="6726" y="2739"/>
                    <a:pt x="7026" y="2879"/>
                    <a:pt x="7342" y="2880"/>
                  </a:cubicBezTo>
                  <a:cubicBezTo>
                    <a:pt x="7365" y="2880"/>
                    <a:pt x="7386" y="2874"/>
                    <a:pt x="7408" y="2873"/>
                  </a:cubicBezTo>
                  <a:lnTo>
                    <a:pt x="7408" y="2873"/>
                  </a:lnTo>
                  <a:cubicBezTo>
                    <a:pt x="7199" y="3608"/>
                    <a:pt x="7493" y="4392"/>
                    <a:pt x="8134" y="4809"/>
                  </a:cubicBezTo>
                  <a:cubicBezTo>
                    <a:pt x="7521" y="5208"/>
                    <a:pt x="7152" y="5890"/>
                    <a:pt x="7152" y="6620"/>
                  </a:cubicBezTo>
                  <a:cubicBezTo>
                    <a:pt x="7152" y="7458"/>
                    <a:pt x="7633" y="8177"/>
                    <a:pt x="8328" y="8538"/>
                  </a:cubicBezTo>
                  <a:cubicBezTo>
                    <a:pt x="8290" y="8648"/>
                    <a:pt x="8267" y="8763"/>
                    <a:pt x="8258" y="8880"/>
                  </a:cubicBezTo>
                  <a:cubicBezTo>
                    <a:pt x="8218" y="8876"/>
                    <a:pt x="8180" y="8867"/>
                    <a:pt x="8138" y="8867"/>
                  </a:cubicBezTo>
                  <a:cubicBezTo>
                    <a:pt x="8132" y="8867"/>
                    <a:pt x="8126" y="8867"/>
                    <a:pt x="8120" y="8867"/>
                  </a:cubicBezTo>
                  <a:cubicBezTo>
                    <a:pt x="7351" y="8867"/>
                    <a:pt x="6661" y="9348"/>
                    <a:pt x="6394" y="10071"/>
                  </a:cubicBezTo>
                  <a:cubicBezTo>
                    <a:pt x="6126" y="10800"/>
                    <a:pt x="6345" y="11621"/>
                    <a:pt x="6942" y="12119"/>
                  </a:cubicBezTo>
                  <a:cubicBezTo>
                    <a:pt x="7281" y="12401"/>
                    <a:pt x="7699" y="12546"/>
                    <a:pt x="8120" y="12546"/>
                  </a:cubicBezTo>
                  <a:cubicBezTo>
                    <a:pt x="8442" y="12546"/>
                    <a:pt x="8764" y="12461"/>
                    <a:pt x="9054" y="12290"/>
                  </a:cubicBezTo>
                  <a:cubicBezTo>
                    <a:pt x="9725" y="11895"/>
                    <a:pt x="10073" y="11122"/>
                    <a:pt x="9926" y="10359"/>
                  </a:cubicBezTo>
                  <a:cubicBezTo>
                    <a:pt x="10903" y="10157"/>
                    <a:pt x="11358" y="9023"/>
                    <a:pt x="10791" y="8203"/>
                  </a:cubicBezTo>
                  <a:cubicBezTo>
                    <a:pt x="11234" y="7795"/>
                    <a:pt x="11485" y="7222"/>
                    <a:pt x="11486" y="6622"/>
                  </a:cubicBezTo>
                  <a:cubicBezTo>
                    <a:pt x="11486" y="5985"/>
                    <a:pt x="11204" y="5381"/>
                    <a:pt x="10716" y="4974"/>
                  </a:cubicBezTo>
                  <a:cubicBezTo>
                    <a:pt x="10889" y="4646"/>
                    <a:pt x="11044" y="4243"/>
                    <a:pt x="10996" y="3701"/>
                  </a:cubicBezTo>
                  <a:cubicBezTo>
                    <a:pt x="10926" y="2915"/>
                    <a:pt x="10393" y="1908"/>
                    <a:pt x="9203" y="1810"/>
                  </a:cubicBezTo>
                  <a:cubicBezTo>
                    <a:pt x="9120" y="1803"/>
                    <a:pt x="9022" y="1798"/>
                    <a:pt x="8920" y="1798"/>
                  </a:cubicBezTo>
                  <a:cubicBezTo>
                    <a:pt x="8715" y="1798"/>
                    <a:pt x="8494" y="1818"/>
                    <a:pt x="8350" y="1880"/>
                  </a:cubicBezTo>
                  <a:cubicBezTo>
                    <a:pt x="8461" y="1139"/>
                    <a:pt x="7905" y="713"/>
                    <a:pt x="7342" y="713"/>
                  </a:cubicBezTo>
                  <a:cubicBezTo>
                    <a:pt x="7087" y="713"/>
                    <a:pt x="6841" y="805"/>
                    <a:pt x="6648" y="970"/>
                  </a:cubicBezTo>
                  <a:cubicBezTo>
                    <a:pt x="6413" y="589"/>
                    <a:pt x="5998" y="357"/>
                    <a:pt x="5551" y="357"/>
                  </a:cubicBezTo>
                  <a:cubicBezTo>
                    <a:pt x="5537" y="357"/>
                    <a:pt x="5523" y="357"/>
                    <a:pt x="5508" y="358"/>
                  </a:cubicBezTo>
                  <a:cubicBezTo>
                    <a:pt x="5046" y="375"/>
                    <a:pt x="4628" y="636"/>
                    <a:pt x="4413" y="1047"/>
                  </a:cubicBezTo>
                  <a:cubicBezTo>
                    <a:pt x="4104" y="430"/>
                    <a:pt x="3471" y="1"/>
                    <a:pt x="2733" y="1"/>
                  </a:cubicBezTo>
                  <a:close/>
                </a:path>
              </a:pathLst>
            </a:custGeom>
            <a:solidFill>
              <a:srgbClr val="6D29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0"/>
            <p:cNvSpPr/>
            <p:nvPr/>
          </p:nvSpPr>
          <p:spPr>
            <a:xfrm>
              <a:off x="5342925" y="3112050"/>
              <a:ext cx="227250" cy="151325"/>
            </a:xfrm>
            <a:custGeom>
              <a:rect b="b" l="l" r="r" t="t"/>
              <a:pathLst>
                <a:path extrusionOk="0" h="6053" w="9090">
                  <a:moveTo>
                    <a:pt x="6182" y="1"/>
                  </a:moveTo>
                  <a:cubicBezTo>
                    <a:pt x="5528" y="1219"/>
                    <a:pt x="4225" y="1971"/>
                    <a:pt x="2274" y="3223"/>
                  </a:cubicBezTo>
                  <a:cubicBezTo>
                    <a:pt x="322" y="4475"/>
                    <a:pt x="1" y="4867"/>
                    <a:pt x="200" y="5241"/>
                  </a:cubicBezTo>
                  <a:cubicBezTo>
                    <a:pt x="399" y="5616"/>
                    <a:pt x="1402" y="5876"/>
                    <a:pt x="2295" y="6023"/>
                  </a:cubicBezTo>
                  <a:cubicBezTo>
                    <a:pt x="2415" y="6043"/>
                    <a:pt x="2545" y="6052"/>
                    <a:pt x="2681" y="6052"/>
                  </a:cubicBezTo>
                  <a:cubicBezTo>
                    <a:pt x="3555" y="6052"/>
                    <a:pt x="4683" y="5660"/>
                    <a:pt x="5164" y="5106"/>
                  </a:cubicBezTo>
                  <a:cubicBezTo>
                    <a:pt x="5553" y="4660"/>
                    <a:pt x="6582" y="4021"/>
                    <a:pt x="7232" y="3968"/>
                  </a:cubicBezTo>
                  <a:cubicBezTo>
                    <a:pt x="7881" y="3914"/>
                    <a:pt x="8867" y="3383"/>
                    <a:pt x="8979" y="2980"/>
                  </a:cubicBezTo>
                  <a:cubicBezTo>
                    <a:pt x="9089" y="2576"/>
                    <a:pt x="9013" y="1739"/>
                    <a:pt x="8903" y="1231"/>
                  </a:cubicBezTo>
                  <a:cubicBezTo>
                    <a:pt x="8791" y="722"/>
                    <a:pt x="8749" y="107"/>
                    <a:pt x="8749" y="107"/>
                  </a:cubicBezTo>
                  <a:lnTo>
                    <a:pt x="6182" y="1"/>
                  </a:ln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0"/>
            <p:cNvSpPr/>
            <p:nvPr/>
          </p:nvSpPr>
          <p:spPr>
            <a:xfrm>
              <a:off x="5681300" y="3187725"/>
              <a:ext cx="101150" cy="222725"/>
            </a:xfrm>
            <a:custGeom>
              <a:rect b="b" l="l" r="r" t="t"/>
              <a:pathLst>
                <a:path extrusionOk="0" h="8909" w="4046">
                  <a:moveTo>
                    <a:pt x="927" y="0"/>
                  </a:moveTo>
                  <a:cubicBezTo>
                    <a:pt x="927" y="0"/>
                    <a:pt x="632" y="573"/>
                    <a:pt x="422" y="1409"/>
                  </a:cubicBezTo>
                  <a:cubicBezTo>
                    <a:pt x="214" y="2246"/>
                    <a:pt x="635" y="3198"/>
                    <a:pt x="318" y="4447"/>
                  </a:cubicBezTo>
                  <a:cubicBezTo>
                    <a:pt x="1" y="5693"/>
                    <a:pt x="109" y="6739"/>
                    <a:pt x="561" y="7982"/>
                  </a:cubicBezTo>
                  <a:cubicBezTo>
                    <a:pt x="803" y="8642"/>
                    <a:pt x="1320" y="8909"/>
                    <a:pt x="1830" y="8909"/>
                  </a:cubicBezTo>
                  <a:cubicBezTo>
                    <a:pt x="2279" y="8909"/>
                    <a:pt x="2722" y="8703"/>
                    <a:pt x="2966" y="8377"/>
                  </a:cubicBezTo>
                  <a:cubicBezTo>
                    <a:pt x="3488" y="7680"/>
                    <a:pt x="4046" y="6182"/>
                    <a:pt x="3912" y="5090"/>
                  </a:cubicBezTo>
                  <a:cubicBezTo>
                    <a:pt x="3781" y="3999"/>
                    <a:pt x="3663" y="3465"/>
                    <a:pt x="3767" y="2129"/>
                  </a:cubicBezTo>
                  <a:cubicBezTo>
                    <a:pt x="3871" y="794"/>
                    <a:pt x="3496" y="509"/>
                    <a:pt x="3300" y="0"/>
                  </a:cubicBez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0"/>
            <p:cNvSpPr/>
            <p:nvPr/>
          </p:nvSpPr>
          <p:spPr>
            <a:xfrm>
              <a:off x="5435625" y="2244300"/>
              <a:ext cx="337175" cy="952050"/>
            </a:xfrm>
            <a:custGeom>
              <a:rect b="b" l="l" r="r" t="t"/>
              <a:pathLst>
                <a:path extrusionOk="0" h="38082" w="13487">
                  <a:moveTo>
                    <a:pt x="232" y="0"/>
                  </a:moveTo>
                  <a:cubicBezTo>
                    <a:pt x="232" y="0"/>
                    <a:pt x="1" y="17856"/>
                    <a:pt x="1" y="19209"/>
                  </a:cubicBezTo>
                  <a:cubicBezTo>
                    <a:pt x="1" y="21257"/>
                    <a:pt x="2476" y="34711"/>
                    <a:pt x="2476" y="34711"/>
                  </a:cubicBezTo>
                  <a:cubicBezTo>
                    <a:pt x="2990" y="35023"/>
                    <a:pt x="3469" y="35123"/>
                    <a:pt x="3871" y="35123"/>
                  </a:cubicBezTo>
                  <a:cubicBezTo>
                    <a:pt x="4575" y="35123"/>
                    <a:pt x="5041" y="34817"/>
                    <a:pt x="5041" y="34817"/>
                  </a:cubicBezTo>
                  <a:cubicBezTo>
                    <a:pt x="5041" y="34817"/>
                    <a:pt x="5594" y="24659"/>
                    <a:pt x="5326" y="22639"/>
                  </a:cubicBezTo>
                  <a:cubicBezTo>
                    <a:pt x="5089" y="20850"/>
                    <a:pt x="4701" y="19825"/>
                    <a:pt x="4701" y="19825"/>
                  </a:cubicBezTo>
                  <a:lnTo>
                    <a:pt x="5692" y="7430"/>
                  </a:lnTo>
                  <a:lnTo>
                    <a:pt x="6064" y="7410"/>
                  </a:lnTo>
                  <a:cubicBezTo>
                    <a:pt x="6064" y="7410"/>
                    <a:pt x="6993" y="18389"/>
                    <a:pt x="7423" y="20743"/>
                  </a:cubicBezTo>
                  <a:cubicBezTo>
                    <a:pt x="7780" y="22688"/>
                    <a:pt x="7896" y="24498"/>
                    <a:pt x="8584" y="27635"/>
                  </a:cubicBezTo>
                  <a:cubicBezTo>
                    <a:pt x="9272" y="30773"/>
                    <a:pt x="10754" y="37737"/>
                    <a:pt x="10754" y="37737"/>
                  </a:cubicBezTo>
                  <a:cubicBezTo>
                    <a:pt x="11198" y="37995"/>
                    <a:pt x="11610" y="38081"/>
                    <a:pt x="11962" y="38081"/>
                  </a:cubicBezTo>
                  <a:cubicBezTo>
                    <a:pt x="12665" y="38081"/>
                    <a:pt x="13127" y="37737"/>
                    <a:pt x="13127" y="37737"/>
                  </a:cubicBezTo>
                  <a:cubicBezTo>
                    <a:pt x="13127" y="37737"/>
                    <a:pt x="13487" y="29036"/>
                    <a:pt x="13127" y="26278"/>
                  </a:cubicBezTo>
                  <a:cubicBezTo>
                    <a:pt x="12767" y="23519"/>
                    <a:pt x="12211" y="21175"/>
                    <a:pt x="12211" y="21175"/>
                  </a:cubicBezTo>
                  <a:cubicBezTo>
                    <a:pt x="12211" y="21175"/>
                    <a:pt x="12255" y="17229"/>
                    <a:pt x="12450" y="14008"/>
                  </a:cubicBezTo>
                  <a:cubicBezTo>
                    <a:pt x="12644" y="10787"/>
                    <a:pt x="13454" y="6110"/>
                    <a:pt x="13180" y="2671"/>
                  </a:cubicBezTo>
                  <a:lnTo>
                    <a:pt x="23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0"/>
            <p:cNvSpPr/>
            <p:nvPr/>
          </p:nvSpPr>
          <p:spPr>
            <a:xfrm>
              <a:off x="5506250" y="2386525"/>
              <a:ext cx="80950" cy="289400"/>
            </a:xfrm>
            <a:custGeom>
              <a:rect b="b" l="l" r="r" t="t"/>
              <a:pathLst>
                <a:path extrusionOk="0" h="11576" w="3238">
                  <a:moveTo>
                    <a:pt x="0" y="1"/>
                  </a:moveTo>
                  <a:cubicBezTo>
                    <a:pt x="0" y="1"/>
                    <a:pt x="1132" y="1185"/>
                    <a:pt x="1689" y="1534"/>
                  </a:cubicBezTo>
                  <a:cubicBezTo>
                    <a:pt x="2247" y="1882"/>
                    <a:pt x="2080" y="11575"/>
                    <a:pt x="2080" y="11575"/>
                  </a:cubicBezTo>
                  <a:lnTo>
                    <a:pt x="2866" y="1741"/>
                  </a:lnTo>
                  <a:lnTo>
                    <a:pt x="3238" y="1719"/>
                  </a:lnTo>
                  <a:cubicBezTo>
                    <a:pt x="3238" y="1719"/>
                    <a:pt x="1132" y="872"/>
                    <a:pt x="0" y="1"/>
                  </a:cubicBezTo>
                  <a:close/>
                </a:path>
              </a:pathLst>
            </a:custGeom>
            <a:solidFill>
              <a:srgbClr val="6795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0"/>
            <p:cNvSpPr/>
            <p:nvPr/>
          </p:nvSpPr>
          <p:spPr>
            <a:xfrm>
              <a:off x="4903200" y="1679650"/>
              <a:ext cx="674325" cy="416375"/>
            </a:xfrm>
            <a:custGeom>
              <a:rect b="b" l="l" r="r" t="t"/>
              <a:pathLst>
                <a:path extrusionOk="0" h="16655" w="26973">
                  <a:moveTo>
                    <a:pt x="24631" y="0"/>
                  </a:moveTo>
                  <a:cubicBezTo>
                    <a:pt x="23985" y="0"/>
                    <a:pt x="23347" y="251"/>
                    <a:pt x="22587" y="1136"/>
                  </a:cubicBezTo>
                  <a:cubicBezTo>
                    <a:pt x="21543" y="2352"/>
                    <a:pt x="18898" y="6143"/>
                    <a:pt x="17421" y="7913"/>
                  </a:cubicBezTo>
                  <a:cubicBezTo>
                    <a:pt x="16548" y="8959"/>
                    <a:pt x="14190" y="10727"/>
                    <a:pt x="11940" y="11653"/>
                  </a:cubicBezTo>
                  <a:cubicBezTo>
                    <a:pt x="10196" y="12370"/>
                    <a:pt x="8135" y="13054"/>
                    <a:pt x="7270" y="13054"/>
                  </a:cubicBezTo>
                  <a:cubicBezTo>
                    <a:pt x="7188" y="13054"/>
                    <a:pt x="7118" y="13048"/>
                    <a:pt x="7059" y="13035"/>
                  </a:cubicBezTo>
                  <a:cubicBezTo>
                    <a:pt x="6372" y="12888"/>
                    <a:pt x="5927" y="12681"/>
                    <a:pt x="5259" y="12330"/>
                  </a:cubicBezTo>
                  <a:cubicBezTo>
                    <a:pt x="4502" y="11931"/>
                    <a:pt x="3929" y="11932"/>
                    <a:pt x="3373" y="11692"/>
                  </a:cubicBezTo>
                  <a:cubicBezTo>
                    <a:pt x="3002" y="11531"/>
                    <a:pt x="2875" y="11388"/>
                    <a:pt x="2774" y="11388"/>
                  </a:cubicBezTo>
                  <a:cubicBezTo>
                    <a:pt x="2723" y="11388"/>
                    <a:pt x="2679" y="11424"/>
                    <a:pt x="2614" y="11511"/>
                  </a:cubicBezTo>
                  <a:cubicBezTo>
                    <a:pt x="2419" y="11774"/>
                    <a:pt x="2718" y="12372"/>
                    <a:pt x="3213" y="12683"/>
                  </a:cubicBezTo>
                  <a:cubicBezTo>
                    <a:pt x="3729" y="13006"/>
                    <a:pt x="4141" y="13012"/>
                    <a:pt x="4224" y="13124"/>
                  </a:cubicBezTo>
                  <a:cubicBezTo>
                    <a:pt x="4283" y="13206"/>
                    <a:pt x="4038" y="13258"/>
                    <a:pt x="3632" y="13258"/>
                  </a:cubicBezTo>
                  <a:cubicBezTo>
                    <a:pt x="3479" y="13258"/>
                    <a:pt x="3302" y="13250"/>
                    <a:pt x="3110" y="13234"/>
                  </a:cubicBezTo>
                  <a:cubicBezTo>
                    <a:pt x="2151" y="13154"/>
                    <a:pt x="1589" y="12798"/>
                    <a:pt x="1104" y="12681"/>
                  </a:cubicBezTo>
                  <a:cubicBezTo>
                    <a:pt x="1036" y="12665"/>
                    <a:pt x="975" y="12657"/>
                    <a:pt x="921" y="12657"/>
                  </a:cubicBezTo>
                  <a:cubicBezTo>
                    <a:pt x="551" y="12657"/>
                    <a:pt x="517" y="13011"/>
                    <a:pt x="647" y="13177"/>
                  </a:cubicBezTo>
                  <a:cubicBezTo>
                    <a:pt x="794" y="13369"/>
                    <a:pt x="1033" y="13645"/>
                    <a:pt x="1765" y="13948"/>
                  </a:cubicBezTo>
                  <a:cubicBezTo>
                    <a:pt x="2497" y="14253"/>
                    <a:pt x="3407" y="14444"/>
                    <a:pt x="3407" y="14444"/>
                  </a:cubicBezTo>
                  <a:cubicBezTo>
                    <a:pt x="3407" y="14444"/>
                    <a:pt x="3249" y="14461"/>
                    <a:pt x="2990" y="14461"/>
                  </a:cubicBezTo>
                  <a:cubicBezTo>
                    <a:pt x="2749" y="14461"/>
                    <a:pt x="2421" y="14446"/>
                    <a:pt x="2050" y="14389"/>
                  </a:cubicBezTo>
                  <a:cubicBezTo>
                    <a:pt x="1203" y="14257"/>
                    <a:pt x="877" y="14102"/>
                    <a:pt x="434" y="14055"/>
                  </a:cubicBezTo>
                  <a:cubicBezTo>
                    <a:pt x="421" y="14054"/>
                    <a:pt x="408" y="14053"/>
                    <a:pt x="396" y="14053"/>
                  </a:cubicBezTo>
                  <a:cubicBezTo>
                    <a:pt x="1" y="14053"/>
                    <a:pt x="122" y="14745"/>
                    <a:pt x="555" y="14956"/>
                  </a:cubicBezTo>
                  <a:cubicBezTo>
                    <a:pt x="915" y="15130"/>
                    <a:pt x="1454" y="15311"/>
                    <a:pt x="2024" y="15409"/>
                  </a:cubicBezTo>
                  <a:cubicBezTo>
                    <a:pt x="2595" y="15507"/>
                    <a:pt x="3554" y="15584"/>
                    <a:pt x="3554" y="15584"/>
                  </a:cubicBezTo>
                  <a:cubicBezTo>
                    <a:pt x="3253" y="15640"/>
                    <a:pt x="2974" y="15660"/>
                    <a:pt x="2721" y="15660"/>
                  </a:cubicBezTo>
                  <a:cubicBezTo>
                    <a:pt x="2191" y="15660"/>
                    <a:pt x="1770" y="15571"/>
                    <a:pt x="1476" y="15533"/>
                  </a:cubicBezTo>
                  <a:cubicBezTo>
                    <a:pt x="1405" y="15524"/>
                    <a:pt x="1340" y="15519"/>
                    <a:pt x="1281" y="15519"/>
                  </a:cubicBezTo>
                  <a:cubicBezTo>
                    <a:pt x="975" y="15519"/>
                    <a:pt x="827" y="15643"/>
                    <a:pt x="865" y="15862"/>
                  </a:cubicBezTo>
                  <a:cubicBezTo>
                    <a:pt x="900" y="16069"/>
                    <a:pt x="1199" y="16299"/>
                    <a:pt x="2127" y="16530"/>
                  </a:cubicBezTo>
                  <a:cubicBezTo>
                    <a:pt x="2466" y="16615"/>
                    <a:pt x="2861" y="16655"/>
                    <a:pt x="3280" y="16655"/>
                  </a:cubicBezTo>
                  <a:cubicBezTo>
                    <a:pt x="4005" y="16655"/>
                    <a:pt x="4801" y="16536"/>
                    <a:pt x="5496" y="16331"/>
                  </a:cubicBezTo>
                  <a:cubicBezTo>
                    <a:pt x="6593" y="16009"/>
                    <a:pt x="7005" y="15789"/>
                    <a:pt x="7592" y="15689"/>
                  </a:cubicBezTo>
                  <a:cubicBezTo>
                    <a:pt x="9745" y="15323"/>
                    <a:pt x="11450" y="15017"/>
                    <a:pt x="13467" y="14178"/>
                  </a:cubicBezTo>
                  <a:cubicBezTo>
                    <a:pt x="16355" y="12975"/>
                    <a:pt x="18319" y="11514"/>
                    <a:pt x="19461" y="10502"/>
                  </a:cubicBezTo>
                  <a:cubicBezTo>
                    <a:pt x="21820" y="8411"/>
                    <a:pt x="24412" y="4789"/>
                    <a:pt x="25692" y="2865"/>
                  </a:cubicBezTo>
                  <a:cubicBezTo>
                    <a:pt x="26972" y="941"/>
                    <a:pt x="26449" y="300"/>
                    <a:pt x="25366" y="85"/>
                  </a:cubicBezTo>
                  <a:cubicBezTo>
                    <a:pt x="25115" y="35"/>
                    <a:pt x="24873" y="0"/>
                    <a:pt x="24631" y="0"/>
                  </a:cubicBezTo>
                  <a:close/>
                </a:path>
              </a:pathLst>
            </a:custGeom>
            <a:solidFill>
              <a:srgbClr val="B44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0"/>
            <p:cNvSpPr/>
            <p:nvPr/>
          </p:nvSpPr>
          <p:spPr>
            <a:xfrm>
              <a:off x="5384950" y="1677275"/>
              <a:ext cx="169650" cy="175950"/>
            </a:xfrm>
            <a:custGeom>
              <a:rect b="b" l="l" r="r" t="t"/>
              <a:pathLst>
                <a:path extrusionOk="0" h="7038" w="6786">
                  <a:moveTo>
                    <a:pt x="5337" y="0"/>
                  </a:moveTo>
                  <a:cubicBezTo>
                    <a:pt x="4471" y="0"/>
                    <a:pt x="3946" y="393"/>
                    <a:pt x="3151" y="1234"/>
                  </a:cubicBezTo>
                  <a:cubicBezTo>
                    <a:pt x="2336" y="2096"/>
                    <a:pt x="0" y="5241"/>
                    <a:pt x="0" y="5241"/>
                  </a:cubicBezTo>
                  <a:cubicBezTo>
                    <a:pt x="0" y="5241"/>
                    <a:pt x="1307" y="7038"/>
                    <a:pt x="3843" y="7038"/>
                  </a:cubicBezTo>
                  <a:cubicBezTo>
                    <a:pt x="3866" y="7038"/>
                    <a:pt x="3890" y="7038"/>
                    <a:pt x="3913" y="7037"/>
                  </a:cubicBezTo>
                  <a:lnTo>
                    <a:pt x="6785" y="427"/>
                  </a:lnTo>
                  <a:cubicBezTo>
                    <a:pt x="6785" y="427"/>
                    <a:pt x="6300" y="19"/>
                    <a:pt x="5397" y="1"/>
                  </a:cubicBezTo>
                  <a:cubicBezTo>
                    <a:pt x="5377" y="1"/>
                    <a:pt x="5357" y="0"/>
                    <a:pt x="5337" y="0"/>
                  </a:cubicBezTo>
                  <a:close/>
                </a:path>
              </a:pathLst>
            </a:custGeom>
            <a:solidFill>
              <a:srgbClr val="F5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0"/>
            <p:cNvSpPr/>
            <p:nvPr/>
          </p:nvSpPr>
          <p:spPr>
            <a:xfrm>
              <a:off x="5506700" y="1650075"/>
              <a:ext cx="223000" cy="206900"/>
            </a:xfrm>
            <a:custGeom>
              <a:rect b="b" l="l" r="r" t="t"/>
              <a:pathLst>
                <a:path extrusionOk="0" h="8276" w="8920">
                  <a:moveTo>
                    <a:pt x="6828" y="0"/>
                  </a:moveTo>
                  <a:lnTo>
                    <a:pt x="6828" y="0"/>
                  </a:lnTo>
                  <a:cubicBezTo>
                    <a:pt x="6828" y="0"/>
                    <a:pt x="1909" y="1703"/>
                    <a:pt x="1318" y="1787"/>
                  </a:cubicBezTo>
                  <a:cubicBezTo>
                    <a:pt x="726" y="1872"/>
                    <a:pt x="1" y="3460"/>
                    <a:pt x="68" y="5351"/>
                  </a:cubicBezTo>
                  <a:cubicBezTo>
                    <a:pt x="125" y="6967"/>
                    <a:pt x="2943" y="8275"/>
                    <a:pt x="4521" y="8275"/>
                  </a:cubicBezTo>
                  <a:cubicBezTo>
                    <a:pt x="4791" y="8275"/>
                    <a:pt x="5024" y="8237"/>
                    <a:pt x="5202" y="8156"/>
                  </a:cubicBezTo>
                  <a:cubicBezTo>
                    <a:pt x="6418" y="7598"/>
                    <a:pt x="8919" y="5132"/>
                    <a:pt x="8530" y="4811"/>
                  </a:cubicBezTo>
                  <a:cubicBezTo>
                    <a:pt x="8141" y="4491"/>
                    <a:pt x="6807" y="3595"/>
                    <a:pt x="6740" y="3325"/>
                  </a:cubicBezTo>
                  <a:cubicBezTo>
                    <a:pt x="6672" y="3054"/>
                    <a:pt x="6828" y="0"/>
                    <a:pt x="6828" y="0"/>
                  </a:cubicBezTo>
                  <a:close/>
                </a:path>
              </a:pathLst>
            </a:custGeom>
            <a:solidFill>
              <a:srgbClr val="B44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0"/>
            <p:cNvSpPr/>
            <p:nvPr/>
          </p:nvSpPr>
          <p:spPr>
            <a:xfrm>
              <a:off x="5541925" y="1650075"/>
              <a:ext cx="135500" cy="97825"/>
            </a:xfrm>
            <a:custGeom>
              <a:rect b="b" l="l" r="r" t="t"/>
              <a:pathLst>
                <a:path extrusionOk="0" h="3913" w="5420">
                  <a:moveTo>
                    <a:pt x="5419" y="0"/>
                  </a:moveTo>
                  <a:cubicBezTo>
                    <a:pt x="5419" y="0"/>
                    <a:pt x="2004" y="1392"/>
                    <a:pt x="742" y="1774"/>
                  </a:cubicBezTo>
                  <a:cubicBezTo>
                    <a:pt x="463" y="2331"/>
                    <a:pt x="1" y="3132"/>
                    <a:pt x="402" y="3495"/>
                  </a:cubicBezTo>
                  <a:cubicBezTo>
                    <a:pt x="749" y="3807"/>
                    <a:pt x="1155" y="3913"/>
                    <a:pt x="1554" y="3913"/>
                  </a:cubicBezTo>
                  <a:cubicBezTo>
                    <a:pt x="2223" y="3913"/>
                    <a:pt x="2871" y="3615"/>
                    <a:pt x="3185" y="3494"/>
                  </a:cubicBezTo>
                  <a:cubicBezTo>
                    <a:pt x="3753" y="3273"/>
                    <a:pt x="4205" y="2961"/>
                    <a:pt x="4548" y="2700"/>
                  </a:cubicBezTo>
                  <a:cubicBezTo>
                    <a:pt x="5003" y="2353"/>
                    <a:pt x="5364" y="1768"/>
                    <a:pt x="5364" y="1195"/>
                  </a:cubicBezTo>
                  <a:cubicBezTo>
                    <a:pt x="5386" y="705"/>
                    <a:pt x="5419" y="0"/>
                    <a:pt x="5419" y="0"/>
                  </a:cubicBezTo>
                  <a:close/>
                </a:path>
              </a:pathLst>
            </a:custGeom>
            <a:solidFill>
              <a:srgbClr val="912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0"/>
            <p:cNvSpPr/>
            <p:nvPr/>
          </p:nvSpPr>
          <p:spPr>
            <a:xfrm>
              <a:off x="5432000" y="1677275"/>
              <a:ext cx="349200" cy="695150"/>
            </a:xfrm>
            <a:custGeom>
              <a:rect b="b" l="l" r="r" t="t"/>
              <a:pathLst>
                <a:path extrusionOk="0" h="27806" w="13968">
                  <a:moveTo>
                    <a:pt x="3285" y="0"/>
                  </a:moveTo>
                  <a:cubicBezTo>
                    <a:pt x="3205" y="0"/>
                    <a:pt x="3126" y="8"/>
                    <a:pt x="3051" y="26"/>
                  </a:cubicBezTo>
                  <a:cubicBezTo>
                    <a:pt x="3051" y="26"/>
                    <a:pt x="1713" y="719"/>
                    <a:pt x="1143" y="2462"/>
                  </a:cubicBezTo>
                  <a:cubicBezTo>
                    <a:pt x="572" y="4204"/>
                    <a:pt x="0" y="6291"/>
                    <a:pt x="52" y="9531"/>
                  </a:cubicBezTo>
                  <a:cubicBezTo>
                    <a:pt x="105" y="12770"/>
                    <a:pt x="49" y="22670"/>
                    <a:pt x="49" y="22670"/>
                  </a:cubicBezTo>
                  <a:cubicBezTo>
                    <a:pt x="49" y="22670"/>
                    <a:pt x="484" y="24764"/>
                    <a:pt x="3280" y="26322"/>
                  </a:cubicBezTo>
                  <a:cubicBezTo>
                    <a:pt x="5216" y="27401"/>
                    <a:pt x="6809" y="27806"/>
                    <a:pt x="8235" y="27806"/>
                  </a:cubicBezTo>
                  <a:cubicBezTo>
                    <a:pt x="8868" y="27806"/>
                    <a:pt x="9468" y="27726"/>
                    <a:pt x="10051" y="27590"/>
                  </a:cubicBezTo>
                  <a:cubicBezTo>
                    <a:pt x="11616" y="27225"/>
                    <a:pt x="12909" y="26674"/>
                    <a:pt x="13448" y="25538"/>
                  </a:cubicBezTo>
                  <a:cubicBezTo>
                    <a:pt x="13308" y="23268"/>
                    <a:pt x="12295" y="17340"/>
                    <a:pt x="12673" y="14484"/>
                  </a:cubicBezTo>
                  <a:cubicBezTo>
                    <a:pt x="13051" y="11629"/>
                    <a:pt x="13655" y="9497"/>
                    <a:pt x="13811" y="7187"/>
                  </a:cubicBezTo>
                  <a:cubicBezTo>
                    <a:pt x="13967" y="4879"/>
                    <a:pt x="13508" y="4925"/>
                    <a:pt x="12350" y="4103"/>
                  </a:cubicBezTo>
                  <a:cubicBezTo>
                    <a:pt x="10792" y="2995"/>
                    <a:pt x="10163" y="2694"/>
                    <a:pt x="10163" y="2694"/>
                  </a:cubicBezTo>
                  <a:cubicBezTo>
                    <a:pt x="10163" y="2694"/>
                    <a:pt x="8535" y="5544"/>
                    <a:pt x="6448" y="5544"/>
                  </a:cubicBezTo>
                  <a:cubicBezTo>
                    <a:pt x="6109" y="5544"/>
                    <a:pt x="5758" y="5469"/>
                    <a:pt x="5399" y="5294"/>
                  </a:cubicBezTo>
                  <a:cubicBezTo>
                    <a:pt x="2921" y="4086"/>
                    <a:pt x="3790" y="1925"/>
                    <a:pt x="5140" y="833"/>
                  </a:cubicBezTo>
                  <a:cubicBezTo>
                    <a:pt x="5140" y="833"/>
                    <a:pt x="4110" y="0"/>
                    <a:pt x="3285" y="0"/>
                  </a:cubicBezTo>
                  <a:close/>
                </a:path>
              </a:pathLst>
            </a:custGeom>
            <a:solidFill>
              <a:srgbClr val="C4D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0"/>
            <p:cNvSpPr/>
            <p:nvPr/>
          </p:nvSpPr>
          <p:spPr>
            <a:xfrm>
              <a:off x="5518275" y="1694300"/>
              <a:ext cx="173900" cy="127575"/>
            </a:xfrm>
            <a:custGeom>
              <a:rect b="b" l="l" r="r" t="t"/>
              <a:pathLst>
                <a:path extrusionOk="0" h="5103" w="6956">
                  <a:moveTo>
                    <a:pt x="1467" y="0"/>
                  </a:moveTo>
                  <a:cubicBezTo>
                    <a:pt x="237" y="902"/>
                    <a:pt x="0" y="2265"/>
                    <a:pt x="161" y="3148"/>
                  </a:cubicBezTo>
                  <a:cubicBezTo>
                    <a:pt x="275" y="3759"/>
                    <a:pt x="1101" y="5103"/>
                    <a:pt x="2921" y="5103"/>
                  </a:cubicBezTo>
                  <a:cubicBezTo>
                    <a:pt x="3161" y="5103"/>
                    <a:pt x="3418" y="5080"/>
                    <a:pt x="3693" y="5028"/>
                  </a:cubicBezTo>
                  <a:cubicBezTo>
                    <a:pt x="6054" y="4587"/>
                    <a:pt x="6955" y="2143"/>
                    <a:pt x="6955" y="2143"/>
                  </a:cubicBezTo>
                  <a:lnTo>
                    <a:pt x="6436" y="1768"/>
                  </a:lnTo>
                  <a:cubicBezTo>
                    <a:pt x="6436" y="1768"/>
                    <a:pt x="6016" y="2840"/>
                    <a:pt x="4595" y="3896"/>
                  </a:cubicBezTo>
                  <a:cubicBezTo>
                    <a:pt x="4132" y="4240"/>
                    <a:pt x="3529" y="4434"/>
                    <a:pt x="2922" y="4434"/>
                  </a:cubicBezTo>
                  <a:cubicBezTo>
                    <a:pt x="2522" y="4434"/>
                    <a:pt x="2121" y="4350"/>
                    <a:pt x="1755" y="4169"/>
                  </a:cubicBezTo>
                  <a:cubicBezTo>
                    <a:pt x="833" y="3713"/>
                    <a:pt x="698" y="2821"/>
                    <a:pt x="813" y="1996"/>
                  </a:cubicBezTo>
                  <a:cubicBezTo>
                    <a:pt x="930" y="1170"/>
                    <a:pt x="1965" y="187"/>
                    <a:pt x="1965" y="187"/>
                  </a:cubicBezTo>
                  <a:lnTo>
                    <a:pt x="1467" y="0"/>
                  </a:lnTo>
                  <a:close/>
                </a:path>
              </a:pathLst>
            </a:custGeom>
            <a:solidFill>
              <a:srgbClr val="F5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0"/>
            <p:cNvSpPr/>
            <p:nvPr/>
          </p:nvSpPr>
          <p:spPr>
            <a:xfrm>
              <a:off x="5493225" y="1435275"/>
              <a:ext cx="239150" cy="279200"/>
            </a:xfrm>
            <a:custGeom>
              <a:rect b="b" l="l" r="r" t="t"/>
              <a:pathLst>
                <a:path extrusionOk="0" h="11168" w="9566">
                  <a:moveTo>
                    <a:pt x="4717" y="0"/>
                  </a:moveTo>
                  <a:cubicBezTo>
                    <a:pt x="2408" y="0"/>
                    <a:pt x="807" y="1752"/>
                    <a:pt x="455" y="4040"/>
                  </a:cubicBezTo>
                  <a:cubicBezTo>
                    <a:pt x="256" y="5212"/>
                    <a:pt x="0" y="7701"/>
                    <a:pt x="812" y="9562"/>
                  </a:cubicBezTo>
                  <a:cubicBezTo>
                    <a:pt x="1272" y="10615"/>
                    <a:pt x="1795" y="11018"/>
                    <a:pt x="2759" y="11156"/>
                  </a:cubicBezTo>
                  <a:cubicBezTo>
                    <a:pt x="2815" y="11164"/>
                    <a:pt x="2881" y="11168"/>
                    <a:pt x="2957" y="11168"/>
                  </a:cubicBezTo>
                  <a:cubicBezTo>
                    <a:pt x="3890" y="11168"/>
                    <a:pt x="6190" y="10564"/>
                    <a:pt x="6991" y="9627"/>
                  </a:cubicBezTo>
                  <a:cubicBezTo>
                    <a:pt x="7144" y="9447"/>
                    <a:pt x="7367" y="8591"/>
                    <a:pt x="7367" y="8591"/>
                  </a:cubicBezTo>
                  <a:cubicBezTo>
                    <a:pt x="8536" y="7793"/>
                    <a:pt x="9336" y="6500"/>
                    <a:pt x="9421" y="4979"/>
                  </a:cubicBezTo>
                  <a:cubicBezTo>
                    <a:pt x="9565" y="2378"/>
                    <a:pt x="7574" y="153"/>
                    <a:pt x="4974" y="7"/>
                  </a:cubicBezTo>
                  <a:cubicBezTo>
                    <a:pt x="4887" y="3"/>
                    <a:pt x="4801" y="0"/>
                    <a:pt x="4717" y="0"/>
                  </a:cubicBezTo>
                  <a:close/>
                </a:path>
              </a:pathLst>
            </a:custGeom>
            <a:solidFill>
              <a:srgbClr val="B44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0"/>
            <p:cNvSpPr/>
            <p:nvPr/>
          </p:nvSpPr>
          <p:spPr>
            <a:xfrm>
              <a:off x="5513525" y="1435275"/>
              <a:ext cx="223050" cy="214775"/>
            </a:xfrm>
            <a:custGeom>
              <a:rect b="b" l="l" r="r" t="t"/>
              <a:pathLst>
                <a:path extrusionOk="0" h="8591" w="8922">
                  <a:moveTo>
                    <a:pt x="3898" y="1"/>
                  </a:moveTo>
                  <a:cubicBezTo>
                    <a:pt x="2274" y="1"/>
                    <a:pt x="842" y="847"/>
                    <a:pt x="0" y="2129"/>
                  </a:cubicBezTo>
                  <a:cubicBezTo>
                    <a:pt x="234" y="2391"/>
                    <a:pt x="809" y="2709"/>
                    <a:pt x="1656" y="2888"/>
                  </a:cubicBezTo>
                  <a:cubicBezTo>
                    <a:pt x="2123" y="2987"/>
                    <a:pt x="2566" y="3025"/>
                    <a:pt x="2972" y="3025"/>
                  </a:cubicBezTo>
                  <a:cubicBezTo>
                    <a:pt x="4310" y="3025"/>
                    <a:pt x="5235" y="2611"/>
                    <a:pt x="5235" y="2611"/>
                  </a:cubicBezTo>
                  <a:lnTo>
                    <a:pt x="5235" y="2611"/>
                  </a:lnTo>
                  <a:cubicBezTo>
                    <a:pt x="5080" y="3218"/>
                    <a:pt x="5304" y="3760"/>
                    <a:pt x="5568" y="4150"/>
                  </a:cubicBezTo>
                  <a:cubicBezTo>
                    <a:pt x="5894" y="4634"/>
                    <a:pt x="6041" y="5213"/>
                    <a:pt x="5929" y="5786"/>
                  </a:cubicBezTo>
                  <a:cubicBezTo>
                    <a:pt x="5895" y="5956"/>
                    <a:pt x="5857" y="6145"/>
                    <a:pt x="5819" y="6350"/>
                  </a:cubicBezTo>
                  <a:cubicBezTo>
                    <a:pt x="5678" y="7088"/>
                    <a:pt x="6307" y="7148"/>
                    <a:pt x="6307" y="7148"/>
                  </a:cubicBezTo>
                  <a:cubicBezTo>
                    <a:pt x="6316" y="6774"/>
                    <a:pt x="6369" y="6414"/>
                    <a:pt x="6571" y="6181"/>
                  </a:cubicBezTo>
                  <a:lnTo>
                    <a:pt x="6571" y="6181"/>
                  </a:lnTo>
                  <a:cubicBezTo>
                    <a:pt x="7840" y="6589"/>
                    <a:pt x="6607" y="8431"/>
                    <a:pt x="6555" y="8591"/>
                  </a:cubicBezTo>
                  <a:cubicBezTo>
                    <a:pt x="7897" y="7670"/>
                    <a:pt x="8922" y="5941"/>
                    <a:pt x="8755" y="4120"/>
                  </a:cubicBezTo>
                  <a:cubicBezTo>
                    <a:pt x="8571" y="2095"/>
                    <a:pt x="6876" y="517"/>
                    <a:pt x="4884" y="104"/>
                  </a:cubicBezTo>
                  <a:cubicBezTo>
                    <a:pt x="4550" y="34"/>
                    <a:pt x="4220" y="1"/>
                    <a:pt x="3898" y="1"/>
                  </a:cubicBezTo>
                  <a:close/>
                </a:path>
              </a:pathLst>
            </a:custGeom>
            <a:solidFill>
              <a:srgbClr val="6D29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0"/>
            <p:cNvSpPr/>
            <p:nvPr/>
          </p:nvSpPr>
          <p:spPr>
            <a:xfrm>
              <a:off x="5677400" y="1580000"/>
              <a:ext cx="60550" cy="76550"/>
            </a:xfrm>
            <a:custGeom>
              <a:rect b="b" l="l" r="r" t="t"/>
              <a:pathLst>
                <a:path extrusionOk="0" h="3062" w="2422">
                  <a:moveTo>
                    <a:pt x="926" y="1"/>
                  </a:moveTo>
                  <a:cubicBezTo>
                    <a:pt x="556" y="1"/>
                    <a:pt x="188" y="172"/>
                    <a:pt x="16" y="392"/>
                  </a:cubicBezTo>
                  <a:lnTo>
                    <a:pt x="0" y="2786"/>
                  </a:lnTo>
                  <a:cubicBezTo>
                    <a:pt x="0" y="2786"/>
                    <a:pt x="111" y="3037"/>
                    <a:pt x="569" y="3060"/>
                  </a:cubicBezTo>
                  <a:cubicBezTo>
                    <a:pt x="580" y="3061"/>
                    <a:pt x="591" y="3061"/>
                    <a:pt x="603" y="3061"/>
                  </a:cubicBezTo>
                  <a:cubicBezTo>
                    <a:pt x="1453" y="3061"/>
                    <a:pt x="2422" y="1495"/>
                    <a:pt x="1739" y="428"/>
                  </a:cubicBezTo>
                  <a:cubicBezTo>
                    <a:pt x="1542" y="120"/>
                    <a:pt x="1234" y="1"/>
                    <a:pt x="926" y="1"/>
                  </a:cubicBezTo>
                  <a:close/>
                </a:path>
              </a:pathLst>
            </a:custGeom>
            <a:solidFill>
              <a:srgbClr val="B44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0"/>
            <p:cNvSpPr/>
            <p:nvPr/>
          </p:nvSpPr>
          <p:spPr>
            <a:xfrm>
              <a:off x="4737900" y="1997050"/>
              <a:ext cx="776975" cy="448600"/>
            </a:xfrm>
            <a:custGeom>
              <a:rect b="b" l="l" r="r" t="t"/>
              <a:pathLst>
                <a:path extrusionOk="0" h="17944" w="31079">
                  <a:moveTo>
                    <a:pt x="11168" y="0"/>
                  </a:moveTo>
                  <a:lnTo>
                    <a:pt x="1" y="6447"/>
                  </a:lnTo>
                  <a:lnTo>
                    <a:pt x="19913" y="17943"/>
                  </a:lnTo>
                  <a:lnTo>
                    <a:pt x="31079" y="11497"/>
                  </a:lnTo>
                  <a:lnTo>
                    <a:pt x="11168" y="0"/>
                  </a:lnTo>
                  <a:close/>
                </a:path>
              </a:pathLst>
            </a:custGeom>
            <a:solidFill>
              <a:srgbClr val="A5C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0"/>
            <p:cNvSpPr/>
            <p:nvPr/>
          </p:nvSpPr>
          <p:spPr>
            <a:xfrm>
              <a:off x="5041675" y="2186000"/>
              <a:ext cx="169725" cy="89300"/>
            </a:xfrm>
            <a:custGeom>
              <a:rect b="b" l="l" r="r" t="t"/>
              <a:pathLst>
                <a:path extrusionOk="0" h="3572" w="6789">
                  <a:moveTo>
                    <a:pt x="3359" y="1"/>
                  </a:moveTo>
                  <a:cubicBezTo>
                    <a:pt x="2567" y="1"/>
                    <a:pt x="1781" y="175"/>
                    <a:pt x="1187" y="523"/>
                  </a:cubicBezTo>
                  <a:cubicBezTo>
                    <a:pt x="0" y="1220"/>
                    <a:pt x="0" y="2350"/>
                    <a:pt x="1187" y="3049"/>
                  </a:cubicBezTo>
                  <a:cubicBezTo>
                    <a:pt x="1781" y="3397"/>
                    <a:pt x="2567" y="3572"/>
                    <a:pt x="3359" y="3572"/>
                  </a:cubicBezTo>
                  <a:cubicBezTo>
                    <a:pt x="4150" y="3572"/>
                    <a:pt x="4946" y="3397"/>
                    <a:pt x="5560" y="3049"/>
                  </a:cubicBezTo>
                  <a:cubicBezTo>
                    <a:pt x="6788" y="2350"/>
                    <a:pt x="6788" y="1220"/>
                    <a:pt x="5560" y="523"/>
                  </a:cubicBezTo>
                  <a:cubicBezTo>
                    <a:pt x="4946" y="175"/>
                    <a:pt x="4150" y="1"/>
                    <a:pt x="3359" y="1"/>
                  </a:cubicBezTo>
                  <a:close/>
                </a:path>
              </a:pathLst>
            </a:custGeom>
            <a:solidFill>
              <a:srgbClr val="E747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0"/>
            <p:cNvSpPr/>
            <p:nvPr/>
          </p:nvSpPr>
          <p:spPr>
            <a:xfrm>
              <a:off x="4737900" y="2158225"/>
              <a:ext cx="497850" cy="330025"/>
            </a:xfrm>
            <a:custGeom>
              <a:rect b="b" l="l" r="r" t="t"/>
              <a:pathLst>
                <a:path extrusionOk="0" h="13201" w="19914">
                  <a:moveTo>
                    <a:pt x="1" y="0"/>
                  </a:moveTo>
                  <a:lnTo>
                    <a:pt x="1" y="1705"/>
                  </a:lnTo>
                  <a:lnTo>
                    <a:pt x="19913" y="13201"/>
                  </a:lnTo>
                  <a:lnTo>
                    <a:pt x="19913" y="11496"/>
                  </a:lnTo>
                  <a:lnTo>
                    <a:pt x="1" y="0"/>
                  </a:lnTo>
                  <a:close/>
                </a:path>
              </a:pathLst>
            </a:custGeom>
            <a:solidFill>
              <a:srgbClr val="7FA8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0"/>
            <p:cNvSpPr/>
            <p:nvPr/>
          </p:nvSpPr>
          <p:spPr>
            <a:xfrm>
              <a:off x="5235725" y="2284450"/>
              <a:ext cx="279150" cy="203800"/>
            </a:xfrm>
            <a:custGeom>
              <a:rect b="b" l="l" r="r" t="t"/>
              <a:pathLst>
                <a:path extrusionOk="0" h="8152" w="11166">
                  <a:moveTo>
                    <a:pt x="11166" y="1"/>
                  </a:moveTo>
                  <a:lnTo>
                    <a:pt x="0" y="6447"/>
                  </a:lnTo>
                  <a:lnTo>
                    <a:pt x="0" y="8152"/>
                  </a:lnTo>
                  <a:lnTo>
                    <a:pt x="11166" y="1705"/>
                  </a:lnTo>
                  <a:lnTo>
                    <a:pt x="11166" y="1"/>
                  </a:lnTo>
                  <a:close/>
                </a:path>
              </a:pathLst>
            </a:custGeom>
            <a:solidFill>
              <a:srgbClr val="6F8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0"/>
            <p:cNvSpPr/>
            <p:nvPr/>
          </p:nvSpPr>
          <p:spPr>
            <a:xfrm>
              <a:off x="5317000" y="1801425"/>
              <a:ext cx="475600" cy="625150"/>
            </a:xfrm>
            <a:custGeom>
              <a:rect b="b" l="l" r="r" t="t"/>
              <a:pathLst>
                <a:path extrusionOk="0" h="25006" w="19024">
                  <a:moveTo>
                    <a:pt x="17430" y="0"/>
                  </a:moveTo>
                  <a:cubicBezTo>
                    <a:pt x="17299" y="0"/>
                    <a:pt x="17165" y="18"/>
                    <a:pt x="17029" y="53"/>
                  </a:cubicBezTo>
                  <a:cubicBezTo>
                    <a:pt x="16120" y="282"/>
                    <a:pt x="15392" y="650"/>
                    <a:pt x="14972" y="2197"/>
                  </a:cubicBezTo>
                  <a:cubicBezTo>
                    <a:pt x="14553" y="3744"/>
                    <a:pt x="13879" y="7663"/>
                    <a:pt x="12995" y="10285"/>
                  </a:cubicBezTo>
                  <a:cubicBezTo>
                    <a:pt x="12562" y="11576"/>
                    <a:pt x="11151" y="14395"/>
                    <a:pt x="9518" y="16199"/>
                  </a:cubicBezTo>
                  <a:cubicBezTo>
                    <a:pt x="8134" y="17729"/>
                    <a:pt x="6498" y="19201"/>
                    <a:pt x="5783" y="19463"/>
                  </a:cubicBezTo>
                  <a:cubicBezTo>
                    <a:pt x="5297" y="19641"/>
                    <a:pt x="5000" y="19688"/>
                    <a:pt x="4575" y="19688"/>
                  </a:cubicBezTo>
                  <a:cubicBezTo>
                    <a:pt x="4423" y="19688"/>
                    <a:pt x="4256" y="19682"/>
                    <a:pt x="4058" y="19674"/>
                  </a:cubicBezTo>
                  <a:cubicBezTo>
                    <a:pt x="3992" y="19671"/>
                    <a:pt x="3927" y="19670"/>
                    <a:pt x="3865" y="19670"/>
                  </a:cubicBezTo>
                  <a:cubicBezTo>
                    <a:pt x="3121" y="19670"/>
                    <a:pt x="2627" y="19849"/>
                    <a:pt x="2067" y="19870"/>
                  </a:cubicBezTo>
                  <a:cubicBezTo>
                    <a:pt x="1462" y="19893"/>
                    <a:pt x="1468" y="19832"/>
                    <a:pt x="1404" y="20153"/>
                  </a:cubicBezTo>
                  <a:cubicBezTo>
                    <a:pt x="1341" y="20473"/>
                    <a:pt x="1870" y="20885"/>
                    <a:pt x="2447" y="20953"/>
                  </a:cubicBezTo>
                  <a:cubicBezTo>
                    <a:pt x="2554" y="20965"/>
                    <a:pt x="2654" y="20970"/>
                    <a:pt x="2746" y="20970"/>
                  </a:cubicBezTo>
                  <a:cubicBezTo>
                    <a:pt x="3090" y="20970"/>
                    <a:pt x="3332" y="20902"/>
                    <a:pt x="3468" y="20902"/>
                  </a:cubicBezTo>
                  <a:cubicBezTo>
                    <a:pt x="3503" y="20902"/>
                    <a:pt x="3531" y="20907"/>
                    <a:pt x="3551" y="20918"/>
                  </a:cubicBezTo>
                  <a:cubicBezTo>
                    <a:pt x="3674" y="20984"/>
                    <a:pt x="3246" y="21248"/>
                    <a:pt x="2592" y="21495"/>
                  </a:cubicBezTo>
                  <a:cubicBezTo>
                    <a:pt x="1693" y="21837"/>
                    <a:pt x="1032" y="21757"/>
                    <a:pt x="545" y="21860"/>
                  </a:cubicBezTo>
                  <a:cubicBezTo>
                    <a:pt x="1" y="21973"/>
                    <a:pt x="130" y="22396"/>
                    <a:pt x="344" y="22504"/>
                  </a:cubicBezTo>
                  <a:cubicBezTo>
                    <a:pt x="535" y="22601"/>
                    <a:pt x="818" y="22726"/>
                    <a:pt x="1429" y="22726"/>
                  </a:cubicBezTo>
                  <a:cubicBezTo>
                    <a:pt x="1509" y="22726"/>
                    <a:pt x="1594" y="22723"/>
                    <a:pt x="1686" y="22719"/>
                  </a:cubicBezTo>
                  <a:cubicBezTo>
                    <a:pt x="2477" y="22679"/>
                    <a:pt x="3381" y="22460"/>
                    <a:pt x="3381" y="22460"/>
                  </a:cubicBezTo>
                  <a:lnTo>
                    <a:pt x="3381" y="22460"/>
                  </a:lnTo>
                  <a:cubicBezTo>
                    <a:pt x="3381" y="22460"/>
                    <a:pt x="2879" y="22771"/>
                    <a:pt x="2133" y="22995"/>
                  </a:cubicBezTo>
                  <a:cubicBezTo>
                    <a:pt x="1312" y="23240"/>
                    <a:pt x="951" y="23240"/>
                    <a:pt x="529" y="23388"/>
                  </a:cubicBezTo>
                  <a:cubicBezTo>
                    <a:pt x="113" y="23535"/>
                    <a:pt x="528" y="24145"/>
                    <a:pt x="1026" y="24148"/>
                  </a:cubicBezTo>
                  <a:cubicBezTo>
                    <a:pt x="1038" y="24148"/>
                    <a:pt x="1051" y="24148"/>
                    <a:pt x="1064" y="24148"/>
                  </a:cubicBezTo>
                  <a:cubicBezTo>
                    <a:pt x="1462" y="24148"/>
                    <a:pt x="2009" y="24079"/>
                    <a:pt x="2548" y="23927"/>
                  </a:cubicBezTo>
                  <a:cubicBezTo>
                    <a:pt x="3105" y="23770"/>
                    <a:pt x="4004" y="23427"/>
                    <a:pt x="4005" y="23426"/>
                  </a:cubicBezTo>
                  <a:lnTo>
                    <a:pt x="4005" y="23426"/>
                  </a:lnTo>
                  <a:cubicBezTo>
                    <a:pt x="3239" y="23982"/>
                    <a:pt x="2523" y="24139"/>
                    <a:pt x="2105" y="24273"/>
                  </a:cubicBezTo>
                  <a:cubicBezTo>
                    <a:pt x="1687" y="24410"/>
                    <a:pt x="1543" y="24616"/>
                    <a:pt x="1696" y="24834"/>
                  </a:cubicBezTo>
                  <a:cubicBezTo>
                    <a:pt x="1768" y="24936"/>
                    <a:pt x="1927" y="25005"/>
                    <a:pt x="2240" y="25005"/>
                  </a:cubicBezTo>
                  <a:cubicBezTo>
                    <a:pt x="2454" y="25005"/>
                    <a:pt x="2741" y="24973"/>
                    <a:pt x="3122" y="24895"/>
                  </a:cubicBezTo>
                  <a:cubicBezTo>
                    <a:pt x="4060" y="24705"/>
                    <a:pt x="5227" y="24030"/>
                    <a:pt x="6078" y="23266"/>
                  </a:cubicBezTo>
                  <a:cubicBezTo>
                    <a:pt x="6930" y="22503"/>
                    <a:pt x="7207" y="22128"/>
                    <a:pt x="7694" y="21785"/>
                  </a:cubicBezTo>
                  <a:cubicBezTo>
                    <a:pt x="9480" y="20527"/>
                    <a:pt x="10888" y="19518"/>
                    <a:pt x="12349" y="17893"/>
                  </a:cubicBezTo>
                  <a:cubicBezTo>
                    <a:pt x="14438" y="15565"/>
                    <a:pt x="15583" y="13402"/>
                    <a:pt x="16179" y="11996"/>
                  </a:cubicBezTo>
                  <a:cubicBezTo>
                    <a:pt x="17409" y="9095"/>
                    <a:pt x="18408" y="5122"/>
                    <a:pt x="18737" y="2835"/>
                  </a:cubicBezTo>
                  <a:cubicBezTo>
                    <a:pt x="19023" y="838"/>
                    <a:pt x="18324" y="0"/>
                    <a:pt x="17430" y="0"/>
                  </a:cubicBezTo>
                  <a:close/>
                </a:path>
              </a:pathLst>
            </a:custGeom>
            <a:solidFill>
              <a:srgbClr val="B44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0"/>
            <p:cNvSpPr/>
            <p:nvPr/>
          </p:nvSpPr>
          <p:spPr>
            <a:xfrm>
              <a:off x="5647350" y="1795300"/>
              <a:ext cx="156000" cy="228450"/>
            </a:xfrm>
            <a:custGeom>
              <a:rect b="b" l="l" r="r" t="t"/>
              <a:pathLst>
                <a:path extrusionOk="0" h="9138" w="6240">
                  <a:moveTo>
                    <a:pt x="3706" y="1"/>
                  </a:moveTo>
                  <a:cubicBezTo>
                    <a:pt x="2606" y="1"/>
                    <a:pt x="1861" y="952"/>
                    <a:pt x="1564" y="1976"/>
                  </a:cubicBezTo>
                  <a:cubicBezTo>
                    <a:pt x="1199" y="3229"/>
                    <a:pt x="0" y="8077"/>
                    <a:pt x="0" y="8077"/>
                  </a:cubicBezTo>
                  <a:cubicBezTo>
                    <a:pt x="1089" y="8921"/>
                    <a:pt x="2248" y="9138"/>
                    <a:pt x="3153" y="9138"/>
                  </a:cubicBezTo>
                  <a:cubicBezTo>
                    <a:pt x="4114" y="9138"/>
                    <a:pt x="4788" y="8893"/>
                    <a:pt x="4788" y="8893"/>
                  </a:cubicBezTo>
                  <a:cubicBezTo>
                    <a:pt x="4788" y="8893"/>
                    <a:pt x="5512" y="6256"/>
                    <a:pt x="5872" y="4052"/>
                  </a:cubicBezTo>
                  <a:cubicBezTo>
                    <a:pt x="6240" y="1803"/>
                    <a:pt x="5653" y="589"/>
                    <a:pt x="4501" y="155"/>
                  </a:cubicBezTo>
                  <a:cubicBezTo>
                    <a:pt x="4219" y="49"/>
                    <a:pt x="3954" y="1"/>
                    <a:pt x="3706" y="1"/>
                  </a:cubicBezTo>
                  <a:close/>
                </a:path>
              </a:pathLst>
            </a:custGeom>
            <a:solidFill>
              <a:srgbClr val="F5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0"/>
            <p:cNvSpPr/>
            <p:nvPr/>
          </p:nvSpPr>
          <p:spPr>
            <a:xfrm>
              <a:off x="1606150" y="3089100"/>
              <a:ext cx="4147475" cy="2387125"/>
            </a:xfrm>
            <a:custGeom>
              <a:rect b="b" l="l" r="r" t="t"/>
              <a:pathLst>
                <a:path extrusionOk="0" h="95485" w="165899">
                  <a:moveTo>
                    <a:pt x="100388" y="0"/>
                  </a:moveTo>
                  <a:cubicBezTo>
                    <a:pt x="99678" y="0"/>
                    <a:pt x="98968" y="157"/>
                    <a:pt x="98426" y="470"/>
                  </a:cubicBezTo>
                  <a:lnTo>
                    <a:pt x="1085" y="56669"/>
                  </a:lnTo>
                  <a:cubicBezTo>
                    <a:pt x="1" y="57296"/>
                    <a:pt x="1" y="58310"/>
                    <a:pt x="1085" y="58936"/>
                  </a:cubicBezTo>
                  <a:lnTo>
                    <a:pt x="63549" y="95015"/>
                  </a:lnTo>
                  <a:cubicBezTo>
                    <a:pt x="64091" y="95328"/>
                    <a:pt x="64801" y="95485"/>
                    <a:pt x="65512" y="95485"/>
                  </a:cubicBezTo>
                  <a:cubicBezTo>
                    <a:pt x="66222" y="95485"/>
                    <a:pt x="66932" y="95328"/>
                    <a:pt x="67474" y="95015"/>
                  </a:cubicBezTo>
                  <a:lnTo>
                    <a:pt x="164814" y="38815"/>
                  </a:lnTo>
                  <a:cubicBezTo>
                    <a:pt x="165898" y="38189"/>
                    <a:pt x="165898" y="37175"/>
                    <a:pt x="164814" y="36549"/>
                  </a:cubicBezTo>
                  <a:lnTo>
                    <a:pt x="102350" y="470"/>
                  </a:lnTo>
                  <a:cubicBezTo>
                    <a:pt x="101809" y="157"/>
                    <a:pt x="101099" y="0"/>
                    <a:pt x="1003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0"/>
            <p:cNvSpPr/>
            <p:nvPr/>
          </p:nvSpPr>
          <p:spPr>
            <a:xfrm>
              <a:off x="3242325" y="3684175"/>
              <a:ext cx="2404925" cy="1675775"/>
            </a:xfrm>
            <a:custGeom>
              <a:rect b="b" l="l" r="r" t="t"/>
              <a:pathLst>
                <a:path extrusionOk="0" h="67031" w="96197">
                  <a:moveTo>
                    <a:pt x="92274" y="0"/>
                  </a:moveTo>
                  <a:cubicBezTo>
                    <a:pt x="90752" y="0"/>
                    <a:pt x="88888" y="557"/>
                    <a:pt x="86874" y="1718"/>
                  </a:cubicBezTo>
                  <a:lnTo>
                    <a:pt x="9322" y="46501"/>
                  </a:lnTo>
                  <a:cubicBezTo>
                    <a:pt x="4178" y="49472"/>
                    <a:pt x="1" y="55274"/>
                    <a:pt x="1" y="59451"/>
                  </a:cubicBezTo>
                  <a:lnTo>
                    <a:pt x="1" y="67030"/>
                  </a:lnTo>
                  <a:lnTo>
                    <a:pt x="96197" y="11482"/>
                  </a:lnTo>
                  <a:lnTo>
                    <a:pt x="96197" y="3914"/>
                  </a:lnTo>
                  <a:cubicBezTo>
                    <a:pt x="96197" y="2245"/>
                    <a:pt x="95530" y="1083"/>
                    <a:pt x="94409" y="479"/>
                  </a:cubicBezTo>
                  <a:cubicBezTo>
                    <a:pt x="93817" y="162"/>
                    <a:pt x="93095" y="0"/>
                    <a:pt x="922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0"/>
            <p:cNvSpPr/>
            <p:nvPr/>
          </p:nvSpPr>
          <p:spPr>
            <a:xfrm>
              <a:off x="1711800" y="2800675"/>
              <a:ext cx="3890800" cy="2559275"/>
            </a:xfrm>
            <a:custGeom>
              <a:rect b="b" l="l" r="r" t="t"/>
              <a:pathLst>
                <a:path extrusionOk="0" h="102371" w="155632">
                  <a:moveTo>
                    <a:pt x="92269" y="0"/>
                  </a:moveTo>
                  <a:cubicBezTo>
                    <a:pt x="90746" y="0"/>
                    <a:pt x="88885" y="557"/>
                    <a:pt x="86875" y="1716"/>
                  </a:cubicBezTo>
                  <a:lnTo>
                    <a:pt x="9322" y="46499"/>
                  </a:lnTo>
                  <a:cubicBezTo>
                    <a:pt x="4177" y="49470"/>
                    <a:pt x="1" y="55272"/>
                    <a:pt x="1" y="59449"/>
                  </a:cubicBezTo>
                  <a:lnTo>
                    <a:pt x="1" y="67029"/>
                  </a:lnTo>
                  <a:lnTo>
                    <a:pt x="61222" y="102370"/>
                  </a:lnTo>
                  <a:lnTo>
                    <a:pt x="61222" y="94791"/>
                  </a:lnTo>
                  <a:cubicBezTo>
                    <a:pt x="61222" y="90614"/>
                    <a:pt x="65399" y="84812"/>
                    <a:pt x="70543" y="81841"/>
                  </a:cubicBezTo>
                  <a:lnTo>
                    <a:pt x="148096" y="37058"/>
                  </a:lnTo>
                  <a:cubicBezTo>
                    <a:pt x="150110" y="35897"/>
                    <a:pt x="151973" y="35340"/>
                    <a:pt x="153496" y="35340"/>
                  </a:cubicBezTo>
                  <a:cubicBezTo>
                    <a:pt x="154317" y="35340"/>
                    <a:pt x="155039" y="35502"/>
                    <a:pt x="155632" y="35819"/>
                  </a:cubicBezTo>
                  <a:lnTo>
                    <a:pt x="94646" y="618"/>
                  </a:lnTo>
                  <a:lnTo>
                    <a:pt x="94518" y="543"/>
                  </a:lnTo>
                  <a:lnTo>
                    <a:pt x="94507" y="532"/>
                  </a:lnTo>
                  <a:cubicBezTo>
                    <a:pt x="93893" y="181"/>
                    <a:pt x="93136" y="0"/>
                    <a:pt x="922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0"/>
            <p:cNvSpPr/>
            <p:nvPr/>
          </p:nvSpPr>
          <p:spPr>
            <a:xfrm>
              <a:off x="3514850" y="3182900"/>
              <a:ext cx="874575" cy="757400"/>
            </a:xfrm>
            <a:custGeom>
              <a:rect b="b" l="l" r="r" t="t"/>
              <a:pathLst>
                <a:path extrusionOk="0" h="30296" w="34983">
                  <a:moveTo>
                    <a:pt x="0" y="0"/>
                  </a:moveTo>
                  <a:lnTo>
                    <a:pt x="0" y="10098"/>
                  </a:lnTo>
                  <a:lnTo>
                    <a:pt x="34982" y="30296"/>
                  </a:lnTo>
                  <a:lnTo>
                    <a:pt x="34982" y="20198"/>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0"/>
            <p:cNvSpPr/>
            <p:nvPr/>
          </p:nvSpPr>
          <p:spPr>
            <a:xfrm>
              <a:off x="4389400" y="3309100"/>
              <a:ext cx="655925" cy="631200"/>
            </a:xfrm>
            <a:custGeom>
              <a:rect b="b" l="l" r="r" t="t"/>
              <a:pathLst>
                <a:path extrusionOk="0" h="25248" w="26237">
                  <a:moveTo>
                    <a:pt x="26237" y="1"/>
                  </a:moveTo>
                  <a:lnTo>
                    <a:pt x="0" y="15150"/>
                  </a:lnTo>
                  <a:lnTo>
                    <a:pt x="0" y="25248"/>
                  </a:lnTo>
                  <a:lnTo>
                    <a:pt x="26237" y="10100"/>
                  </a:lnTo>
                  <a:lnTo>
                    <a:pt x="2623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0"/>
            <p:cNvSpPr/>
            <p:nvPr/>
          </p:nvSpPr>
          <p:spPr>
            <a:xfrm>
              <a:off x="3514850" y="2804200"/>
              <a:ext cx="1530475" cy="883650"/>
            </a:xfrm>
            <a:custGeom>
              <a:rect b="b" l="l" r="r" t="t"/>
              <a:pathLst>
                <a:path extrusionOk="0" h="35346" w="61219">
                  <a:moveTo>
                    <a:pt x="26237" y="1"/>
                  </a:moveTo>
                  <a:lnTo>
                    <a:pt x="0" y="15148"/>
                  </a:lnTo>
                  <a:lnTo>
                    <a:pt x="34982" y="35346"/>
                  </a:lnTo>
                  <a:lnTo>
                    <a:pt x="61219" y="20197"/>
                  </a:lnTo>
                  <a:lnTo>
                    <a:pt x="2623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0"/>
            <p:cNvSpPr/>
            <p:nvPr/>
          </p:nvSpPr>
          <p:spPr>
            <a:xfrm>
              <a:off x="3891625" y="2979125"/>
              <a:ext cx="776925" cy="448550"/>
            </a:xfrm>
            <a:custGeom>
              <a:rect b="b" l="l" r="r" t="t"/>
              <a:pathLst>
                <a:path extrusionOk="0" h="17942" w="31077">
                  <a:moveTo>
                    <a:pt x="11166" y="0"/>
                  </a:moveTo>
                  <a:lnTo>
                    <a:pt x="0" y="6447"/>
                  </a:lnTo>
                  <a:lnTo>
                    <a:pt x="19911" y="17941"/>
                  </a:lnTo>
                  <a:lnTo>
                    <a:pt x="31077" y="11495"/>
                  </a:lnTo>
                  <a:lnTo>
                    <a:pt x="11166" y="0"/>
                  </a:lnTo>
                  <a:close/>
                </a:path>
              </a:pathLst>
            </a:custGeom>
            <a:solidFill>
              <a:srgbClr val="A5C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0"/>
            <p:cNvSpPr/>
            <p:nvPr/>
          </p:nvSpPr>
          <p:spPr>
            <a:xfrm>
              <a:off x="3891625" y="3140275"/>
              <a:ext cx="497800" cy="330025"/>
            </a:xfrm>
            <a:custGeom>
              <a:rect b="b" l="l" r="r" t="t"/>
              <a:pathLst>
                <a:path extrusionOk="0" h="13201" w="19912">
                  <a:moveTo>
                    <a:pt x="0" y="1"/>
                  </a:moveTo>
                  <a:lnTo>
                    <a:pt x="0" y="1705"/>
                  </a:lnTo>
                  <a:lnTo>
                    <a:pt x="19911" y="13200"/>
                  </a:lnTo>
                  <a:lnTo>
                    <a:pt x="19911" y="11495"/>
                  </a:lnTo>
                  <a:lnTo>
                    <a:pt x="0" y="1"/>
                  </a:lnTo>
                  <a:close/>
                </a:path>
              </a:pathLst>
            </a:custGeom>
            <a:solidFill>
              <a:srgbClr val="7FA8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0"/>
            <p:cNvSpPr/>
            <p:nvPr/>
          </p:nvSpPr>
          <p:spPr>
            <a:xfrm>
              <a:off x="4389400" y="3266475"/>
              <a:ext cx="279150" cy="203825"/>
            </a:xfrm>
            <a:custGeom>
              <a:rect b="b" l="l" r="r" t="t"/>
              <a:pathLst>
                <a:path extrusionOk="0" h="8153" w="11166">
                  <a:moveTo>
                    <a:pt x="11166" y="1"/>
                  </a:moveTo>
                  <a:lnTo>
                    <a:pt x="0" y="6447"/>
                  </a:lnTo>
                  <a:lnTo>
                    <a:pt x="0" y="8152"/>
                  </a:lnTo>
                  <a:lnTo>
                    <a:pt x="11166" y="1706"/>
                  </a:lnTo>
                  <a:lnTo>
                    <a:pt x="11166" y="1"/>
                  </a:lnTo>
                  <a:close/>
                </a:path>
              </a:pathLst>
            </a:custGeom>
            <a:solidFill>
              <a:srgbClr val="6F8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0"/>
            <p:cNvSpPr/>
            <p:nvPr/>
          </p:nvSpPr>
          <p:spPr>
            <a:xfrm>
              <a:off x="3504700" y="1882225"/>
              <a:ext cx="975075" cy="765075"/>
            </a:xfrm>
            <a:custGeom>
              <a:rect b="b" l="l" r="r" t="t"/>
              <a:pathLst>
                <a:path extrusionOk="0" h="30603" w="39003">
                  <a:moveTo>
                    <a:pt x="1" y="20541"/>
                  </a:moveTo>
                  <a:cubicBezTo>
                    <a:pt x="5" y="20548"/>
                    <a:pt x="9" y="20556"/>
                    <a:pt x="14" y="20564"/>
                  </a:cubicBezTo>
                  <a:lnTo>
                    <a:pt x="14" y="20564"/>
                  </a:lnTo>
                  <a:lnTo>
                    <a:pt x="1" y="20541"/>
                  </a:lnTo>
                  <a:close/>
                  <a:moveTo>
                    <a:pt x="33523" y="0"/>
                  </a:moveTo>
                  <a:lnTo>
                    <a:pt x="33523" y="0"/>
                  </a:lnTo>
                  <a:cubicBezTo>
                    <a:pt x="34148" y="938"/>
                    <a:pt x="34524" y="2023"/>
                    <a:pt x="34632" y="3229"/>
                  </a:cubicBezTo>
                  <a:cubicBezTo>
                    <a:pt x="34762" y="4575"/>
                    <a:pt x="34557" y="6082"/>
                    <a:pt x="33998" y="7675"/>
                  </a:cubicBezTo>
                  <a:cubicBezTo>
                    <a:pt x="33702" y="8487"/>
                    <a:pt x="33345" y="9276"/>
                    <a:pt x="32932" y="10034"/>
                  </a:cubicBezTo>
                  <a:cubicBezTo>
                    <a:pt x="32391" y="11026"/>
                    <a:pt x="31772" y="11973"/>
                    <a:pt x="31080" y="12866"/>
                  </a:cubicBezTo>
                  <a:cubicBezTo>
                    <a:pt x="26805" y="18432"/>
                    <a:pt x="19496" y="22919"/>
                    <a:pt x="12607" y="24212"/>
                  </a:cubicBezTo>
                  <a:cubicBezTo>
                    <a:pt x="11501" y="24422"/>
                    <a:pt x="10383" y="24544"/>
                    <a:pt x="9259" y="24578"/>
                  </a:cubicBezTo>
                  <a:cubicBezTo>
                    <a:pt x="9099" y="24582"/>
                    <a:pt x="8939" y="24585"/>
                    <a:pt x="8779" y="24585"/>
                  </a:cubicBezTo>
                  <a:cubicBezTo>
                    <a:pt x="8188" y="24585"/>
                    <a:pt x="7598" y="24554"/>
                    <a:pt x="7009" y="24492"/>
                  </a:cubicBezTo>
                  <a:cubicBezTo>
                    <a:pt x="5190" y="24308"/>
                    <a:pt x="3650" y="23803"/>
                    <a:pt x="2433" y="23028"/>
                  </a:cubicBezTo>
                  <a:cubicBezTo>
                    <a:pt x="1386" y="22387"/>
                    <a:pt x="572" y="21556"/>
                    <a:pt x="14" y="20564"/>
                  </a:cubicBezTo>
                  <a:lnTo>
                    <a:pt x="14" y="20564"/>
                  </a:lnTo>
                  <a:lnTo>
                    <a:pt x="3218" y="26278"/>
                  </a:lnTo>
                  <a:cubicBezTo>
                    <a:pt x="3293" y="26419"/>
                    <a:pt x="3370" y="26558"/>
                    <a:pt x="3445" y="26687"/>
                  </a:cubicBezTo>
                  <a:cubicBezTo>
                    <a:pt x="3451" y="26693"/>
                    <a:pt x="3454" y="26701"/>
                    <a:pt x="3456" y="26708"/>
                  </a:cubicBezTo>
                  <a:cubicBezTo>
                    <a:pt x="4938" y="29125"/>
                    <a:pt x="7970" y="30602"/>
                    <a:pt x="12212" y="30602"/>
                  </a:cubicBezTo>
                  <a:cubicBezTo>
                    <a:pt x="12374" y="30602"/>
                    <a:pt x="12538" y="30600"/>
                    <a:pt x="12704" y="30596"/>
                  </a:cubicBezTo>
                  <a:cubicBezTo>
                    <a:pt x="13877" y="30563"/>
                    <a:pt x="15072" y="30423"/>
                    <a:pt x="16288" y="30187"/>
                  </a:cubicBezTo>
                  <a:cubicBezTo>
                    <a:pt x="23166" y="28840"/>
                    <a:pt x="30444" y="24383"/>
                    <a:pt x="34750" y="18840"/>
                  </a:cubicBezTo>
                  <a:cubicBezTo>
                    <a:pt x="35514" y="17860"/>
                    <a:pt x="36182" y="16859"/>
                    <a:pt x="36741" y="15826"/>
                  </a:cubicBezTo>
                  <a:cubicBezTo>
                    <a:pt x="38949" y="11757"/>
                    <a:pt x="39003" y="8128"/>
                    <a:pt x="37303" y="5609"/>
                  </a:cubicBezTo>
                  <a:lnTo>
                    <a:pt x="37313" y="5609"/>
                  </a:lnTo>
                  <a:lnTo>
                    <a:pt x="3352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0"/>
            <p:cNvSpPr/>
            <p:nvPr/>
          </p:nvSpPr>
          <p:spPr>
            <a:xfrm>
              <a:off x="3977575" y="2464350"/>
              <a:ext cx="550925" cy="443350"/>
            </a:xfrm>
            <a:custGeom>
              <a:rect b="b" l="l" r="r" t="t"/>
              <a:pathLst>
                <a:path extrusionOk="0" h="17734" w="22037">
                  <a:moveTo>
                    <a:pt x="1" y="11164"/>
                  </a:moveTo>
                  <a:cubicBezTo>
                    <a:pt x="8" y="11177"/>
                    <a:pt x="16" y="11189"/>
                    <a:pt x="24" y="11201"/>
                  </a:cubicBezTo>
                  <a:lnTo>
                    <a:pt x="24" y="11201"/>
                  </a:lnTo>
                  <a:lnTo>
                    <a:pt x="1" y="11164"/>
                  </a:lnTo>
                  <a:close/>
                  <a:moveTo>
                    <a:pt x="18559" y="0"/>
                  </a:moveTo>
                  <a:cubicBezTo>
                    <a:pt x="18958" y="722"/>
                    <a:pt x="19109" y="1595"/>
                    <a:pt x="18990" y="2573"/>
                  </a:cubicBezTo>
                  <a:cubicBezTo>
                    <a:pt x="18882" y="3403"/>
                    <a:pt x="18591" y="4307"/>
                    <a:pt x="18065" y="5254"/>
                  </a:cubicBezTo>
                  <a:cubicBezTo>
                    <a:pt x="17755" y="5826"/>
                    <a:pt x="17394" y="6372"/>
                    <a:pt x="16988" y="6880"/>
                  </a:cubicBezTo>
                  <a:cubicBezTo>
                    <a:pt x="14641" y="9905"/>
                    <a:pt x="10679" y="12337"/>
                    <a:pt x="6922" y="13059"/>
                  </a:cubicBezTo>
                  <a:cubicBezTo>
                    <a:pt x="6291" y="13183"/>
                    <a:pt x="5649" y="13255"/>
                    <a:pt x="5006" y="13275"/>
                  </a:cubicBezTo>
                  <a:cubicBezTo>
                    <a:pt x="4935" y="13276"/>
                    <a:pt x="4864" y="13277"/>
                    <a:pt x="4793" y="13277"/>
                  </a:cubicBezTo>
                  <a:cubicBezTo>
                    <a:pt x="3804" y="13277"/>
                    <a:pt x="2931" y="13137"/>
                    <a:pt x="2196" y="12876"/>
                  </a:cubicBezTo>
                  <a:cubicBezTo>
                    <a:pt x="1222" y="12527"/>
                    <a:pt x="488" y="11948"/>
                    <a:pt x="24" y="11201"/>
                  </a:cubicBezTo>
                  <a:lnTo>
                    <a:pt x="24" y="11201"/>
                  </a:lnTo>
                  <a:lnTo>
                    <a:pt x="2735" y="15621"/>
                  </a:lnTo>
                  <a:lnTo>
                    <a:pt x="2735" y="15632"/>
                  </a:lnTo>
                  <a:lnTo>
                    <a:pt x="2745" y="15632"/>
                  </a:lnTo>
                  <a:cubicBezTo>
                    <a:pt x="3554" y="16937"/>
                    <a:pt x="5181" y="17734"/>
                    <a:pt x="7481" y="17734"/>
                  </a:cubicBezTo>
                  <a:cubicBezTo>
                    <a:pt x="7570" y="17734"/>
                    <a:pt x="7660" y="17733"/>
                    <a:pt x="7751" y="17730"/>
                  </a:cubicBezTo>
                  <a:cubicBezTo>
                    <a:pt x="12638" y="17601"/>
                    <a:pt x="18484" y="14007"/>
                    <a:pt x="20809" y="9711"/>
                  </a:cubicBezTo>
                  <a:cubicBezTo>
                    <a:pt x="21972" y="7559"/>
                    <a:pt x="22036" y="5641"/>
                    <a:pt x="21207" y="4286"/>
                  </a:cubicBezTo>
                  <a:lnTo>
                    <a:pt x="1855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0"/>
            <p:cNvSpPr/>
            <p:nvPr/>
          </p:nvSpPr>
          <p:spPr>
            <a:xfrm>
              <a:off x="2827050" y="725250"/>
              <a:ext cx="1546700" cy="1771600"/>
            </a:xfrm>
            <a:custGeom>
              <a:rect b="b" l="l" r="r" t="t"/>
              <a:pathLst>
                <a:path extrusionOk="0" h="70864" w="61868">
                  <a:moveTo>
                    <a:pt x="29356" y="0"/>
                  </a:moveTo>
                  <a:lnTo>
                    <a:pt x="0" y="18042"/>
                  </a:lnTo>
                  <a:lnTo>
                    <a:pt x="27108" y="66820"/>
                  </a:lnTo>
                  <a:cubicBezTo>
                    <a:pt x="27667" y="67821"/>
                    <a:pt x="28486" y="68661"/>
                    <a:pt x="29540" y="69307"/>
                  </a:cubicBezTo>
                  <a:cubicBezTo>
                    <a:pt x="30756" y="70082"/>
                    <a:pt x="32296" y="70587"/>
                    <a:pt x="34117" y="70771"/>
                  </a:cubicBezTo>
                  <a:cubicBezTo>
                    <a:pt x="34705" y="70833"/>
                    <a:pt x="35295" y="70864"/>
                    <a:pt x="35887" y="70864"/>
                  </a:cubicBezTo>
                  <a:cubicBezTo>
                    <a:pt x="36047" y="70864"/>
                    <a:pt x="36207" y="70861"/>
                    <a:pt x="36367" y="70857"/>
                  </a:cubicBezTo>
                  <a:cubicBezTo>
                    <a:pt x="37491" y="70823"/>
                    <a:pt x="38609" y="70701"/>
                    <a:pt x="39715" y="70491"/>
                  </a:cubicBezTo>
                  <a:cubicBezTo>
                    <a:pt x="46604" y="69198"/>
                    <a:pt x="53913" y="64711"/>
                    <a:pt x="58187" y="59145"/>
                  </a:cubicBezTo>
                  <a:cubicBezTo>
                    <a:pt x="58880" y="58252"/>
                    <a:pt x="59498" y="57305"/>
                    <a:pt x="60038" y="56313"/>
                  </a:cubicBezTo>
                  <a:cubicBezTo>
                    <a:pt x="60451" y="55555"/>
                    <a:pt x="60806" y="54767"/>
                    <a:pt x="61104" y="53956"/>
                  </a:cubicBezTo>
                  <a:cubicBezTo>
                    <a:pt x="61663" y="52363"/>
                    <a:pt x="61868" y="50856"/>
                    <a:pt x="61739" y="49509"/>
                  </a:cubicBezTo>
                  <a:cubicBezTo>
                    <a:pt x="61630" y="48304"/>
                    <a:pt x="61254" y="47217"/>
                    <a:pt x="60630" y="46279"/>
                  </a:cubicBezTo>
                  <a:lnTo>
                    <a:pt x="293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0"/>
            <p:cNvSpPr/>
            <p:nvPr/>
          </p:nvSpPr>
          <p:spPr>
            <a:xfrm>
              <a:off x="3911925" y="2353225"/>
              <a:ext cx="543400" cy="443050"/>
            </a:xfrm>
            <a:custGeom>
              <a:rect b="b" l="l" r="r" t="t"/>
              <a:pathLst>
                <a:path extrusionOk="0" h="17722" w="21736">
                  <a:moveTo>
                    <a:pt x="18462" y="0"/>
                  </a:moveTo>
                  <a:cubicBezTo>
                    <a:pt x="14155" y="5543"/>
                    <a:pt x="6879" y="10000"/>
                    <a:pt x="0" y="11347"/>
                  </a:cubicBezTo>
                  <a:lnTo>
                    <a:pt x="2627" y="15609"/>
                  </a:lnTo>
                  <a:cubicBezTo>
                    <a:pt x="3089" y="16373"/>
                    <a:pt x="3832" y="16966"/>
                    <a:pt x="4822" y="17321"/>
                  </a:cubicBezTo>
                  <a:cubicBezTo>
                    <a:pt x="5557" y="17582"/>
                    <a:pt x="6430" y="17722"/>
                    <a:pt x="7419" y="17722"/>
                  </a:cubicBezTo>
                  <a:cubicBezTo>
                    <a:pt x="7490" y="17722"/>
                    <a:pt x="7561" y="17721"/>
                    <a:pt x="7632" y="17720"/>
                  </a:cubicBezTo>
                  <a:cubicBezTo>
                    <a:pt x="8275" y="17700"/>
                    <a:pt x="8917" y="17628"/>
                    <a:pt x="9548" y="17504"/>
                  </a:cubicBezTo>
                  <a:cubicBezTo>
                    <a:pt x="13305" y="16782"/>
                    <a:pt x="17267" y="14350"/>
                    <a:pt x="19614" y="11325"/>
                  </a:cubicBezTo>
                  <a:cubicBezTo>
                    <a:pt x="20020" y="10817"/>
                    <a:pt x="20381" y="10271"/>
                    <a:pt x="20691" y="9699"/>
                  </a:cubicBezTo>
                  <a:cubicBezTo>
                    <a:pt x="21217" y="8752"/>
                    <a:pt x="21508" y="7848"/>
                    <a:pt x="21616" y="7018"/>
                  </a:cubicBezTo>
                  <a:cubicBezTo>
                    <a:pt x="21735" y="6038"/>
                    <a:pt x="21584" y="5167"/>
                    <a:pt x="21185" y="4445"/>
                  </a:cubicBezTo>
                  <a:lnTo>
                    <a:pt x="21164" y="4413"/>
                  </a:lnTo>
                  <a:lnTo>
                    <a:pt x="21121" y="4338"/>
                  </a:lnTo>
                  <a:lnTo>
                    <a:pt x="21089" y="4274"/>
                  </a:lnTo>
                  <a:lnTo>
                    <a:pt x="184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0"/>
            <p:cNvSpPr/>
            <p:nvPr/>
          </p:nvSpPr>
          <p:spPr>
            <a:xfrm>
              <a:off x="3023500" y="3776125"/>
              <a:ext cx="546625" cy="826475"/>
            </a:xfrm>
            <a:custGeom>
              <a:rect b="b" l="l" r="r" t="t"/>
              <a:pathLst>
                <a:path extrusionOk="0" h="33059" w="21865">
                  <a:moveTo>
                    <a:pt x="15817" y="0"/>
                  </a:moveTo>
                  <a:cubicBezTo>
                    <a:pt x="14350" y="0"/>
                    <a:pt x="12694" y="482"/>
                    <a:pt x="10938" y="1495"/>
                  </a:cubicBezTo>
                  <a:cubicBezTo>
                    <a:pt x="4899" y="4983"/>
                    <a:pt x="1" y="13466"/>
                    <a:pt x="1" y="20431"/>
                  </a:cubicBezTo>
                  <a:lnTo>
                    <a:pt x="1" y="33059"/>
                  </a:lnTo>
                  <a:lnTo>
                    <a:pt x="21864" y="20431"/>
                  </a:lnTo>
                  <a:lnTo>
                    <a:pt x="21864" y="7815"/>
                  </a:lnTo>
                  <a:cubicBezTo>
                    <a:pt x="21864" y="4370"/>
                    <a:pt x="20670" y="1926"/>
                    <a:pt x="18732" y="774"/>
                  </a:cubicBezTo>
                  <a:cubicBezTo>
                    <a:pt x="17889" y="265"/>
                    <a:pt x="16905" y="0"/>
                    <a:pt x="15817" y="0"/>
                  </a:cubicBezTo>
                  <a:close/>
                </a:path>
              </a:pathLst>
            </a:custGeom>
            <a:solidFill>
              <a:srgbClr val="7FA8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0"/>
            <p:cNvSpPr/>
            <p:nvPr/>
          </p:nvSpPr>
          <p:spPr>
            <a:xfrm>
              <a:off x="2367675" y="3397500"/>
              <a:ext cx="1116075" cy="1205100"/>
            </a:xfrm>
            <a:custGeom>
              <a:rect b="b" l="l" r="r" t="t"/>
              <a:pathLst>
                <a:path extrusionOk="0" h="48204" w="44643">
                  <a:moveTo>
                    <a:pt x="15824" y="1"/>
                  </a:moveTo>
                  <a:cubicBezTo>
                    <a:pt x="14354" y="1"/>
                    <a:pt x="12693" y="481"/>
                    <a:pt x="10938" y="1494"/>
                  </a:cubicBezTo>
                  <a:cubicBezTo>
                    <a:pt x="4899" y="4982"/>
                    <a:pt x="0" y="13455"/>
                    <a:pt x="0" y="20430"/>
                  </a:cubicBezTo>
                  <a:lnTo>
                    <a:pt x="0" y="33058"/>
                  </a:lnTo>
                  <a:lnTo>
                    <a:pt x="26235" y="48204"/>
                  </a:lnTo>
                  <a:lnTo>
                    <a:pt x="26235" y="35576"/>
                  </a:lnTo>
                  <a:cubicBezTo>
                    <a:pt x="26235" y="28611"/>
                    <a:pt x="31133" y="20128"/>
                    <a:pt x="37173" y="16640"/>
                  </a:cubicBezTo>
                  <a:cubicBezTo>
                    <a:pt x="38931" y="15627"/>
                    <a:pt x="40590" y="15145"/>
                    <a:pt x="42058" y="15145"/>
                  </a:cubicBezTo>
                  <a:cubicBezTo>
                    <a:pt x="43008" y="15145"/>
                    <a:pt x="43877" y="15346"/>
                    <a:pt x="44642" y="15735"/>
                  </a:cubicBezTo>
                  <a:lnTo>
                    <a:pt x="18806" y="816"/>
                  </a:lnTo>
                  <a:lnTo>
                    <a:pt x="18634" y="707"/>
                  </a:lnTo>
                  <a:cubicBezTo>
                    <a:pt x="17816" y="243"/>
                    <a:pt x="16868" y="1"/>
                    <a:pt x="15824" y="1"/>
                  </a:cubicBezTo>
                  <a:close/>
                </a:path>
              </a:pathLst>
            </a:custGeom>
            <a:solidFill>
              <a:srgbClr val="AACA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0"/>
            <p:cNvSpPr/>
            <p:nvPr/>
          </p:nvSpPr>
          <p:spPr>
            <a:xfrm>
              <a:off x="3187500" y="4004575"/>
              <a:ext cx="218675" cy="282350"/>
            </a:xfrm>
            <a:custGeom>
              <a:rect b="b" l="l" r="r" t="t"/>
              <a:pathLst>
                <a:path extrusionOk="0" h="11294" w="8747">
                  <a:moveTo>
                    <a:pt x="6326" y="1"/>
                  </a:moveTo>
                  <a:cubicBezTo>
                    <a:pt x="5738" y="1"/>
                    <a:pt x="5075" y="193"/>
                    <a:pt x="4373" y="597"/>
                  </a:cubicBezTo>
                  <a:cubicBezTo>
                    <a:pt x="1958" y="1993"/>
                    <a:pt x="1" y="5384"/>
                    <a:pt x="1" y="8171"/>
                  </a:cubicBezTo>
                  <a:cubicBezTo>
                    <a:pt x="1" y="10150"/>
                    <a:pt x="986" y="11294"/>
                    <a:pt x="2421" y="11294"/>
                  </a:cubicBezTo>
                  <a:cubicBezTo>
                    <a:pt x="3008" y="11294"/>
                    <a:pt x="3672" y="11102"/>
                    <a:pt x="4373" y="10697"/>
                  </a:cubicBezTo>
                  <a:cubicBezTo>
                    <a:pt x="6789" y="9303"/>
                    <a:pt x="8746" y="5912"/>
                    <a:pt x="8746" y="3123"/>
                  </a:cubicBezTo>
                  <a:cubicBezTo>
                    <a:pt x="8746" y="1144"/>
                    <a:pt x="7761" y="1"/>
                    <a:pt x="6326" y="1"/>
                  </a:cubicBezTo>
                  <a:close/>
                </a:path>
              </a:pathLst>
            </a:custGeom>
            <a:solidFill>
              <a:srgbClr val="E747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0"/>
            <p:cNvSpPr/>
            <p:nvPr/>
          </p:nvSpPr>
          <p:spPr>
            <a:xfrm>
              <a:off x="2586475" y="1602900"/>
              <a:ext cx="788025" cy="2620825"/>
            </a:xfrm>
            <a:custGeom>
              <a:rect b="b" l="l" r="r" t="t"/>
              <a:pathLst>
                <a:path extrusionOk="0" h="104833" w="31521">
                  <a:moveTo>
                    <a:pt x="19334" y="0"/>
                  </a:moveTo>
                  <a:cubicBezTo>
                    <a:pt x="18764" y="636"/>
                    <a:pt x="14887" y="5048"/>
                    <a:pt x="10764" y="12585"/>
                  </a:cubicBezTo>
                  <a:lnTo>
                    <a:pt x="10764" y="12596"/>
                  </a:lnTo>
                  <a:cubicBezTo>
                    <a:pt x="9635" y="14651"/>
                    <a:pt x="8493" y="16934"/>
                    <a:pt x="7384" y="19442"/>
                  </a:cubicBezTo>
                  <a:cubicBezTo>
                    <a:pt x="3423" y="28453"/>
                    <a:pt x="0" y="40294"/>
                    <a:pt x="0" y="54343"/>
                  </a:cubicBezTo>
                  <a:cubicBezTo>
                    <a:pt x="0" y="63882"/>
                    <a:pt x="1066" y="72084"/>
                    <a:pt x="2595" y="78942"/>
                  </a:cubicBezTo>
                  <a:cubicBezTo>
                    <a:pt x="6330" y="95756"/>
                    <a:pt x="12821" y="104444"/>
                    <a:pt x="13101" y="104822"/>
                  </a:cubicBezTo>
                  <a:lnTo>
                    <a:pt x="13112" y="104833"/>
                  </a:lnTo>
                  <a:cubicBezTo>
                    <a:pt x="13112" y="97867"/>
                    <a:pt x="18010" y="89383"/>
                    <a:pt x="24049" y="85896"/>
                  </a:cubicBezTo>
                  <a:cubicBezTo>
                    <a:pt x="25807" y="84883"/>
                    <a:pt x="27466" y="84402"/>
                    <a:pt x="28935" y="84402"/>
                  </a:cubicBezTo>
                  <a:cubicBezTo>
                    <a:pt x="29885" y="84402"/>
                    <a:pt x="30755" y="84603"/>
                    <a:pt x="31521" y="84992"/>
                  </a:cubicBezTo>
                  <a:cubicBezTo>
                    <a:pt x="31519" y="84991"/>
                    <a:pt x="18398" y="73439"/>
                    <a:pt x="18398" y="50736"/>
                  </a:cubicBezTo>
                  <a:cubicBezTo>
                    <a:pt x="18398" y="41876"/>
                    <a:pt x="21358" y="34297"/>
                    <a:pt x="24974" y="28355"/>
                  </a:cubicBezTo>
                  <a:lnTo>
                    <a:pt x="24974" y="28355"/>
                  </a:lnTo>
                  <a:cubicBezTo>
                    <a:pt x="24888" y="28358"/>
                    <a:pt x="24801" y="28359"/>
                    <a:pt x="24715" y="28359"/>
                  </a:cubicBezTo>
                  <a:cubicBezTo>
                    <a:pt x="23473" y="28359"/>
                    <a:pt x="22345" y="28069"/>
                    <a:pt x="21369" y="27505"/>
                  </a:cubicBezTo>
                  <a:lnTo>
                    <a:pt x="21369" y="27515"/>
                  </a:lnTo>
                  <a:lnTo>
                    <a:pt x="21153" y="27387"/>
                  </a:lnTo>
                  <a:lnTo>
                    <a:pt x="16782" y="24857"/>
                  </a:lnTo>
                  <a:cubicBezTo>
                    <a:pt x="14511" y="23446"/>
                    <a:pt x="13112" y="20551"/>
                    <a:pt x="13112" y="16471"/>
                  </a:cubicBezTo>
                  <a:cubicBezTo>
                    <a:pt x="13112" y="14135"/>
                    <a:pt x="13564" y="11659"/>
                    <a:pt x="14382" y="9214"/>
                  </a:cubicBezTo>
                  <a:cubicBezTo>
                    <a:pt x="15469" y="5964"/>
                    <a:pt x="17202" y="2755"/>
                    <a:pt x="193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0"/>
            <p:cNvSpPr/>
            <p:nvPr/>
          </p:nvSpPr>
          <p:spPr>
            <a:xfrm>
              <a:off x="2376579" y="1086225"/>
              <a:ext cx="673675" cy="669000"/>
            </a:xfrm>
            <a:custGeom>
              <a:rect b="b" l="l" r="r" t="t"/>
              <a:pathLst>
                <a:path extrusionOk="0" h="26760" w="26947">
                  <a:moveTo>
                    <a:pt x="26596" y="3304"/>
                  </a:moveTo>
                  <a:lnTo>
                    <a:pt x="26946" y="3507"/>
                  </a:lnTo>
                  <a:cubicBezTo>
                    <a:pt x="26832" y="3435"/>
                    <a:pt x="26714" y="3368"/>
                    <a:pt x="26596" y="3304"/>
                  </a:cubicBezTo>
                  <a:close/>
                  <a:moveTo>
                    <a:pt x="18988" y="0"/>
                  </a:moveTo>
                  <a:cubicBezTo>
                    <a:pt x="17223" y="0"/>
                    <a:pt x="15229" y="577"/>
                    <a:pt x="13124" y="1795"/>
                  </a:cubicBezTo>
                  <a:cubicBezTo>
                    <a:pt x="5879" y="5984"/>
                    <a:pt x="1" y="16157"/>
                    <a:pt x="1" y="24521"/>
                  </a:cubicBezTo>
                  <a:cubicBezTo>
                    <a:pt x="1" y="25317"/>
                    <a:pt x="56" y="26060"/>
                    <a:pt x="163" y="26760"/>
                  </a:cubicBezTo>
                  <a:cubicBezTo>
                    <a:pt x="4922" y="17028"/>
                    <a:pt x="9938" y="11291"/>
                    <a:pt x="10595" y="10569"/>
                  </a:cubicBezTo>
                  <a:cubicBezTo>
                    <a:pt x="10620" y="10548"/>
                    <a:pt x="10641" y="10522"/>
                    <a:pt x="10659" y="10494"/>
                  </a:cubicBezTo>
                  <a:cubicBezTo>
                    <a:pt x="12650" y="7932"/>
                    <a:pt x="14986" y="5768"/>
                    <a:pt x="17495" y="4325"/>
                  </a:cubicBezTo>
                  <a:cubicBezTo>
                    <a:pt x="18829" y="3561"/>
                    <a:pt x="20111" y="3044"/>
                    <a:pt x="21316" y="2764"/>
                  </a:cubicBezTo>
                  <a:cubicBezTo>
                    <a:pt x="22005" y="2611"/>
                    <a:pt x="22671" y="2534"/>
                    <a:pt x="23308" y="2534"/>
                  </a:cubicBezTo>
                  <a:cubicBezTo>
                    <a:pt x="23658" y="2534"/>
                    <a:pt x="23999" y="2557"/>
                    <a:pt x="24331" y="2603"/>
                  </a:cubicBezTo>
                  <a:cubicBezTo>
                    <a:pt x="25125" y="2690"/>
                    <a:pt x="25894" y="2927"/>
                    <a:pt x="26596" y="3304"/>
                  </a:cubicBezTo>
                  <a:lnTo>
                    <a:pt x="26596" y="3304"/>
                  </a:lnTo>
                  <a:lnTo>
                    <a:pt x="22577" y="977"/>
                  </a:lnTo>
                  <a:lnTo>
                    <a:pt x="22414" y="880"/>
                  </a:lnTo>
                  <a:cubicBezTo>
                    <a:pt x="21421" y="302"/>
                    <a:pt x="20264" y="0"/>
                    <a:pt x="18988" y="0"/>
                  </a:cubicBezTo>
                  <a:close/>
                </a:path>
              </a:pathLst>
            </a:custGeom>
            <a:solidFill>
              <a:srgbClr val="AACA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0"/>
            <p:cNvSpPr/>
            <p:nvPr/>
          </p:nvSpPr>
          <p:spPr>
            <a:xfrm>
              <a:off x="2158079" y="1149575"/>
              <a:ext cx="1329525" cy="3073850"/>
            </a:xfrm>
            <a:custGeom>
              <a:rect b="b" l="l" r="r" t="t"/>
              <a:pathLst>
                <a:path extrusionOk="0" h="122954" w="53181">
                  <a:moveTo>
                    <a:pt x="52834" y="10871"/>
                  </a:moveTo>
                  <a:lnTo>
                    <a:pt x="53180" y="11071"/>
                  </a:lnTo>
                  <a:cubicBezTo>
                    <a:pt x="53067" y="11001"/>
                    <a:pt x="52952" y="10934"/>
                    <a:pt x="52834" y="10871"/>
                  </a:cubicBezTo>
                  <a:close/>
                  <a:moveTo>
                    <a:pt x="32053" y="1"/>
                  </a:moveTo>
                  <a:cubicBezTo>
                    <a:pt x="31414" y="1"/>
                    <a:pt x="30746" y="77"/>
                    <a:pt x="30056" y="230"/>
                  </a:cubicBezTo>
                  <a:cubicBezTo>
                    <a:pt x="28851" y="510"/>
                    <a:pt x="27569" y="1027"/>
                    <a:pt x="26235" y="1791"/>
                  </a:cubicBezTo>
                  <a:cubicBezTo>
                    <a:pt x="23726" y="3234"/>
                    <a:pt x="21390" y="5398"/>
                    <a:pt x="19399" y="7960"/>
                  </a:cubicBezTo>
                  <a:cubicBezTo>
                    <a:pt x="19381" y="7988"/>
                    <a:pt x="19360" y="8014"/>
                    <a:pt x="19335" y="8035"/>
                  </a:cubicBezTo>
                  <a:cubicBezTo>
                    <a:pt x="18678" y="8757"/>
                    <a:pt x="13660" y="14494"/>
                    <a:pt x="8903" y="24226"/>
                  </a:cubicBezTo>
                  <a:cubicBezTo>
                    <a:pt x="4339" y="33559"/>
                    <a:pt x="0" y="46574"/>
                    <a:pt x="0" y="62377"/>
                  </a:cubicBezTo>
                  <a:cubicBezTo>
                    <a:pt x="0" y="95845"/>
                    <a:pt x="13112" y="112877"/>
                    <a:pt x="13112" y="112877"/>
                  </a:cubicBezTo>
                  <a:lnTo>
                    <a:pt x="30595" y="122953"/>
                  </a:lnTo>
                  <a:cubicBezTo>
                    <a:pt x="30315" y="122577"/>
                    <a:pt x="23823" y="113889"/>
                    <a:pt x="20089" y="97074"/>
                  </a:cubicBezTo>
                  <a:cubicBezTo>
                    <a:pt x="18559" y="90217"/>
                    <a:pt x="17494" y="82013"/>
                    <a:pt x="17494" y="72476"/>
                  </a:cubicBezTo>
                  <a:cubicBezTo>
                    <a:pt x="17494" y="58428"/>
                    <a:pt x="20917" y="46586"/>
                    <a:pt x="24878" y="37575"/>
                  </a:cubicBezTo>
                  <a:cubicBezTo>
                    <a:pt x="25987" y="35068"/>
                    <a:pt x="27128" y="32784"/>
                    <a:pt x="28258" y="30729"/>
                  </a:cubicBezTo>
                  <a:lnTo>
                    <a:pt x="28258" y="30718"/>
                  </a:lnTo>
                  <a:cubicBezTo>
                    <a:pt x="32381" y="23183"/>
                    <a:pt x="36258" y="18769"/>
                    <a:pt x="36828" y="18133"/>
                  </a:cubicBezTo>
                  <a:cubicBezTo>
                    <a:pt x="36852" y="18112"/>
                    <a:pt x="36875" y="18086"/>
                    <a:pt x="36892" y="18058"/>
                  </a:cubicBezTo>
                  <a:cubicBezTo>
                    <a:pt x="37269" y="17563"/>
                    <a:pt x="37667" y="17078"/>
                    <a:pt x="38087" y="16615"/>
                  </a:cubicBezTo>
                  <a:cubicBezTo>
                    <a:pt x="39788" y="14689"/>
                    <a:pt x="41704" y="13053"/>
                    <a:pt x="43729" y="11890"/>
                  </a:cubicBezTo>
                  <a:cubicBezTo>
                    <a:pt x="45839" y="10673"/>
                    <a:pt x="47830" y="10096"/>
                    <a:pt x="49594" y="10096"/>
                  </a:cubicBezTo>
                  <a:cubicBezTo>
                    <a:pt x="50789" y="10096"/>
                    <a:pt x="51880" y="10360"/>
                    <a:pt x="52834" y="10871"/>
                  </a:cubicBezTo>
                  <a:lnTo>
                    <a:pt x="52834" y="10871"/>
                  </a:lnTo>
                  <a:lnTo>
                    <a:pt x="35686" y="973"/>
                  </a:lnTo>
                  <a:cubicBezTo>
                    <a:pt x="34893" y="478"/>
                    <a:pt x="34000" y="170"/>
                    <a:pt x="33071" y="69"/>
                  </a:cubicBezTo>
                  <a:cubicBezTo>
                    <a:pt x="32740" y="23"/>
                    <a:pt x="32401" y="1"/>
                    <a:pt x="320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0"/>
            <p:cNvSpPr/>
            <p:nvPr/>
          </p:nvSpPr>
          <p:spPr>
            <a:xfrm>
              <a:off x="2914275" y="1401925"/>
              <a:ext cx="671750" cy="885625"/>
            </a:xfrm>
            <a:custGeom>
              <a:rect b="b" l="l" r="r" t="t"/>
              <a:pathLst>
                <a:path extrusionOk="0" h="35425" w="26870">
                  <a:moveTo>
                    <a:pt x="18987" y="0"/>
                  </a:moveTo>
                  <a:cubicBezTo>
                    <a:pt x="17222" y="0"/>
                    <a:pt x="15231" y="578"/>
                    <a:pt x="13123" y="1795"/>
                  </a:cubicBezTo>
                  <a:cubicBezTo>
                    <a:pt x="11098" y="2957"/>
                    <a:pt x="9182" y="4595"/>
                    <a:pt x="7482" y="6521"/>
                  </a:cubicBezTo>
                  <a:cubicBezTo>
                    <a:pt x="7061" y="6984"/>
                    <a:pt x="6663" y="7468"/>
                    <a:pt x="6286" y="7964"/>
                  </a:cubicBezTo>
                  <a:cubicBezTo>
                    <a:pt x="6269" y="7992"/>
                    <a:pt x="6246" y="8016"/>
                    <a:pt x="6222" y="8039"/>
                  </a:cubicBezTo>
                  <a:cubicBezTo>
                    <a:pt x="4090" y="10794"/>
                    <a:pt x="2357" y="14003"/>
                    <a:pt x="1270" y="17253"/>
                  </a:cubicBezTo>
                  <a:cubicBezTo>
                    <a:pt x="452" y="19698"/>
                    <a:pt x="0" y="22174"/>
                    <a:pt x="0" y="24510"/>
                  </a:cubicBezTo>
                  <a:cubicBezTo>
                    <a:pt x="0" y="28590"/>
                    <a:pt x="1399" y="31485"/>
                    <a:pt x="3670" y="32896"/>
                  </a:cubicBezTo>
                  <a:lnTo>
                    <a:pt x="8041" y="35424"/>
                  </a:lnTo>
                  <a:cubicBezTo>
                    <a:pt x="7373" y="35015"/>
                    <a:pt x="6782" y="34467"/>
                    <a:pt x="6275" y="33799"/>
                  </a:cubicBezTo>
                  <a:cubicBezTo>
                    <a:pt x="5070" y="32206"/>
                    <a:pt x="4370" y="29914"/>
                    <a:pt x="4370" y="27039"/>
                  </a:cubicBezTo>
                  <a:cubicBezTo>
                    <a:pt x="4370" y="18675"/>
                    <a:pt x="10248" y="8502"/>
                    <a:pt x="17493" y="4314"/>
                  </a:cubicBezTo>
                  <a:cubicBezTo>
                    <a:pt x="19587" y="3110"/>
                    <a:pt x="21569" y="2535"/>
                    <a:pt x="23325" y="2535"/>
                  </a:cubicBezTo>
                  <a:cubicBezTo>
                    <a:pt x="23672" y="2535"/>
                    <a:pt x="24010" y="2557"/>
                    <a:pt x="24339" y="2602"/>
                  </a:cubicBezTo>
                  <a:cubicBezTo>
                    <a:pt x="25266" y="2709"/>
                    <a:pt x="26105" y="3000"/>
                    <a:pt x="26858" y="3464"/>
                  </a:cubicBezTo>
                  <a:lnTo>
                    <a:pt x="26869" y="3453"/>
                  </a:lnTo>
                  <a:lnTo>
                    <a:pt x="22574" y="977"/>
                  </a:lnTo>
                  <a:cubicBezTo>
                    <a:pt x="21541" y="335"/>
                    <a:pt x="20329" y="0"/>
                    <a:pt x="18987" y="0"/>
                  </a:cubicBezTo>
                  <a:close/>
                </a:path>
              </a:pathLst>
            </a:custGeom>
            <a:solidFill>
              <a:srgbClr val="AACA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0"/>
            <p:cNvSpPr/>
            <p:nvPr/>
          </p:nvSpPr>
          <p:spPr>
            <a:xfrm>
              <a:off x="3023500" y="1465275"/>
              <a:ext cx="656175" cy="846600"/>
            </a:xfrm>
            <a:custGeom>
              <a:rect b="b" l="l" r="r" t="t"/>
              <a:pathLst>
                <a:path extrusionOk="0" h="33864" w="26247">
                  <a:moveTo>
                    <a:pt x="18956" y="1"/>
                  </a:moveTo>
                  <a:cubicBezTo>
                    <a:pt x="17200" y="1"/>
                    <a:pt x="15218" y="575"/>
                    <a:pt x="13124" y="1779"/>
                  </a:cubicBezTo>
                  <a:cubicBezTo>
                    <a:pt x="5879" y="5968"/>
                    <a:pt x="1" y="16141"/>
                    <a:pt x="1" y="24505"/>
                  </a:cubicBezTo>
                  <a:cubicBezTo>
                    <a:pt x="1" y="27380"/>
                    <a:pt x="701" y="29672"/>
                    <a:pt x="1906" y="31265"/>
                  </a:cubicBezTo>
                  <a:cubicBezTo>
                    <a:pt x="2413" y="31933"/>
                    <a:pt x="3004" y="32481"/>
                    <a:pt x="3672" y="32890"/>
                  </a:cubicBezTo>
                  <a:cubicBezTo>
                    <a:pt x="3739" y="32936"/>
                    <a:pt x="3811" y="32976"/>
                    <a:pt x="3888" y="33010"/>
                  </a:cubicBezTo>
                  <a:cubicBezTo>
                    <a:pt x="4864" y="33573"/>
                    <a:pt x="5993" y="33864"/>
                    <a:pt x="7235" y="33864"/>
                  </a:cubicBezTo>
                  <a:cubicBezTo>
                    <a:pt x="7321" y="33864"/>
                    <a:pt x="7407" y="33863"/>
                    <a:pt x="7493" y="33860"/>
                  </a:cubicBezTo>
                  <a:cubicBezTo>
                    <a:pt x="9195" y="33817"/>
                    <a:pt x="11111" y="33235"/>
                    <a:pt x="13124" y="32072"/>
                  </a:cubicBezTo>
                  <a:cubicBezTo>
                    <a:pt x="20368" y="27896"/>
                    <a:pt x="26246" y="17723"/>
                    <a:pt x="26246" y="9359"/>
                  </a:cubicBezTo>
                  <a:cubicBezTo>
                    <a:pt x="26246" y="5236"/>
                    <a:pt x="24814" y="2318"/>
                    <a:pt x="22489" y="929"/>
                  </a:cubicBezTo>
                  <a:cubicBezTo>
                    <a:pt x="21736" y="466"/>
                    <a:pt x="20897" y="177"/>
                    <a:pt x="19970" y="68"/>
                  </a:cubicBezTo>
                  <a:cubicBezTo>
                    <a:pt x="19641" y="23"/>
                    <a:pt x="19303" y="1"/>
                    <a:pt x="18956" y="1"/>
                  </a:cubicBezTo>
                  <a:close/>
                </a:path>
              </a:pathLst>
            </a:custGeom>
            <a:solidFill>
              <a:srgbClr val="7FA8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0"/>
            <p:cNvSpPr/>
            <p:nvPr/>
          </p:nvSpPr>
          <p:spPr>
            <a:xfrm>
              <a:off x="3219450" y="1717950"/>
              <a:ext cx="264300" cy="341275"/>
            </a:xfrm>
            <a:custGeom>
              <a:rect b="b" l="l" r="r" t="t"/>
              <a:pathLst>
                <a:path extrusionOk="0" h="13651" w="10572">
                  <a:moveTo>
                    <a:pt x="7647" y="0"/>
                  </a:moveTo>
                  <a:cubicBezTo>
                    <a:pt x="6936" y="0"/>
                    <a:pt x="6134" y="232"/>
                    <a:pt x="5286" y="722"/>
                  </a:cubicBezTo>
                  <a:cubicBezTo>
                    <a:pt x="2366" y="2408"/>
                    <a:pt x="0" y="6505"/>
                    <a:pt x="0" y="9876"/>
                  </a:cubicBezTo>
                  <a:cubicBezTo>
                    <a:pt x="0" y="12268"/>
                    <a:pt x="1191" y="13650"/>
                    <a:pt x="2925" y="13650"/>
                  </a:cubicBezTo>
                  <a:cubicBezTo>
                    <a:pt x="3636" y="13650"/>
                    <a:pt x="4437" y="13418"/>
                    <a:pt x="5286" y="12929"/>
                  </a:cubicBezTo>
                  <a:cubicBezTo>
                    <a:pt x="8205" y="11243"/>
                    <a:pt x="10571" y="7144"/>
                    <a:pt x="10571" y="3773"/>
                  </a:cubicBezTo>
                  <a:cubicBezTo>
                    <a:pt x="10571" y="1382"/>
                    <a:pt x="9381" y="0"/>
                    <a:pt x="7647" y="0"/>
                  </a:cubicBezTo>
                  <a:close/>
                </a:path>
              </a:pathLst>
            </a:custGeom>
            <a:solidFill>
              <a:srgbClr val="E747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0"/>
            <p:cNvSpPr/>
            <p:nvPr/>
          </p:nvSpPr>
          <p:spPr>
            <a:xfrm>
              <a:off x="2763375" y="520050"/>
              <a:ext cx="861400" cy="861400"/>
            </a:xfrm>
            <a:custGeom>
              <a:rect b="b" l="l" r="r" t="t"/>
              <a:pathLst>
                <a:path extrusionOk="0" h="34456" w="34456">
                  <a:moveTo>
                    <a:pt x="17228" y="0"/>
                  </a:moveTo>
                  <a:cubicBezTo>
                    <a:pt x="12659" y="0"/>
                    <a:pt x="8277" y="1815"/>
                    <a:pt x="5047" y="5047"/>
                  </a:cubicBezTo>
                  <a:cubicBezTo>
                    <a:pt x="1817" y="8277"/>
                    <a:pt x="0" y="12659"/>
                    <a:pt x="0" y="17228"/>
                  </a:cubicBezTo>
                  <a:cubicBezTo>
                    <a:pt x="0" y="21797"/>
                    <a:pt x="1817" y="26178"/>
                    <a:pt x="5047" y="29410"/>
                  </a:cubicBezTo>
                  <a:cubicBezTo>
                    <a:pt x="8277" y="32640"/>
                    <a:pt x="12659" y="34455"/>
                    <a:pt x="17228" y="34455"/>
                  </a:cubicBezTo>
                  <a:cubicBezTo>
                    <a:pt x="21798" y="34455"/>
                    <a:pt x="26180" y="32640"/>
                    <a:pt x="29410" y="29410"/>
                  </a:cubicBezTo>
                  <a:cubicBezTo>
                    <a:pt x="32640" y="26178"/>
                    <a:pt x="34455" y="21797"/>
                    <a:pt x="34455" y="17228"/>
                  </a:cubicBezTo>
                  <a:cubicBezTo>
                    <a:pt x="34455" y="12659"/>
                    <a:pt x="32640" y="8277"/>
                    <a:pt x="29410" y="5047"/>
                  </a:cubicBezTo>
                  <a:cubicBezTo>
                    <a:pt x="26180" y="1815"/>
                    <a:pt x="21798" y="0"/>
                    <a:pt x="172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0"/>
            <p:cNvSpPr/>
            <p:nvPr/>
          </p:nvSpPr>
          <p:spPr>
            <a:xfrm>
              <a:off x="2677250" y="275600"/>
              <a:ext cx="568975" cy="607225"/>
            </a:xfrm>
            <a:custGeom>
              <a:rect b="b" l="l" r="r" t="t"/>
              <a:pathLst>
                <a:path extrusionOk="0" h="24289" w="22759">
                  <a:moveTo>
                    <a:pt x="13113" y="0"/>
                  </a:moveTo>
                  <a:lnTo>
                    <a:pt x="1" y="8055"/>
                  </a:lnTo>
                  <a:lnTo>
                    <a:pt x="9051" y="22788"/>
                  </a:lnTo>
                  <a:cubicBezTo>
                    <a:pt x="9624" y="23721"/>
                    <a:pt x="10790" y="24288"/>
                    <a:pt x="12423" y="24288"/>
                  </a:cubicBezTo>
                  <a:cubicBezTo>
                    <a:pt x="12486" y="24288"/>
                    <a:pt x="12550" y="24287"/>
                    <a:pt x="12615" y="24286"/>
                  </a:cubicBezTo>
                  <a:cubicBezTo>
                    <a:pt x="16084" y="24191"/>
                    <a:pt x="20235" y="21641"/>
                    <a:pt x="21886" y="18590"/>
                  </a:cubicBezTo>
                  <a:cubicBezTo>
                    <a:pt x="22714" y="17064"/>
                    <a:pt x="22759" y="15702"/>
                    <a:pt x="22163" y="14735"/>
                  </a:cubicBezTo>
                  <a:lnTo>
                    <a:pt x="131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0"/>
            <p:cNvSpPr/>
            <p:nvPr/>
          </p:nvSpPr>
          <p:spPr>
            <a:xfrm>
              <a:off x="2677250" y="275600"/>
              <a:ext cx="385100" cy="307875"/>
            </a:xfrm>
            <a:custGeom>
              <a:rect b="b" l="l" r="r" t="t"/>
              <a:pathLst>
                <a:path extrusionOk="0" h="12315" w="15404">
                  <a:moveTo>
                    <a:pt x="13113" y="0"/>
                  </a:moveTo>
                  <a:lnTo>
                    <a:pt x="1" y="8055"/>
                  </a:lnTo>
                  <a:cubicBezTo>
                    <a:pt x="1" y="8055"/>
                    <a:pt x="1102" y="9847"/>
                    <a:pt x="1698" y="10815"/>
                  </a:cubicBezTo>
                  <a:cubicBezTo>
                    <a:pt x="2269" y="11746"/>
                    <a:pt x="3434" y="12314"/>
                    <a:pt x="5064" y="12314"/>
                  </a:cubicBezTo>
                  <a:cubicBezTo>
                    <a:pt x="5129" y="12314"/>
                    <a:pt x="5195" y="12313"/>
                    <a:pt x="5262" y="12312"/>
                  </a:cubicBezTo>
                  <a:cubicBezTo>
                    <a:pt x="8729" y="12217"/>
                    <a:pt x="12880" y="9668"/>
                    <a:pt x="14532" y="6617"/>
                  </a:cubicBezTo>
                  <a:cubicBezTo>
                    <a:pt x="15358" y="5092"/>
                    <a:pt x="15404" y="3728"/>
                    <a:pt x="14808" y="2760"/>
                  </a:cubicBezTo>
                  <a:cubicBezTo>
                    <a:pt x="14212" y="1792"/>
                    <a:pt x="13113" y="0"/>
                    <a:pt x="1311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0"/>
            <p:cNvSpPr/>
            <p:nvPr/>
          </p:nvSpPr>
          <p:spPr>
            <a:xfrm>
              <a:off x="2643650" y="238125"/>
              <a:ext cx="395025" cy="276350"/>
            </a:xfrm>
            <a:custGeom>
              <a:rect b="b" l="l" r="r" t="t"/>
              <a:pathLst>
                <a:path extrusionOk="0" h="11054" w="15801">
                  <a:moveTo>
                    <a:pt x="11090" y="0"/>
                  </a:moveTo>
                  <a:cubicBezTo>
                    <a:pt x="11025" y="0"/>
                    <a:pt x="10959" y="1"/>
                    <a:pt x="10893" y="3"/>
                  </a:cubicBezTo>
                  <a:cubicBezTo>
                    <a:pt x="7425" y="96"/>
                    <a:pt x="3274" y="2647"/>
                    <a:pt x="1622" y="5698"/>
                  </a:cubicBezTo>
                  <a:cubicBezTo>
                    <a:pt x="0" y="8691"/>
                    <a:pt x="1388" y="11053"/>
                    <a:pt x="4716" y="11053"/>
                  </a:cubicBezTo>
                  <a:cubicBezTo>
                    <a:pt x="4780" y="11053"/>
                    <a:pt x="4845" y="11052"/>
                    <a:pt x="4910" y="11051"/>
                  </a:cubicBezTo>
                  <a:cubicBezTo>
                    <a:pt x="8378" y="10956"/>
                    <a:pt x="12530" y="8405"/>
                    <a:pt x="14181" y="5355"/>
                  </a:cubicBezTo>
                  <a:cubicBezTo>
                    <a:pt x="15800" y="2364"/>
                    <a:pt x="14417" y="0"/>
                    <a:pt x="11090" y="0"/>
                  </a:cubicBez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0"/>
            <p:cNvSpPr/>
            <p:nvPr/>
          </p:nvSpPr>
          <p:spPr>
            <a:xfrm>
              <a:off x="2742900" y="307550"/>
              <a:ext cx="196575" cy="137500"/>
            </a:xfrm>
            <a:custGeom>
              <a:rect b="b" l="l" r="r" t="t"/>
              <a:pathLst>
                <a:path extrusionOk="0" h="5500" w="7863">
                  <a:moveTo>
                    <a:pt x="5516" y="0"/>
                  </a:moveTo>
                  <a:cubicBezTo>
                    <a:pt x="5484" y="0"/>
                    <a:pt x="5452" y="0"/>
                    <a:pt x="5420" y="1"/>
                  </a:cubicBezTo>
                  <a:cubicBezTo>
                    <a:pt x="3694" y="47"/>
                    <a:pt x="1629" y="1317"/>
                    <a:pt x="807" y="2835"/>
                  </a:cubicBezTo>
                  <a:cubicBezTo>
                    <a:pt x="0" y="4323"/>
                    <a:pt x="689" y="5500"/>
                    <a:pt x="2344" y="5500"/>
                  </a:cubicBezTo>
                  <a:cubicBezTo>
                    <a:pt x="2376" y="5500"/>
                    <a:pt x="2409" y="5499"/>
                    <a:pt x="2443" y="5498"/>
                  </a:cubicBezTo>
                  <a:cubicBezTo>
                    <a:pt x="4169" y="5452"/>
                    <a:pt x="6235" y="4183"/>
                    <a:pt x="7057" y="2665"/>
                  </a:cubicBezTo>
                  <a:cubicBezTo>
                    <a:pt x="7863" y="1175"/>
                    <a:pt x="7174" y="0"/>
                    <a:pt x="5516" y="0"/>
                  </a:cubicBezTo>
                  <a:close/>
                </a:path>
              </a:pathLst>
            </a:custGeom>
            <a:solidFill>
              <a:srgbClr val="1225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2" name="Google Shape;1012;p40"/>
          <p:cNvSpPr/>
          <p:nvPr/>
        </p:nvSpPr>
        <p:spPr>
          <a:xfrm>
            <a:off x="440600" y="4011075"/>
            <a:ext cx="1249800" cy="783900"/>
          </a:xfrm>
          <a:prstGeom prst="roundRect">
            <a:avLst>
              <a:gd fmla="val 16667" name="adj"/>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aleway Thin"/>
                <a:ea typeface="Raleway Thin"/>
                <a:cs typeface="Raleway Thin"/>
                <a:sym typeface="Raleway Thin"/>
              </a:rPr>
              <a:t>Input</a:t>
            </a:r>
            <a:endParaRPr>
              <a:latin typeface="Raleway Thin"/>
              <a:ea typeface="Raleway Thin"/>
              <a:cs typeface="Raleway Thin"/>
              <a:sym typeface="Raleway Thin"/>
            </a:endParaRPr>
          </a:p>
        </p:txBody>
      </p:sp>
      <p:sp>
        <p:nvSpPr>
          <p:cNvPr id="1013" name="Google Shape;1013;p40"/>
          <p:cNvSpPr/>
          <p:nvPr/>
        </p:nvSpPr>
        <p:spPr>
          <a:xfrm>
            <a:off x="1836863" y="4011075"/>
            <a:ext cx="1249800" cy="783900"/>
          </a:xfrm>
          <a:prstGeom prst="roundRect">
            <a:avLst>
              <a:gd fmla="val 16667"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aleway Thin"/>
                <a:ea typeface="Raleway Thin"/>
                <a:cs typeface="Raleway Thin"/>
                <a:sym typeface="Raleway Thin"/>
              </a:rPr>
              <a:t>Dense</a:t>
            </a:r>
            <a:endParaRPr>
              <a:latin typeface="Raleway Thin"/>
              <a:ea typeface="Raleway Thin"/>
              <a:cs typeface="Raleway Thin"/>
              <a:sym typeface="Raleway Thin"/>
            </a:endParaRPr>
          </a:p>
        </p:txBody>
      </p:sp>
      <p:sp>
        <p:nvSpPr>
          <p:cNvPr id="1014" name="Google Shape;1014;p40"/>
          <p:cNvSpPr/>
          <p:nvPr/>
        </p:nvSpPr>
        <p:spPr>
          <a:xfrm>
            <a:off x="7421975" y="4011075"/>
            <a:ext cx="1249800" cy="783900"/>
          </a:xfrm>
          <a:prstGeom prst="roundRect">
            <a:avLst>
              <a:gd fmla="val 16667" name="adj"/>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aleway Thin"/>
                <a:ea typeface="Raleway Thin"/>
                <a:cs typeface="Raleway Thin"/>
                <a:sym typeface="Raleway Thin"/>
              </a:rPr>
              <a:t>Output</a:t>
            </a:r>
            <a:endParaRPr>
              <a:latin typeface="Raleway Thin"/>
              <a:ea typeface="Raleway Thin"/>
              <a:cs typeface="Raleway Thin"/>
              <a:sym typeface="Raleway Thin"/>
            </a:endParaRPr>
          </a:p>
        </p:txBody>
      </p:sp>
      <p:sp>
        <p:nvSpPr>
          <p:cNvPr id="1015" name="Google Shape;1015;p40"/>
          <p:cNvSpPr/>
          <p:nvPr/>
        </p:nvSpPr>
        <p:spPr>
          <a:xfrm>
            <a:off x="3233138" y="4011075"/>
            <a:ext cx="1249800" cy="783900"/>
          </a:xfrm>
          <a:prstGeom prst="roundRect">
            <a:avLst>
              <a:gd fmla="val 16667"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aleway Thin"/>
                <a:ea typeface="Raleway Thin"/>
                <a:cs typeface="Raleway Thin"/>
                <a:sym typeface="Raleway Thin"/>
              </a:rPr>
              <a:t>Dropout</a:t>
            </a:r>
            <a:endParaRPr>
              <a:latin typeface="Raleway Thin"/>
              <a:ea typeface="Raleway Thin"/>
              <a:cs typeface="Raleway Thin"/>
              <a:sym typeface="Raleway Thin"/>
            </a:endParaRPr>
          </a:p>
        </p:txBody>
      </p:sp>
      <p:sp>
        <p:nvSpPr>
          <p:cNvPr id="1016" name="Google Shape;1016;p40"/>
          <p:cNvSpPr/>
          <p:nvPr/>
        </p:nvSpPr>
        <p:spPr>
          <a:xfrm>
            <a:off x="4629425" y="4011075"/>
            <a:ext cx="1249800" cy="783900"/>
          </a:xfrm>
          <a:prstGeom prst="roundRect">
            <a:avLst>
              <a:gd fmla="val 16667" name="adj"/>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aleway Thin"/>
                <a:ea typeface="Raleway Thin"/>
                <a:cs typeface="Raleway Thin"/>
                <a:sym typeface="Raleway Thin"/>
              </a:rPr>
              <a:t>Dense</a:t>
            </a:r>
            <a:endParaRPr>
              <a:latin typeface="Raleway Thin"/>
              <a:ea typeface="Raleway Thin"/>
              <a:cs typeface="Raleway Thin"/>
              <a:sym typeface="Raleway Thin"/>
            </a:endParaRPr>
          </a:p>
        </p:txBody>
      </p:sp>
      <p:sp>
        <p:nvSpPr>
          <p:cNvPr id="1017" name="Google Shape;1017;p40"/>
          <p:cNvSpPr/>
          <p:nvPr/>
        </p:nvSpPr>
        <p:spPr>
          <a:xfrm>
            <a:off x="6025700" y="4011075"/>
            <a:ext cx="1249800" cy="783900"/>
          </a:xfrm>
          <a:prstGeom prst="roundRect">
            <a:avLst>
              <a:gd fmla="val 16667" name="adj"/>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aleway Thin"/>
                <a:ea typeface="Raleway Thin"/>
                <a:cs typeface="Raleway Thin"/>
                <a:sym typeface="Raleway Thin"/>
              </a:rPr>
              <a:t>Dropout</a:t>
            </a:r>
            <a:endParaRPr>
              <a:latin typeface="Raleway Thin"/>
              <a:ea typeface="Raleway Thin"/>
              <a:cs typeface="Raleway Thin"/>
              <a:sym typeface="Raleway Thin"/>
            </a:endParaRPr>
          </a:p>
        </p:txBody>
      </p:sp>
      <p:sp>
        <p:nvSpPr>
          <p:cNvPr id="1018" name="Google Shape;1018;p40"/>
          <p:cNvSpPr/>
          <p:nvPr/>
        </p:nvSpPr>
        <p:spPr>
          <a:xfrm rot="-5400000">
            <a:off x="1464729" y="3843537"/>
            <a:ext cx="1692300" cy="1119000"/>
          </a:xfrm>
          <a:prstGeom prst="arc">
            <a:avLst>
              <a:gd fmla="val 12191844" name="adj1"/>
              <a:gd fmla="val 20103705" name="adj2"/>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0"/>
          <p:cNvSpPr/>
          <p:nvPr/>
        </p:nvSpPr>
        <p:spPr>
          <a:xfrm rot="5400000">
            <a:off x="5940129" y="3843537"/>
            <a:ext cx="1692300" cy="1119000"/>
          </a:xfrm>
          <a:prstGeom prst="arc">
            <a:avLst>
              <a:gd fmla="val 12191844" name="adj1"/>
              <a:gd fmla="val 20103705" name="adj2"/>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0"/>
          <p:cNvSpPr/>
          <p:nvPr/>
        </p:nvSpPr>
        <p:spPr>
          <a:xfrm>
            <a:off x="6025688" y="4011075"/>
            <a:ext cx="1249800" cy="783900"/>
          </a:xfrm>
          <a:prstGeom prst="roundRect">
            <a:avLst>
              <a:gd fmla="val 16667"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aleway Thin"/>
                <a:ea typeface="Raleway Thin"/>
                <a:cs typeface="Raleway Thin"/>
                <a:sym typeface="Raleway Thin"/>
              </a:rPr>
              <a:t>Dropout</a:t>
            </a:r>
            <a:endParaRPr>
              <a:latin typeface="Raleway Thin"/>
              <a:ea typeface="Raleway Thin"/>
              <a:cs typeface="Raleway Thin"/>
              <a:sym typeface="Raleway Thin"/>
            </a:endParaRPr>
          </a:p>
        </p:txBody>
      </p:sp>
      <p:sp>
        <p:nvSpPr>
          <p:cNvPr id="1021" name="Google Shape;1021;p40"/>
          <p:cNvSpPr/>
          <p:nvPr/>
        </p:nvSpPr>
        <p:spPr>
          <a:xfrm>
            <a:off x="1836875" y="4011075"/>
            <a:ext cx="1249800" cy="783900"/>
          </a:xfrm>
          <a:prstGeom prst="roundRect">
            <a:avLst>
              <a:gd fmla="val 16667" name="adj"/>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aleway Thin"/>
                <a:ea typeface="Raleway Thin"/>
                <a:cs typeface="Raleway Thin"/>
                <a:sym typeface="Raleway Thin"/>
              </a:rPr>
              <a:t>Dense</a:t>
            </a:r>
            <a:endParaRPr>
              <a:latin typeface="Raleway Thin"/>
              <a:ea typeface="Raleway Thin"/>
              <a:cs typeface="Raleway Thin"/>
              <a:sym typeface="Raleway Thi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41"/>
          <p:cNvSpPr/>
          <p:nvPr/>
        </p:nvSpPr>
        <p:spPr>
          <a:xfrm rot="5400000">
            <a:off x="1313275" y="759875"/>
            <a:ext cx="2291100" cy="4917900"/>
          </a:xfrm>
          <a:prstGeom prst="round2SameRect">
            <a:avLst>
              <a:gd fmla="val 5000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7" name="Google Shape;1027;p41"/>
          <p:cNvGrpSpPr/>
          <p:nvPr/>
        </p:nvGrpSpPr>
        <p:grpSpPr>
          <a:xfrm flipH="1">
            <a:off x="511340" y="-15736"/>
            <a:ext cx="1624830" cy="1195408"/>
            <a:chOff x="3928175" y="530725"/>
            <a:chExt cx="3456350" cy="2521425"/>
          </a:xfrm>
        </p:grpSpPr>
        <p:sp>
          <p:nvSpPr>
            <p:cNvPr id="1028" name="Google Shape;1028;p41"/>
            <p:cNvSpPr/>
            <p:nvPr/>
          </p:nvSpPr>
          <p:spPr>
            <a:xfrm>
              <a:off x="3928175" y="530725"/>
              <a:ext cx="3451625" cy="2521425"/>
            </a:xfrm>
            <a:custGeom>
              <a:rect b="b" l="l" r="r" t="t"/>
              <a:pathLst>
                <a:path extrusionOk="0" h="100857" w="138065">
                  <a:moveTo>
                    <a:pt x="63079" y="0"/>
                  </a:moveTo>
                  <a:cubicBezTo>
                    <a:pt x="62840" y="0"/>
                    <a:pt x="62596" y="52"/>
                    <a:pt x="62402" y="164"/>
                  </a:cubicBezTo>
                  <a:lnTo>
                    <a:pt x="335" y="35998"/>
                  </a:lnTo>
                  <a:cubicBezTo>
                    <a:pt x="99" y="36134"/>
                    <a:pt x="0" y="36332"/>
                    <a:pt x="75" y="36520"/>
                  </a:cubicBezTo>
                  <a:lnTo>
                    <a:pt x="135" y="57446"/>
                  </a:lnTo>
                  <a:lnTo>
                    <a:pt x="13565" y="90727"/>
                  </a:lnTo>
                  <a:cubicBezTo>
                    <a:pt x="14009" y="91832"/>
                    <a:pt x="15493" y="92694"/>
                    <a:pt x="17403" y="92955"/>
                  </a:cubicBezTo>
                  <a:lnTo>
                    <a:pt x="74810" y="100841"/>
                  </a:lnTo>
                  <a:cubicBezTo>
                    <a:pt x="74883" y="100851"/>
                    <a:pt x="74957" y="100856"/>
                    <a:pt x="75031" y="100856"/>
                  </a:cubicBezTo>
                  <a:cubicBezTo>
                    <a:pt x="75283" y="100856"/>
                    <a:pt x="75530" y="100799"/>
                    <a:pt x="75713" y="100693"/>
                  </a:cubicBezTo>
                  <a:lnTo>
                    <a:pt x="137778" y="64861"/>
                  </a:lnTo>
                  <a:cubicBezTo>
                    <a:pt x="137974" y="64746"/>
                    <a:pt x="138064" y="64605"/>
                    <a:pt x="138063" y="64465"/>
                  </a:cubicBezTo>
                  <a:lnTo>
                    <a:pt x="138005" y="43540"/>
                  </a:lnTo>
                  <a:cubicBezTo>
                    <a:pt x="138005" y="43543"/>
                    <a:pt x="138002" y="43548"/>
                    <a:pt x="138001" y="43552"/>
                  </a:cubicBezTo>
                  <a:lnTo>
                    <a:pt x="138001" y="43552"/>
                  </a:lnTo>
                  <a:cubicBezTo>
                    <a:pt x="138011" y="43306"/>
                    <a:pt x="137738" y="43063"/>
                    <a:pt x="137266" y="42998"/>
                  </a:cubicBezTo>
                  <a:lnTo>
                    <a:pt x="81009" y="35269"/>
                  </a:lnTo>
                  <a:cubicBezTo>
                    <a:pt x="79102" y="35008"/>
                    <a:pt x="77619" y="34145"/>
                    <a:pt x="77171" y="33040"/>
                  </a:cubicBezTo>
                  <a:lnTo>
                    <a:pt x="64017" y="428"/>
                  </a:lnTo>
                  <a:cubicBezTo>
                    <a:pt x="63907" y="159"/>
                    <a:pt x="63499" y="0"/>
                    <a:pt x="63079" y="0"/>
                  </a:cubicBez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5F8195"/>
                </a:highlight>
              </a:endParaRPr>
            </a:p>
          </p:txBody>
        </p:sp>
        <p:sp>
          <p:nvSpPr>
            <p:cNvPr id="1029" name="Google Shape;1029;p41"/>
            <p:cNvSpPr/>
            <p:nvPr/>
          </p:nvSpPr>
          <p:spPr>
            <a:xfrm>
              <a:off x="3930050" y="1443700"/>
              <a:ext cx="337275" cy="1355175"/>
            </a:xfrm>
            <a:custGeom>
              <a:rect b="b" l="l" r="r" t="t"/>
              <a:pathLst>
                <a:path extrusionOk="0" h="54207" w="13491">
                  <a:moveTo>
                    <a:pt x="0" y="1"/>
                  </a:moveTo>
                  <a:lnTo>
                    <a:pt x="60" y="20927"/>
                  </a:lnTo>
                  <a:lnTo>
                    <a:pt x="13490" y="54206"/>
                  </a:lnTo>
                  <a:lnTo>
                    <a:pt x="13431" y="33280"/>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5F8195"/>
                </a:highlight>
              </a:endParaRPr>
            </a:p>
          </p:txBody>
        </p:sp>
        <p:sp>
          <p:nvSpPr>
            <p:cNvPr id="1030" name="Google Shape;1030;p41"/>
            <p:cNvSpPr/>
            <p:nvPr/>
          </p:nvSpPr>
          <p:spPr>
            <a:xfrm>
              <a:off x="4265800" y="2275675"/>
              <a:ext cx="1532650" cy="776150"/>
            </a:xfrm>
            <a:custGeom>
              <a:rect b="b" l="l" r="r" t="t"/>
              <a:pathLst>
                <a:path extrusionOk="0" h="31046" w="61306">
                  <a:moveTo>
                    <a:pt x="1" y="1"/>
                  </a:moveTo>
                  <a:lnTo>
                    <a:pt x="60" y="20927"/>
                  </a:lnTo>
                  <a:cubicBezTo>
                    <a:pt x="504" y="22034"/>
                    <a:pt x="1988" y="22896"/>
                    <a:pt x="3898" y="23157"/>
                  </a:cubicBezTo>
                  <a:lnTo>
                    <a:pt x="61305" y="31045"/>
                  </a:lnTo>
                  <a:lnTo>
                    <a:pt x="61305" y="31045"/>
                  </a:lnTo>
                  <a:lnTo>
                    <a:pt x="61246" y="10119"/>
                  </a:lnTo>
                  <a:lnTo>
                    <a:pt x="3838" y="2230"/>
                  </a:lnTo>
                  <a:cubicBezTo>
                    <a:pt x="1928" y="1969"/>
                    <a:pt x="446" y="1108"/>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5F8195"/>
                </a:highlight>
              </a:endParaRPr>
            </a:p>
          </p:txBody>
        </p:sp>
        <p:sp>
          <p:nvSpPr>
            <p:cNvPr id="1031" name="Google Shape;1031;p41"/>
            <p:cNvSpPr/>
            <p:nvPr/>
          </p:nvSpPr>
          <p:spPr>
            <a:xfrm>
              <a:off x="3928175" y="530725"/>
              <a:ext cx="3456350" cy="1998325"/>
            </a:xfrm>
            <a:custGeom>
              <a:rect b="b" l="l" r="r" t="t"/>
              <a:pathLst>
                <a:path extrusionOk="0" h="79933" w="138254">
                  <a:moveTo>
                    <a:pt x="63079" y="0"/>
                  </a:moveTo>
                  <a:cubicBezTo>
                    <a:pt x="62840" y="0"/>
                    <a:pt x="62596" y="52"/>
                    <a:pt x="62402" y="164"/>
                  </a:cubicBezTo>
                  <a:lnTo>
                    <a:pt x="336" y="35998"/>
                  </a:lnTo>
                  <a:cubicBezTo>
                    <a:pt x="99" y="36134"/>
                    <a:pt x="0" y="36332"/>
                    <a:pt x="75" y="36520"/>
                  </a:cubicBezTo>
                  <a:lnTo>
                    <a:pt x="13504" y="69799"/>
                  </a:lnTo>
                  <a:cubicBezTo>
                    <a:pt x="13951" y="70906"/>
                    <a:pt x="15433" y="71769"/>
                    <a:pt x="17342" y="72030"/>
                  </a:cubicBezTo>
                  <a:lnTo>
                    <a:pt x="74752" y="79918"/>
                  </a:lnTo>
                  <a:cubicBezTo>
                    <a:pt x="74824" y="79928"/>
                    <a:pt x="74896" y="79932"/>
                    <a:pt x="74967" y="79932"/>
                  </a:cubicBezTo>
                  <a:cubicBezTo>
                    <a:pt x="75221" y="79932"/>
                    <a:pt x="75470" y="79875"/>
                    <a:pt x="75655" y="79768"/>
                  </a:cubicBezTo>
                  <a:lnTo>
                    <a:pt x="137718" y="43934"/>
                  </a:lnTo>
                  <a:cubicBezTo>
                    <a:pt x="138254" y="43624"/>
                    <a:pt x="137998" y="43098"/>
                    <a:pt x="137266" y="42998"/>
                  </a:cubicBezTo>
                  <a:lnTo>
                    <a:pt x="81009" y="35269"/>
                  </a:lnTo>
                  <a:cubicBezTo>
                    <a:pt x="79102" y="35008"/>
                    <a:pt x="77619" y="34145"/>
                    <a:pt x="77171" y="33040"/>
                  </a:cubicBezTo>
                  <a:lnTo>
                    <a:pt x="64015" y="428"/>
                  </a:lnTo>
                  <a:cubicBezTo>
                    <a:pt x="63907" y="159"/>
                    <a:pt x="63499" y="0"/>
                    <a:pt x="630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5F8195"/>
                </a:highlight>
              </a:endParaRPr>
            </a:p>
          </p:txBody>
        </p:sp>
        <p:sp>
          <p:nvSpPr>
            <p:cNvPr id="1032" name="Google Shape;1032;p41"/>
            <p:cNvSpPr/>
            <p:nvPr/>
          </p:nvSpPr>
          <p:spPr>
            <a:xfrm>
              <a:off x="5796925" y="1619175"/>
              <a:ext cx="1582875" cy="1432975"/>
            </a:xfrm>
            <a:custGeom>
              <a:rect b="b" l="l" r="r" t="t"/>
              <a:pathLst>
                <a:path extrusionOk="0" h="57319" w="63315">
                  <a:moveTo>
                    <a:pt x="63253" y="0"/>
                  </a:moveTo>
                  <a:cubicBezTo>
                    <a:pt x="63253" y="140"/>
                    <a:pt x="63164" y="282"/>
                    <a:pt x="62968" y="394"/>
                  </a:cubicBezTo>
                  <a:lnTo>
                    <a:pt x="903" y="36228"/>
                  </a:lnTo>
                  <a:cubicBezTo>
                    <a:pt x="722" y="36335"/>
                    <a:pt x="477" y="36393"/>
                    <a:pt x="226" y="36393"/>
                  </a:cubicBezTo>
                  <a:cubicBezTo>
                    <a:pt x="151" y="36393"/>
                    <a:pt x="75" y="36387"/>
                    <a:pt x="1" y="36377"/>
                  </a:cubicBezTo>
                  <a:lnTo>
                    <a:pt x="1" y="36377"/>
                  </a:lnTo>
                  <a:lnTo>
                    <a:pt x="60" y="57303"/>
                  </a:lnTo>
                  <a:cubicBezTo>
                    <a:pt x="134" y="57314"/>
                    <a:pt x="209" y="57319"/>
                    <a:pt x="284" y="57319"/>
                  </a:cubicBezTo>
                  <a:cubicBezTo>
                    <a:pt x="535" y="57319"/>
                    <a:pt x="781" y="57262"/>
                    <a:pt x="963" y="57155"/>
                  </a:cubicBezTo>
                  <a:lnTo>
                    <a:pt x="63028" y="21321"/>
                  </a:lnTo>
                  <a:cubicBezTo>
                    <a:pt x="63224" y="21208"/>
                    <a:pt x="63314" y="21067"/>
                    <a:pt x="63313" y="20927"/>
                  </a:cubicBezTo>
                  <a:lnTo>
                    <a:pt x="6325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5F8195"/>
                </a:highlight>
              </a:endParaRPr>
            </a:p>
          </p:txBody>
        </p:sp>
      </p:grpSp>
      <p:sp>
        <p:nvSpPr>
          <p:cNvPr id="1033" name="Google Shape;1033;p41"/>
          <p:cNvSpPr txBox="1"/>
          <p:nvPr>
            <p:ph type="title"/>
          </p:nvPr>
        </p:nvSpPr>
        <p:spPr>
          <a:xfrm>
            <a:off x="3212575" y="212875"/>
            <a:ext cx="5655900" cy="84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GB"/>
              <a:t>Convolutional Neural Network (CNN)</a:t>
            </a:r>
            <a:endParaRPr/>
          </a:p>
        </p:txBody>
      </p:sp>
      <p:sp>
        <p:nvSpPr>
          <p:cNvPr id="1034" name="Google Shape;1034;p41"/>
          <p:cNvSpPr txBox="1"/>
          <p:nvPr>
            <p:ph idx="4294967295" type="ctrTitle"/>
          </p:nvPr>
        </p:nvSpPr>
        <p:spPr>
          <a:xfrm flipH="1">
            <a:off x="1052140" y="412407"/>
            <a:ext cx="916500" cy="33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chemeClr val="lt1"/>
                </a:solidFill>
              </a:rPr>
              <a:t>Input</a:t>
            </a:r>
            <a:endParaRPr sz="1800">
              <a:solidFill>
                <a:schemeClr val="lt1"/>
              </a:solidFill>
            </a:endParaRPr>
          </a:p>
        </p:txBody>
      </p:sp>
      <p:grpSp>
        <p:nvGrpSpPr>
          <p:cNvPr id="1035" name="Google Shape;1035;p41"/>
          <p:cNvGrpSpPr/>
          <p:nvPr/>
        </p:nvGrpSpPr>
        <p:grpSpPr>
          <a:xfrm flipH="1">
            <a:off x="1607592" y="718053"/>
            <a:ext cx="1624818" cy="1195443"/>
            <a:chOff x="2082525" y="1596300"/>
            <a:chExt cx="3456325" cy="2521500"/>
          </a:xfrm>
        </p:grpSpPr>
        <p:sp>
          <p:nvSpPr>
            <p:cNvPr id="1036" name="Google Shape;1036;p41"/>
            <p:cNvSpPr/>
            <p:nvPr/>
          </p:nvSpPr>
          <p:spPr>
            <a:xfrm>
              <a:off x="2082525" y="1596300"/>
              <a:ext cx="3451625" cy="2521500"/>
            </a:xfrm>
            <a:custGeom>
              <a:rect b="b" l="l" r="r" t="t"/>
              <a:pathLst>
                <a:path extrusionOk="0" h="100860" w="138065">
                  <a:moveTo>
                    <a:pt x="63078" y="0"/>
                  </a:moveTo>
                  <a:cubicBezTo>
                    <a:pt x="62839" y="0"/>
                    <a:pt x="62596" y="52"/>
                    <a:pt x="62402" y="163"/>
                  </a:cubicBezTo>
                  <a:lnTo>
                    <a:pt x="335" y="35999"/>
                  </a:lnTo>
                  <a:cubicBezTo>
                    <a:pt x="98" y="36135"/>
                    <a:pt x="0" y="36332"/>
                    <a:pt x="75" y="36519"/>
                  </a:cubicBezTo>
                  <a:lnTo>
                    <a:pt x="135" y="57446"/>
                  </a:lnTo>
                  <a:lnTo>
                    <a:pt x="13562" y="90728"/>
                  </a:lnTo>
                  <a:cubicBezTo>
                    <a:pt x="14011" y="91833"/>
                    <a:pt x="15493" y="92695"/>
                    <a:pt x="17400" y="92957"/>
                  </a:cubicBezTo>
                  <a:lnTo>
                    <a:pt x="74810" y="100844"/>
                  </a:lnTo>
                  <a:cubicBezTo>
                    <a:pt x="74883" y="100854"/>
                    <a:pt x="74957" y="100859"/>
                    <a:pt x="75031" y="100859"/>
                  </a:cubicBezTo>
                  <a:cubicBezTo>
                    <a:pt x="75283" y="100859"/>
                    <a:pt x="75529" y="100802"/>
                    <a:pt x="75711" y="100696"/>
                  </a:cubicBezTo>
                  <a:lnTo>
                    <a:pt x="137778" y="64860"/>
                  </a:lnTo>
                  <a:cubicBezTo>
                    <a:pt x="137974" y="64748"/>
                    <a:pt x="138065" y="64606"/>
                    <a:pt x="138063" y="64466"/>
                  </a:cubicBezTo>
                  <a:lnTo>
                    <a:pt x="138003" y="43540"/>
                  </a:lnTo>
                  <a:cubicBezTo>
                    <a:pt x="138003" y="43543"/>
                    <a:pt x="138002" y="43547"/>
                    <a:pt x="138002" y="43551"/>
                  </a:cubicBezTo>
                  <a:lnTo>
                    <a:pt x="138002" y="43551"/>
                  </a:lnTo>
                  <a:cubicBezTo>
                    <a:pt x="138011" y="43305"/>
                    <a:pt x="137740" y="43062"/>
                    <a:pt x="137268" y="42997"/>
                  </a:cubicBezTo>
                  <a:lnTo>
                    <a:pt x="81010" y="35271"/>
                  </a:lnTo>
                  <a:cubicBezTo>
                    <a:pt x="79104" y="35008"/>
                    <a:pt x="77620" y="34145"/>
                    <a:pt x="77173" y="33040"/>
                  </a:cubicBezTo>
                  <a:lnTo>
                    <a:pt x="64017" y="429"/>
                  </a:lnTo>
                  <a:cubicBezTo>
                    <a:pt x="63907" y="159"/>
                    <a:pt x="63499" y="0"/>
                    <a:pt x="63078" y="0"/>
                  </a:cubicBezTo>
                  <a:close/>
                </a:path>
              </a:pathLst>
            </a:custGeom>
            <a:solidFill>
              <a:srgbClr val="90C4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1"/>
            <p:cNvSpPr/>
            <p:nvPr/>
          </p:nvSpPr>
          <p:spPr>
            <a:xfrm>
              <a:off x="2084400" y="2509300"/>
              <a:ext cx="337200" cy="1355175"/>
            </a:xfrm>
            <a:custGeom>
              <a:rect b="b" l="l" r="r" t="t"/>
              <a:pathLst>
                <a:path extrusionOk="0" h="54207" w="13488">
                  <a:moveTo>
                    <a:pt x="0" y="1"/>
                  </a:moveTo>
                  <a:lnTo>
                    <a:pt x="60" y="20927"/>
                  </a:lnTo>
                  <a:lnTo>
                    <a:pt x="13487" y="54206"/>
                  </a:lnTo>
                  <a:lnTo>
                    <a:pt x="13427" y="33280"/>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1"/>
            <p:cNvSpPr/>
            <p:nvPr/>
          </p:nvSpPr>
          <p:spPr>
            <a:xfrm>
              <a:off x="2420075" y="3341325"/>
              <a:ext cx="1532725" cy="776100"/>
            </a:xfrm>
            <a:custGeom>
              <a:rect b="b" l="l" r="r" t="t"/>
              <a:pathLst>
                <a:path extrusionOk="0" h="31044" w="61309">
                  <a:moveTo>
                    <a:pt x="0" y="1"/>
                  </a:moveTo>
                  <a:lnTo>
                    <a:pt x="60" y="20927"/>
                  </a:lnTo>
                  <a:cubicBezTo>
                    <a:pt x="509" y="22032"/>
                    <a:pt x="1991" y="22894"/>
                    <a:pt x="3898" y="23156"/>
                  </a:cubicBezTo>
                  <a:lnTo>
                    <a:pt x="61308" y="31043"/>
                  </a:lnTo>
                  <a:lnTo>
                    <a:pt x="61249" y="10117"/>
                  </a:lnTo>
                  <a:lnTo>
                    <a:pt x="3838" y="2230"/>
                  </a:lnTo>
                  <a:cubicBezTo>
                    <a:pt x="1931" y="1967"/>
                    <a:pt x="449" y="1104"/>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1"/>
            <p:cNvSpPr/>
            <p:nvPr/>
          </p:nvSpPr>
          <p:spPr>
            <a:xfrm>
              <a:off x="2082525" y="1596300"/>
              <a:ext cx="3456325" cy="1998300"/>
            </a:xfrm>
            <a:custGeom>
              <a:rect b="b" l="l" r="r" t="t"/>
              <a:pathLst>
                <a:path extrusionOk="0" h="79932" w="138253">
                  <a:moveTo>
                    <a:pt x="63079" y="1"/>
                  </a:moveTo>
                  <a:cubicBezTo>
                    <a:pt x="62839" y="1"/>
                    <a:pt x="62595" y="53"/>
                    <a:pt x="62402" y="165"/>
                  </a:cubicBezTo>
                  <a:lnTo>
                    <a:pt x="335" y="35999"/>
                  </a:lnTo>
                  <a:cubicBezTo>
                    <a:pt x="98" y="36135"/>
                    <a:pt x="0" y="36332"/>
                    <a:pt x="75" y="36519"/>
                  </a:cubicBezTo>
                  <a:lnTo>
                    <a:pt x="13502" y="69802"/>
                  </a:lnTo>
                  <a:cubicBezTo>
                    <a:pt x="13949" y="70907"/>
                    <a:pt x="15433" y="71768"/>
                    <a:pt x="17340" y="72031"/>
                  </a:cubicBezTo>
                  <a:lnTo>
                    <a:pt x="74751" y="79916"/>
                  </a:lnTo>
                  <a:cubicBezTo>
                    <a:pt x="74825" y="79926"/>
                    <a:pt x="74900" y="79931"/>
                    <a:pt x="74975" y="79931"/>
                  </a:cubicBezTo>
                  <a:cubicBezTo>
                    <a:pt x="75226" y="79931"/>
                    <a:pt x="75470" y="79875"/>
                    <a:pt x="75651" y="79769"/>
                  </a:cubicBezTo>
                  <a:lnTo>
                    <a:pt x="137720" y="43934"/>
                  </a:lnTo>
                  <a:cubicBezTo>
                    <a:pt x="138252" y="43625"/>
                    <a:pt x="138000" y="43098"/>
                    <a:pt x="137266" y="42997"/>
                  </a:cubicBezTo>
                  <a:lnTo>
                    <a:pt x="81010" y="35271"/>
                  </a:lnTo>
                  <a:cubicBezTo>
                    <a:pt x="79102" y="35008"/>
                    <a:pt x="77620" y="34147"/>
                    <a:pt x="77173" y="33041"/>
                  </a:cubicBezTo>
                  <a:lnTo>
                    <a:pt x="64015" y="429"/>
                  </a:lnTo>
                  <a:cubicBezTo>
                    <a:pt x="63906" y="159"/>
                    <a:pt x="63498" y="1"/>
                    <a:pt x="630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1"/>
            <p:cNvSpPr/>
            <p:nvPr/>
          </p:nvSpPr>
          <p:spPr>
            <a:xfrm>
              <a:off x="3951275" y="2684775"/>
              <a:ext cx="1582875" cy="1432975"/>
            </a:xfrm>
            <a:custGeom>
              <a:rect b="b" l="l" r="r" t="t"/>
              <a:pathLst>
                <a:path extrusionOk="0" h="57319" w="63315">
                  <a:moveTo>
                    <a:pt x="63253" y="1"/>
                  </a:moveTo>
                  <a:cubicBezTo>
                    <a:pt x="63253" y="139"/>
                    <a:pt x="63164" y="280"/>
                    <a:pt x="62968" y="395"/>
                  </a:cubicBezTo>
                  <a:lnTo>
                    <a:pt x="901" y="36229"/>
                  </a:lnTo>
                  <a:cubicBezTo>
                    <a:pt x="719" y="36334"/>
                    <a:pt x="473" y="36392"/>
                    <a:pt x="221" y="36392"/>
                  </a:cubicBezTo>
                  <a:cubicBezTo>
                    <a:pt x="148" y="36392"/>
                    <a:pt x="74" y="36387"/>
                    <a:pt x="1" y="36377"/>
                  </a:cubicBezTo>
                  <a:lnTo>
                    <a:pt x="1" y="36377"/>
                  </a:lnTo>
                  <a:lnTo>
                    <a:pt x="60" y="57304"/>
                  </a:lnTo>
                  <a:cubicBezTo>
                    <a:pt x="135" y="57314"/>
                    <a:pt x="210" y="57319"/>
                    <a:pt x="284" y="57319"/>
                  </a:cubicBezTo>
                  <a:cubicBezTo>
                    <a:pt x="536" y="57319"/>
                    <a:pt x="779" y="57262"/>
                    <a:pt x="961" y="57155"/>
                  </a:cubicBezTo>
                  <a:lnTo>
                    <a:pt x="63028" y="21321"/>
                  </a:lnTo>
                  <a:cubicBezTo>
                    <a:pt x="63224" y="21209"/>
                    <a:pt x="63315" y="21067"/>
                    <a:pt x="63313" y="20927"/>
                  </a:cubicBezTo>
                  <a:lnTo>
                    <a:pt x="6325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 name="Google Shape;1041;p41"/>
          <p:cNvGrpSpPr/>
          <p:nvPr/>
        </p:nvGrpSpPr>
        <p:grpSpPr>
          <a:xfrm flipH="1">
            <a:off x="2475209" y="1223265"/>
            <a:ext cx="1624865" cy="1195408"/>
            <a:chOff x="236825" y="2661925"/>
            <a:chExt cx="3456425" cy="2521425"/>
          </a:xfrm>
        </p:grpSpPr>
        <p:sp>
          <p:nvSpPr>
            <p:cNvPr id="1042" name="Google Shape;1042;p41"/>
            <p:cNvSpPr/>
            <p:nvPr/>
          </p:nvSpPr>
          <p:spPr>
            <a:xfrm>
              <a:off x="236825" y="2661925"/>
              <a:ext cx="3451675" cy="2521425"/>
            </a:xfrm>
            <a:custGeom>
              <a:rect b="b" l="l" r="r" t="t"/>
              <a:pathLst>
                <a:path extrusionOk="0" h="100857" w="138067">
                  <a:moveTo>
                    <a:pt x="63080" y="0"/>
                  </a:moveTo>
                  <a:cubicBezTo>
                    <a:pt x="62840" y="0"/>
                    <a:pt x="62597" y="52"/>
                    <a:pt x="62402" y="164"/>
                  </a:cubicBezTo>
                  <a:lnTo>
                    <a:pt x="337" y="35998"/>
                  </a:lnTo>
                  <a:cubicBezTo>
                    <a:pt x="100" y="36133"/>
                    <a:pt x="1" y="36332"/>
                    <a:pt x="78" y="36518"/>
                  </a:cubicBezTo>
                  <a:lnTo>
                    <a:pt x="137" y="57445"/>
                  </a:lnTo>
                  <a:lnTo>
                    <a:pt x="13564" y="90726"/>
                  </a:lnTo>
                  <a:cubicBezTo>
                    <a:pt x="14011" y="91831"/>
                    <a:pt x="15495" y="92692"/>
                    <a:pt x="17402" y="92955"/>
                  </a:cubicBezTo>
                  <a:lnTo>
                    <a:pt x="74813" y="100842"/>
                  </a:lnTo>
                  <a:cubicBezTo>
                    <a:pt x="74885" y="100852"/>
                    <a:pt x="74959" y="100857"/>
                    <a:pt x="75033" y="100857"/>
                  </a:cubicBezTo>
                  <a:cubicBezTo>
                    <a:pt x="75285" y="100857"/>
                    <a:pt x="75532" y="100799"/>
                    <a:pt x="75715" y="100692"/>
                  </a:cubicBezTo>
                  <a:lnTo>
                    <a:pt x="137780" y="64858"/>
                  </a:lnTo>
                  <a:cubicBezTo>
                    <a:pt x="137976" y="64745"/>
                    <a:pt x="138067" y="64604"/>
                    <a:pt x="138067" y="64464"/>
                  </a:cubicBezTo>
                  <a:lnTo>
                    <a:pt x="138007" y="43537"/>
                  </a:lnTo>
                  <a:cubicBezTo>
                    <a:pt x="138007" y="43540"/>
                    <a:pt x="138004" y="43545"/>
                    <a:pt x="138004" y="43550"/>
                  </a:cubicBezTo>
                  <a:lnTo>
                    <a:pt x="138004" y="43550"/>
                  </a:lnTo>
                  <a:cubicBezTo>
                    <a:pt x="138013" y="43303"/>
                    <a:pt x="137740" y="43059"/>
                    <a:pt x="137268" y="42996"/>
                  </a:cubicBezTo>
                  <a:lnTo>
                    <a:pt x="81011" y="35270"/>
                  </a:lnTo>
                  <a:cubicBezTo>
                    <a:pt x="79104" y="35007"/>
                    <a:pt x="77622" y="34146"/>
                    <a:pt x="77173" y="33041"/>
                  </a:cubicBezTo>
                  <a:lnTo>
                    <a:pt x="64017" y="429"/>
                  </a:lnTo>
                  <a:cubicBezTo>
                    <a:pt x="63908" y="159"/>
                    <a:pt x="63500" y="0"/>
                    <a:pt x="63080" y="0"/>
                  </a:cubicBezTo>
                  <a:close/>
                </a:path>
              </a:pathLst>
            </a:custGeom>
            <a:solidFill>
              <a:srgbClr val="5C5C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1"/>
            <p:cNvSpPr/>
            <p:nvPr/>
          </p:nvSpPr>
          <p:spPr>
            <a:xfrm>
              <a:off x="238700" y="3574925"/>
              <a:ext cx="337250" cy="1355200"/>
            </a:xfrm>
            <a:custGeom>
              <a:rect b="b" l="l" r="r" t="t"/>
              <a:pathLst>
                <a:path extrusionOk="0" h="54208" w="13490">
                  <a:moveTo>
                    <a:pt x="1" y="0"/>
                  </a:moveTo>
                  <a:lnTo>
                    <a:pt x="61" y="20927"/>
                  </a:lnTo>
                  <a:lnTo>
                    <a:pt x="13489" y="54207"/>
                  </a:lnTo>
                  <a:lnTo>
                    <a:pt x="13428" y="33281"/>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1"/>
            <p:cNvSpPr/>
            <p:nvPr/>
          </p:nvSpPr>
          <p:spPr>
            <a:xfrm>
              <a:off x="574425" y="4406900"/>
              <a:ext cx="1532725" cy="776075"/>
            </a:xfrm>
            <a:custGeom>
              <a:rect b="b" l="l" r="r" t="t"/>
              <a:pathLst>
                <a:path extrusionOk="0" h="31043" w="61309">
                  <a:moveTo>
                    <a:pt x="0" y="0"/>
                  </a:moveTo>
                  <a:lnTo>
                    <a:pt x="60" y="20927"/>
                  </a:lnTo>
                  <a:cubicBezTo>
                    <a:pt x="507" y="22032"/>
                    <a:pt x="1989" y="22895"/>
                    <a:pt x="3898" y="23156"/>
                  </a:cubicBezTo>
                  <a:lnTo>
                    <a:pt x="61309" y="31043"/>
                  </a:lnTo>
                  <a:lnTo>
                    <a:pt x="61249" y="10116"/>
                  </a:lnTo>
                  <a:lnTo>
                    <a:pt x="3837" y="2229"/>
                  </a:lnTo>
                  <a:cubicBezTo>
                    <a:pt x="1930" y="1968"/>
                    <a:pt x="446" y="1105"/>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1"/>
            <p:cNvSpPr/>
            <p:nvPr/>
          </p:nvSpPr>
          <p:spPr>
            <a:xfrm>
              <a:off x="2105600" y="3750375"/>
              <a:ext cx="1582875" cy="1432975"/>
            </a:xfrm>
            <a:custGeom>
              <a:rect b="b" l="l" r="r" t="t"/>
              <a:pathLst>
                <a:path extrusionOk="0" h="57319" w="63315">
                  <a:moveTo>
                    <a:pt x="63254" y="1"/>
                  </a:moveTo>
                  <a:cubicBezTo>
                    <a:pt x="63254" y="141"/>
                    <a:pt x="63164" y="282"/>
                    <a:pt x="62969" y="395"/>
                  </a:cubicBezTo>
                  <a:lnTo>
                    <a:pt x="902" y="36229"/>
                  </a:lnTo>
                  <a:cubicBezTo>
                    <a:pt x="720" y="36334"/>
                    <a:pt x="472" y="36392"/>
                    <a:pt x="218" y="36392"/>
                  </a:cubicBezTo>
                  <a:cubicBezTo>
                    <a:pt x="146" y="36392"/>
                    <a:pt x="72" y="36387"/>
                    <a:pt x="0" y="36377"/>
                  </a:cubicBezTo>
                  <a:lnTo>
                    <a:pt x="0" y="36377"/>
                  </a:lnTo>
                  <a:lnTo>
                    <a:pt x="60" y="57304"/>
                  </a:lnTo>
                  <a:cubicBezTo>
                    <a:pt x="133" y="57314"/>
                    <a:pt x="207" y="57319"/>
                    <a:pt x="280" y="57319"/>
                  </a:cubicBezTo>
                  <a:cubicBezTo>
                    <a:pt x="533" y="57319"/>
                    <a:pt x="780" y="57261"/>
                    <a:pt x="962" y="57154"/>
                  </a:cubicBezTo>
                  <a:lnTo>
                    <a:pt x="63029" y="21321"/>
                  </a:lnTo>
                  <a:cubicBezTo>
                    <a:pt x="63224" y="21209"/>
                    <a:pt x="63314" y="21067"/>
                    <a:pt x="63314" y="20927"/>
                  </a:cubicBezTo>
                  <a:lnTo>
                    <a:pt x="632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1"/>
            <p:cNvSpPr/>
            <p:nvPr/>
          </p:nvSpPr>
          <p:spPr>
            <a:xfrm>
              <a:off x="236825" y="2661925"/>
              <a:ext cx="3456425" cy="1998275"/>
            </a:xfrm>
            <a:custGeom>
              <a:rect b="b" l="l" r="r" t="t"/>
              <a:pathLst>
                <a:path extrusionOk="0" h="79931" w="138257">
                  <a:moveTo>
                    <a:pt x="63081" y="1"/>
                  </a:moveTo>
                  <a:cubicBezTo>
                    <a:pt x="62841" y="1"/>
                    <a:pt x="62597" y="53"/>
                    <a:pt x="62402" y="166"/>
                  </a:cubicBezTo>
                  <a:lnTo>
                    <a:pt x="335" y="35998"/>
                  </a:lnTo>
                  <a:cubicBezTo>
                    <a:pt x="100" y="36135"/>
                    <a:pt x="1" y="36332"/>
                    <a:pt x="76" y="36520"/>
                  </a:cubicBezTo>
                  <a:lnTo>
                    <a:pt x="13503" y="69801"/>
                  </a:lnTo>
                  <a:cubicBezTo>
                    <a:pt x="13950" y="70906"/>
                    <a:pt x="15434" y="71769"/>
                    <a:pt x="17341" y="72030"/>
                  </a:cubicBezTo>
                  <a:lnTo>
                    <a:pt x="74751" y="79917"/>
                  </a:lnTo>
                  <a:cubicBezTo>
                    <a:pt x="74823" y="79926"/>
                    <a:pt x="74895" y="79931"/>
                    <a:pt x="74967" y="79931"/>
                  </a:cubicBezTo>
                  <a:cubicBezTo>
                    <a:pt x="75221" y="79931"/>
                    <a:pt x="75470" y="79874"/>
                    <a:pt x="75655" y="79769"/>
                  </a:cubicBezTo>
                  <a:lnTo>
                    <a:pt x="137720" y="43935"/>
                  </a:lnTo>
                  <a:cubicBezTo>
                    <a:pt x="138256" y="43626"/>
                    <a:pt x="138000" y="43099"/>
                    <a:pt x="137268" y="42998"/>
                  </a:cubicBezTo>
                  <a:lnTo>
                    <a:pt x="81011" y="35272"/>
                  </a:lnTo>
                  <a:cubicBezTo>
                    <a:pt x="79104" y="35009"/>
                    <a:pt x="77622" y="34148"/>
                    <a:pt x="77173" y="33042"/>
                  </a:cubicBezTo>
                  <a:lnTo>
                    <a:pt x="64017" y="430"/>
                  </a:lnTo>
                  <a:cubicBezTo>
                    <a:pt x="63908" y="160"/>
                    <a:pt x="63501" y="1"/>
                    <a:pt x="6308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7" name="Google Shape;1047;p41"/>
          <p:cNvSpPr txBox="1"/>
          <p:nvPr>
            <p:ph idx="4294967295" type="ctrTitle"/>
          </p:nvPr>
        </p:nvSpPr>
        <p:spPr>
          <a:xfrm flipH="1">
            <a:off x="1864325" y="1061875"/>
            <a:ext cx="1206000" cy="50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1500">
                <a:solidFill>
                  <a:schemeClr val="lt1"/>
                </a:solidFill>
              </a:rPr>
              <a:t>Embedding</a:t>
            </a:r>
            <a:endParaRPr sz="1500">
              <a:solidFill>
                <a:schemeClr val="lt1"/>
              </a:solidFill>
            </a:endParaRPr>
          </a:p>
        </p:txBody>
      </p:sp>
      <p:sp>
        <p:nvSpPr>
          <p:cNvPr id="1048" name="Google Shape;1048;p41"/>
          <p:cNvSpPr txBox="1"/>
          <p:nvPr>
            <p:ph idx="4294967295" type="ctrTitle"/>
          </p:nvPr>
        </p:nvSpPr>
        <p:spPr>
          <a:xfrm flipH="1">
            <a:off x="3070273" y="1651421"/>
            <a:ext cx="916500" cy="33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chemeClr val="lt1"/>
                </a:solidFill>
              </a:rPr>
              <a:t>Conv1D</a:t>
            </a:r>
            <a:endParaRPr sz="1800">
              <a:solidFill>
                <a:schemeClr val="lt1"/>
              </a:solidFill>
            </a:endParaRPr>
          </a:p>
        </p:txBody>
      </p:sp>
      <p:grpSp>
        <p:nvGrpSpPr>
          <p:cNvPr id="1049" name="Google Shape;1049;p41"/>
          <p:cNvGrpSpPr/>
          <p:nvPr/>
        </p:nvGrpSpPr>
        <p:grpSpPr>
          <a:xfrm flipH="1">
            <a:off x="3326515" y="1805114"/>
            <a:ext cx="1624830" cy="1195408"/>
            <a:chOff x="3928175" y="530725"/>
            <a:chExt cx="3456350" cy="2521425"/>
          </a:xfrm>
        </p:grpSpPr>
        <p:sp>
          <p:nvSpPr>
            <p:cNvPr id="1050" name="Google Shape;1050;p41"/>
            <p:cNvSpPr/>
            <p:nvPr/>
          </p:nvSpPr>
          <p:spPr>
            <a:xfrm>
              <a:off x="3928175" y="530725"/>
              <a:ext cx="3451625" cy="2521425"/>
            </a:xfrm>
            <a:custGeom>
              <a:rect b="b" l="l" r="r" t="t"/>
              <a:pathLst>
                <a:path extrusionOk="0" h="100857" w="138065">
                  <a:moveTo>
                    <a:pt x="63079" y="0"/>
                  </a:moveTo>
                  <a:cubicBezTo>
                    <a:pt x="62840" y="0"/>
                    <a:pt x="62596" y="52"/>
                    <a:pt x="62402" y="164"/>
                  </a:cubicBezTo>
                  <a:lnTo>
                    <a:pt x="335" y="35998"/>
                  </a:lnTo>
                  <a:cubicBezTo>
                    <a:pt x="99" y="36134"/>
                    <a:pt x="0" y="36332"/>
                    <a:pt x="75" y="36520"/>
                  </a:cubicBezTo>
                  <a:lnTo>
                    <a:pt x="135" y="57446"/>
                  </a:lnTo>
                  <a:lnTo>
                    <a:pt x="13565" y="90727"/>
                  </a:lnTo>
                  <a:cubicBezTo>
                    <a:pt x="14009" y="91832"/>
                    <a:pt x="15493" y="92694"/>
                    <a:pt x="17403" y="92955"/>
                  </a:cubicBezTo>
                  <a:lnTo>
                    <a:pt x="74810" y="100841"/>
                  </a:lnTo>
                  <a:cubicBezTo>
                    <a:pt x="74883" y="100851"/>
                    <a:pt x="74957" y="100856"/>
                    <a:pt x="75031" y="100856"/>
                  </a:cubicBezTo>
                  <a:cubicBezTo>
                    <a:pt x="75283" y="100856"/>
                    <a:pt x="75530" y="100799"/>
                    <a:pt x="75713" y="100693"/>
                  </a:cubicBezTo>
                  <a:lnTo>
                    <a:pt x="137778" y="64861"/>
                  </a:lnTo>
                  <a:cubicBezTo>
                    <a:pt x="137974" y="64746"/>
                    <a:pt x="138064" y="64605"/>
                    <a:pt x="138063" y="64465"/>
                  </a:cubicBezTo>
                  <a:lnTo>
                    <a:pt x="138005" y="43540"/>
                  </a:lnTo>
                  <a:cubicBezTo>
                    <a:pt x="138005" y="43543"/>
                    <a:pt x="138002" y="43548"/>
                    <a:pt x="138001" y="43552"/>
                  </a:cubicBezTo>
                  <a:lnTo>
                    <a:pt x="138001" y="43552"/>
                  </a:lnTo>
                  <a:cubicBezTo>
                    <a:pt x="138011" y="43306"/>
                    <a:pt x="137738" y="43063"/>
                    <a:pt x="137266" y="42998"/>
                  </a:cubicBezTo>
                  <a:lnTo>
                    <a:pt x="81009" y="35269"/>
                  </a:lnTo>
                  <a:cubicBezTo>
                    <a:pt x="79102" y="35008"/>
                    <a:pt x="77619" y="34145"/>
                    <a:pt x="77171" y="33040"/>
                  </a:cubicBezTo>
                  <a:lnTo>
                    <a:pt x="64017" y="428"/>
                  </a:lnTo>
                  <a:cubicBezTo>
                    <a:pt x="63907" y="159"/>
                    <a:pt x="63499" y="0"/>
                    <a:pt x="63079" y="0"/>
                  </a:cubicBez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1"/>
            <p:cNvSpPr/>
            <p:nvPr/>
          </p:nvSpPr>
          <p:spPr>
            <a:xfrm>
              <a:off x="3930050" y="1443700"/>
              <a:ext cx="337275" cy="1355175"/>
            </a:xfrm>
            <a:custGeom>
              <a:rect b="b" l="l" r="r" t="t"/>
              <a:pathLst>
                <a:path extrusionOk="0" h="54207" w="13491">
                  <a:moveTo>
                    <a:pt x="0" y="1"/>
                  </a:moveTo>
                  <a:lnTo>
                    <a:pt x="60" y="20927"/>
                  </a:lnTo>
                  <a:lnTo>
                    <a:pt x="13490" y="54206"/>
                  </a:lnTo>
                  <a:lnTo>
                    <a:pt x="13431" y="33280"/>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1"/>
            <p:cNvSpPr/>
            <p:nvPr/>
          </p:nvSpPr>
          <p:spPr>
            <a:xfrm>
              <a:off x="4265800" y="2275675"/>
              <a:ext cx="1532650" cy="776150"/>
            </a:xfrm>
            <a:custGeom>
              <a:rect b="b" l="l" r="r" t="t"/>
              <a:pathLst>
                <a:path extrusionOk="0" h="31046" w="61306">
                  <a:moveTo>
                    <a:pt x="1" y="1"/>
                  </a:moveTo>
                  <a:lnTo>
                    <a:pt x="60" y="20927"/>
                  </a:lnTo>
                  <a:cubicBezTo>
                    <a:pt x="504" y="22034"/>
                    <a:pt x="1988" y="22896"/>
                    <a:pt x="3898" y="23157"/>
                  </a:cubicBezTo>
                  <a:lnTo>
                    <a:pt x="61305" y="31045"/>
                  </a:lnTo>
                  <a:lnTo>
                    <a:pt x="61305" y="31045"/>
                  </a:lnTo>
                  <a:lnTo>
                    <a:pt x="61246" y="10119"/>
                  </a:lnTo>
                  <a:lnTo>
                    <a:pt x="3838" y="2230"/>
                  </a:lnTo>
                  <a:cubicBezTo>
                    <a:pt x="1928" y="1969"/>
                    <a:pt x="446" y="1108"/>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1"/>
            <p:cNvSpPr/>
            <p:nvPr/>
          </p:nvSpPr>
          <p:spPr>
            <a:xfrm>
              <a:off x="3928175" y="530725"/>
              <a:ext cx="3456350" cy="1998325"/>
            </a:xfrm>
            <a:custGeom>
              <a:rect b="b" l="l" r="r" t="t"/>
              <a:pathLst>
                <a:path extrusionOk="0" h="79933" w="138254">
                  <a:moveTo>
                    <a:pt x="63079" y="0"/>
                  </a:moveTo>
                  <a:cubicBezTo>
                    <a:pt x="62840" y="0"/>
                    <a:pt x="62596" y="52"/>
                    <a:pt x="62402" y="164"/>
                  </a:cubicBezTo>
                  <a:lnTo>
                    <a:pt x="336" y="35998"/>
                  </a:lnTo>
                  <a:cubicBezTo>
                    <a:pt x="99" y="36134"/>
                    <a:pt x="0" y="36332"/>
                    <a:pt x="75" y="36520"/>
                  </a:cubicBezTo>
                  <a:lnTo>
                    <a:pt x="13504" y="69799"/>
                  </a:lnTo>
                  <a:cubicBezTo>
                    <a:pt x="13951" y="70906"/>
                    <a:pt x="15433" y="71769"/>
                    <a:pt x="17342" y="72030"/>
                  </a:cubicBezTo>
                  <a:lnTo>
                    <a:pt x="74752" y="79918"/>
                  </a:lnTo>
                  <a:cubicBezTo>
                    <a:pt x="74824" y="79928"/>
                    <a:pt x="74896" y="79932"/>
                    <a:pt x="74967" y="79932"/>
                  </a:cubicBezTo>
                  <a:cubicBezTo>
                    <a:pt x="75221" y="79932"/>
                    <a:pt x="75470" y="79875"/>
                    <a:pt x="75655" y="79768"/>
                  </a:cubicBezTo>
                  <a:lnTo>
                    <a:pt x="137718" y="43934"/>
                  </a:lnTo>
                  <a:cubicBezTo>
                    <a:pt x="138254" y="43624"/>
                    <a:pt x="137998" y="43098"/>
                    <a:pt x="137266" y="42998"/>
                  </a:cubicBezTo>
                  <a:lnTo>
                    <a:pt x="81009" y="35269"/>
                  </a:lnTo>
                  <a:cubicBezTo>
                    <a:pt x="79102" y="35008"/>
                    <a:pt x="77619" y="34145"/>
                    <a:pt x="77171" y="33040"/>
                  </a:cubicBezTo>
                  <a:lnTo>
                    <a:pt x="64015" y="428"/>
                  </a:lnTo>
                  <a:cubicBezTo>
                    <a:pt x="63907" y="159"/>
                    <a:pt x="63499" y="0"/>
                    <a:pt x="630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1"/>
            <p:cNvSpPr/>
            <p:nvPr/>
          </p:nvSpPr>
          <p:spPr>
            <a:xfrm>
              <a:off x="5796925" y="1619175"/>
              <a:ext cx="1582875" cy="1432975"/>
            </a:xfrm>
            <a:custGeom>
              <a:rect b="b" l="l" r="r" t="t"/>
              <a:pathLst>
                <a:path extrusionOk="0" h="57319" w="63315">
                  <a:moveTo>
                    <a:pt x="63253" y="0"/>
                  </a:moveTo>
                  <a:cubicBezTo>
                    <a:pt x="63253" y="140"/>
                    <a:pt x="63164" y="282"/>
                    <a:pt x="62968" y="394"/>
                  </a:cubicBezTo>
                  <a:lnTo>
                    <a:pt x="903" y="36228"/>
                  </a:lnTo>
                  <a:cubicBezTo>
                    <a:pt x="722" y="36335"/>
                    <a:pt x="477" y="36393"/>
                    <a:pt x="226" y="36393"/>
                  </a:cubicBezTo>
                  <a:cubicBezTo>
                    <a:pt x="151" y="36393"/>
                    <a:pt x="75" y="36387"/>
                    <a:pt x="1" y="36377"/>
                  </a:cubicBezTo>
                  <a:lnTo>
                    <a:pt x="1" y="36377"/>
                  </a:lnTo>
                  <a:lnTo>
                    <a:pt x="60" y="57303"/>
                  </a:lnTo>
                  <a:cubicBezTo>
                    <a:pt x="134" y="57314"/>
                    <a:pt x="209" y="57319"/>
                    <a:pt x="284" y="57319"/>
                  </a:cubicBezTo>
                  <a:cubicBezTo>
                    <a:pt x="535" y="57319"/>
                    <a:pt x="781" y="57262"/>
                    <a:pt x="963" y="57155"/>
                  </a:cubicBezTo>
                  <a:lnTo>
                    <a:pt x="63028" y="21321"/>
                  </a:lnTo>
                  <a:cubicBezTo>
                    <a:pt x="63224" y="21208"/>
                    <a:pt x="63314" y="21067"/>
                    <a:pt x="63313" y="20927"/>
                  </a:cubicBezTo>
                  <a:lnTo>
                    <a:pt x="6325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5" name="Google Shape;1055;p41"/>
          <p:cNvSpPr txBox="1"/>
          <p:nvPr>
            <p:ph idx="4294967295" type="ctrTitle"/>
          </p:nvPr>
        </p:nvSpPr>
        <p:spPr>
          <a:xfrm flipH="1">
            <a:off x="3745350" y="2115729"/>
            <a:ext cx="1206000" cy="62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1400">
                <a:solidFill>
                  <a:schemeClr val="lt1"/>
                </a:solidFill>
              </a:rPr>
              <a:t>MaxPooling1D</a:t>
            </a:r>
            <a:endParaRPr sz="1400">
              <a:solidFill>
                <a:schemeClr val="lt1"/>
              </a:solidFill>
            </a:endParaRPr>
          </a:p>
        </p:txBody>
      </p:sp>
      <p:grpSp>
        <p:nvGrpSpPr>
          <p:cNvPr id="1056" name="Google Shape;1056;p41"/>
          <p:cNvGrpSpPr/>
          <p:nvPr/>
        </p:nvGrpSpPr>
        <p:grpSpPr>
          <a:xfrm flipH="1">
            <a:off x="4194167" y="2310303"/>
            <a:ext cx="1624818" cy="1195443"/>
            <a:chOff x="2082525" y="1596300"/>
            <a:chExt cx="3456325" cy="2521500"/>
          </a:xfrm>
        </p:grpSpPr>
        <p:sp>
          <p:nvSpPr>
            <p:cNvPr id="1057" name="Google Shape;1057;p41"/>
            <p:cNvSpPr/>
            <p:nvPr/>
          </p:nvSpPr>
          <p:spPr>
            <a:xfrm>
              <a:off x="2082525" y="1596300"/>
              <a:ext cx="3451625" cy="2521500"/>
            </a:xfrm>
            <a:custGeom>
              <a:rect b="b" l="l" r="r" t="t"/>
              <a:pathLst>
                <a:path extrusionOk="0" h="100860" w="138065">
                  <a:moveTo>
                    <a:pt x="63078" y="0"/>
                  </a:moveTo>
                  <a:cubicBezTo>
                    <a:pt x="62839" y="0"/>
                    <a:pt x="62596" y="52"/>
                    <a:pt x="62402" y="163"/>
                  </a:cubicBezTo>
                  <a:lnTo>
                    <a:pt x="335" y="35999"/>
                  </a:lnTo>
                  <a:cubicBezTo>
                    <a:pt x="98" y="36135"/>
                    <a:pt x="0" y="36332"/>
                    <a:pt x="75" y="36519"/>
                  </a:cubicBezTo>
                  <a:lnTo>
                    <a:pt x="135" y="57446"/>
                  </a:lnTo>
                  <a:lnTo>
                    <a:pt x="13562" y="90728"/>
                  </a:lnTo>
                  <a:cubicBezTo>
                    <a:pt x="14011" y="91833"/>
                    <a:pt x="15493" y="92695"/>
                    <a:pt x="17400" y="92957"/>
                  </a:cubicBezTo>
                  <a:lnTo>
                    <a:pt x="74810" y="100844"/>
                  </a:lnTo>
                  <a:cubicBezTo>
                    <a:pt x="74883" y="100854"/>
                    <a:pt x="74957" y="100859"/>
                    <a:pt x="75031" y="100859"/>
                  </a:cubicBezTo>
                  <a:cubicBezTo>
                    <a:pt x="75283" y="100859"/>
                    <a:pt x="75529" y="100802"/>
                    <a:pt x="75711" y="100696"/>
                  </a:cubicBezTo>
                  <a:lnTo>
                    <a:pt x="137778" y="64860"/>
                  </a:lnTo>
                  <a:cubicBezTo>
                    <a:pt x="137974" y="64748"/>
                    <a:pt x="138065" y="64606"/>
                    <a:pt x="138063" y="64466"/>
                  </a:cubicBezTo>
                  <a:lnTo>
                    <a:pt x="138003" y="43540"/>
                  </a:lnTo>
                  <a:cubicBezTo>
                    <a:pt x="138003" y="43543"/>
                    <a:pt x="138002" y="43547"/>
                    <a:pt x="138002" y="43551"/>
                  </a:cubicBezTo>
                  <a:lnTo>
                    <a:pt x="138002" y="43551"/>
                  </a:lnTo>
                  <a:cubicBezTo>
                    <a:pt x="138011" y="43305"/>
                    <a:pt x="137740" y="43062"/>
                    <a:pt x="137268" y="42997"/>
                  </a:cubicBezTo>
                  <a:lnTo>
                    <a:pt x="81010" y="35271"/>
                  </a:lnTo>
                  <a:cubicBezTo>
                    <a:pt x="79104" y="35008"/>
                    <a:pt x="77620" y="34145"/>
                    <a:pt x="77173" y="33040"/>
                  </a:cubicBezTo>
                  <a:lnTo>
                    <a:pt x="64017" y="429"/>
                  </a:lnTo>
                  <a:cubicBezTo>
                    <a:pt x="63907" y="159"/>
                    <a:pt x="63499" y="0"/>
                    <a:pt x="63078" y="0"/>
                  </a:cubicBezTo>
                  <a:close/>
                </a:path>
              </a:pathLst>
            </a:custGeom>
            <a:solidFill>
              <a:srgbClr val="90C4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1"/>
            <p:cNvSpPr/>
            <p:nvPr/>
          </p:nvSpPr>
          <p:spPr>
            <a:xfrm>
              <a:off x="2084400" y="2509300"/>
              <a:ext cx="337200" cy="1355175"/>
            </a:xfrm>
            <a:custGeom>
              <a:rect b="b" l="l" r="r" t="t"/>
              <a:pathLst>
                <a:path extrusionOk="0" h="54207" w="13488">
                  <a:moveTo>
                    <a:pt x="0" y="1"/>
                  </a:moveTo>
                  <a:lnTo>
                    <a:pt x="60" y="20927"/>
                  </a:lnTo>
                  <a:lnTo>
                    <a:pt x="13487" y="54206"/>
                  </a:lnTo>
                  <a:lnTo>
                    <a:pt x="13427" y="33280"/>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1"/>
            <p:cNvSpPr/>
            <p:nvPr/>
          </p:nvSpPr>
          <p:spPr>
            <a:xfrm>
              <a:off x="2420075" y="3341325"/>
              <a:ext cx="1532725" cy="776100"/>
            </a:xfrm>
            <a:custGeom>
              <a:rect b="b" l="l" r="r" t="t"/>
              <a:pathLst>
                <a:path extrusionOk="0" h="31044" w="61309">
                  <a:moveTo>
                    <a:pt x="0" y="1"/>
                  </a:moveTo>
                  <a:lnTo>
                    <a:pt x="60" y="20927"/>
                  </a:lnTo>
                  <a:cubicBezTo>
                    <a:pt x="509" y="22032"/>
                    <a:pt x="1991" y="22894"/>
                    <a:pt x="3898" y="23156"/>
                  </a:cubicBezTo>
                  <a:lnTo>
                    <a:pt x="61308" y="31043"/>
                  </a:lnTo>
                  <a:lnTo>
                    <a:pt x="61249" y="10117"/>
                  </a:lnTo>
                  <a:lnTo>
                    <a:pt x="3838" y="2230"/>
                  </a:lnTo>
                  <a:cubicBezTo>
                    <a:pt x="1931" y="1967"/>
                    <a:pt x="449" y="1104"/>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1"/>
            <p:cNvSpPr/>
            <p:nvPr/>
          </p:nvSpPr>
          <p:spPr>
            <a:xfrm>
              <a:off x="2082525" y="1596300"/>
              <a:ext cx="3456325" cy="1998300"/>
            </a:xfrm>
            <a:custGeom>
              <a:rect b="b" l="l" r="r" t="t"/>
              <a:pathLst>
                <a:path extrusionOk="0" h="79932" w="138253">
                  <a:moveTo>
                    <a:pt x="63079" y="1"/>
                  </a:moveTo>
                  <a:cubicBezTo>
                    <a:pt x="62839" y="1"/>
                    <a:pt x="62595" y="53"/>
                    <a:pt x="62402" y="165"/>
                  </a:cubicBezTo>
                  <a:lnTo>
                    <a:pt x="335" y="35999"/>
                  </a:lnTo>
                  <a:cubicBezTo>
                    <a:pt x="98" y="36135"/>
                    <a:pt x="0" y="36332"/>
                    <a:pt x="75" y="36519"/>
                  </a:cubicBezTo>
                  <a:lnTo>
                    <a:pt x="13502" y="69802"/>
                  </a:lnTo>
                  <a:cubicBezTo>
                    <a:pt x="13949" y="70907"/>
                    <a:pt x="15433" y="71768"/>
                    <a:pt x="17340" y="72031"/>
                  </a:cubicBezTo>
                  <a:lnTo>
                    <a:pt x="74751" y="79916"/>
                  </a:lnTo>
                  <a:cubicBezTo>
                    <a:pt x="74825" y="79926"/>
                    <a:pt x="74900" y="79931"/>
                    <a:pt x="74975" y="79931"/>
                  </a:cubicBezTo>
                  <a:cubicBezTo>
                    <a:pt x="75226" y="79931"/>
                    <a:pt x="75470" y="79875"/>
                    <a:pt x="75651" y="79769"/>
                  </a:cubicBezTo>
                  <a:lnTo>
                    <a:pt x="137720" y="43934"/>
                  </a:lnTo>
                  <a:cubicBezTo>
                    <a:pt x="138252" y="43625"/>
                    <a:pt x="138000" y="43098"/>
                    <a:pt x="137266" y="42997"/>
                  </a:cubicBezTo>
                  <a:lnTo>
                    <a:pt x="81010" y="35271"/>
                  </a:lnTo>
                  <a:cubicBezTo>
                    <a:pt x="79102" y="35008"/>
                    <a:pt x="77620" y="34147"/>
                    <a:pt x="77173" y="33041"/>
                  </a:cubicBezTo>
                  <a:lnTo>
                    <a:pt x="64015" y="429"/>
                  </a:lnTo>
                  <a:cubicBezTo>
                    <a:pt x="63906" y="159"/>
                    <a:pt x="63498" y="1"/>
                    <a:pt x="630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1"/>
            <p:cNvSpPr/>
            <p:nvPr/>
          </p:nvSpPr>
          <p:spPr>
            <a:xfrm>
              <a:off x="3951275" y="2684775"/>
              <a:ext cx="1582875" cy="1432975"/>
            </a:xfrm>
            <a:custGeom>
              <a:rect b="b" l="l" r="r" t="t"/>
              <a:pathLst>
                <a:path extrusionOk="0" h="57319" w="63315">
                  <a:moveTo>
                    <a:pt x="63253" y="1"/>
                  </a:moveTo>
                  <a:cubicBezTo>
                    <a:pt x="63253" y="139"/>
                    <a:pt x="63164" y="280"/>
                    <a:pt x="62968" y="395"/>
                  </a:cubicBezTo>
                  <a:lnTo>
                    <a:pt x="901" y="36229"/>
                  </a:lnTo>
                  <a:cubicBezTo>
                    <a:pt x="719" y="36334"/>
                    <a:pt x="473" y="36392"/>
                    <a:pt x="221" y="36392"/>
                  </a:cubicBezTo>
                  <a:cubicBezTo>
                    <a:pt x="148" y="36392"/>
                    <a:pt x="74" y="36387"/>
                    <a:pt x="1" y="36377"/>
                  </a:cubicBezTo>
                  <a:lnTo>
                    <a:pt x="1" y="36377"/>
                  </a:lnTo>
                  <a:lnTo>
                    <a:pt x="60" y="57304"/>
                  </a:lnTo>
                  <a:cubicBezTo>
                    <a:pt x="135" y="57314"/>
                    <a:pt x="210" y="57319"/>
                    <a:pt x="284" y="57319"/>
                  </a:cubicBezTo>
                  <a:cubicBezTo>
                    <a:pt x="536" y="57319"/>
                    <a:pt x="779" y="57262"/>
                    <a:pt x="961" y="57155"/>
                  </a:cubicBezTo>
                  <a:lnTo>
                    <a:pt x="63028" y="21321"/>
                  </a:lnTo>
                  <a:cubicBezTo>
                    <a:pt x="63224" y="21209"/>
                    <a:pt x="63315" y="21067"/>
                    <a:pt x="63313" y="20927"/>
                  </a:cubicBezTo>
                  <a:lnTo>
                    <a:pt x="6325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 name="Google Shape;1062;p41"/>
          <p:cNvGrpSpPr/>
          <p:nvPr/>
        </p:nvGrpSpPr>
        <p:grpSpPr>
          <a:xfrm flipH="1">
            <a:off x="5061784" y="2815515"/>
            <a:ext cx="1624865" cy="1195408"/>
            <a:chOff x="236825" y="2661925"/>
            <a:chExt cx="3456425" cy="2521425"/>
          </a:xfrm>
        </p:grpSpPr>
        <p:sp>
          <p:nvSpPr>
            <p:cNvPr id="1063" name="Google Shape;1063;p41"/>
            <p:cNvSpPr/>
            <p:nvPr/>
          </p:nvSpPr>
          <p:spPr>
            <a:xfrm>
              <a:off x="236825" y="2661925"/>
              <a:ext cx="3451675" cy="2521425"/>
            </a:xfrm>
            <a:custGeom>
              <a:rect b="b" l="l" r="r" t="t"/>
              <a:pathLst>
                <a:path extrusionOk="0" h="100857" w="138067">
                  <a:moveTo>
                    <a:pt x="63080" y="0"/>
                  </a:moveTo>
                  <a:cubicBezTo>
                    <a:pt x="62840" y="0"/>
                    <a:pt x="62597" y="52"/>
                    <a:pt x="62402" y="164"/>
                  </a:cubicBezTo>
                  <a:lnTo>
                    <a:pt x="337" y="35998"/>
                  </a:lnTo>
                  <a:cubicBezTo>
                    <a:pt x="100" y="36133"/>
                    <a:pt x="1" y="36332"/>
                    <a:pt x="78" y="36518"/>
                  </a:cubicBezTo>
                  <a:lnTo>
                    <a:pt x="137" y="57445"/>
                  </a:lnTo>
                  <a:lnTo>
                    <a:pt x="13564" y="90726"/>
                  </a:lnTo>
                  <a:cubicBezTo>
                    <a:pt x="14011" y="91831"/>
                    <a:pt x="15495" y="92692"/>
                    <a:pt x="17402" y="92955"/>
                  </a:cubicBezTo>
                  <a:lnTo>
                    <a:pt x="74813" y="100842"/>
                  </a:lnTo>
                  <a:cubicBezTo>
                    <a:pt x="74885" y="100852"/>
                    <a:pt x="74959" y="100857"/>
                    <a:pt x="75033" y="100857"/>
                  </a:cubicBezTo>
                  <a:cubicBezTo>
                    <a:pt x="75285" y="100857"/>
                    <a:pt x="75532" y="100799"/>
                    <a:pt x="75715" y="100692"/>
                  </a:cubicBezTo>
                  <a:lnTo>
                    <a:pt x="137780" y="64858"/>
                  </a:lnTo>
                  <a:cubicBezTo>
                    <a:pt x="137976" y="64745"/>
                    <a:pt x="138067" y="64604"/>
                    <a:pt x="138067" y="64464"/>
                  </a:cubicBezTo>
                  <a:lnTo>
                    <a:pt x="138007" y="43537"/>
                  </a:lnTo>
                  <a:cubicBezTo>
                    <a:pt x="138007" y="43540"/>
                    <a:pt x="138004" y="43545"/>
                    <a:pt x="138004" y="43550"/>
                  </a:cubicBezTo>
                  <a:lnTo>
                    <a:pt x="138004" y="43550"/>
                  </a:lnTo>
                  <a:cubicBezTo>
                    <a:pt x="138013" y="43303"/>
                    <a:pt x="137740" y="43059"/>
                    <a:pt x="137268" y="42996"/>
                  </a:cubicBezTo>
                  <a:lnTo>
                    <a:pt x="81011" y="35270"/>
                  </a:lnTo>
                  <a:cubicBezTo>
                    <a:pt x="79104" y="35007"/>
                    <a:pt x="77622" y="34146"/>
                    <a:pt x="77173" y="33041"/>
                  </a:cubicBezTo>
                  <a:lnTo>
                    <a:pt x="64017" y="429"/>
                  </a:lnTo>
                  <a:cubicBezTo>
                    <a:pt x="63908" y="159"/>
                    <a:pt x="63500" y="0"/>
                    <a:pt x="63080" y="0"/>
                  </a:cubicBezTo>
                  <a:close/>
                </a:path>
              </a:pathLst>
            </a:custGeom>
            <a:solidFill>
              <a:srgbClr val="5C5C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1"/>
            <p:cNvSpPr/>
            <p:nvPr/>
          </p:nvSpPr>
          <p:spPr>
            <a:xfrm>
              <a:off x="238700" y="3574925"/>
              <a:ext cx="337250" cy="1355200"/>
            </a:xfrm>
            <a:custGeom>
              <a:rect b="b" l="l" r="r" t="t"/>
              <a:pathLst>
                <a:path extrusionOk="0" h="54208" w="13490">
                  <a:moveTo>
                    <a:pt x="1" y="0"/>
                  </a:moveTo>
                  <a:lnTo>
                    <a:pt x="61" y="20927"/>
                  </a:lnTo>
                  <a:lnTo>
                    <a:pt x="13489" y="54207"/>
                  </a:lnTo>
                  <a:lnTo>
                    <a:pt x="13428" y="33281"/>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1"/>
            <p:cNvSpPr/>
            <p:nvPr/>
          </p:nvSpPr>
          <p:spPr>
            <a:xfrm>
              <a:off x="574425" y="4406900"/>
              <a:ext cx="1532725" cy="776075"/>
            </a:xfrm>
            <a:custGeom>
              <a:rect b="b" l="l" r="r" t="t"/>
              <a:pathLst>
                <a:path extrusionOk="0" h="31043" w="61309">
                  <a:moveTo>
                    <a:pt x="0" y="0"/>
                  </a:moveTo>
                  <a:lnTo>
                    <a:pt x="60" y="20927"/>
                  </a:lnTo>
                  <a:cubicBezTo>
                    <a:pt x="507" y="22032"/>
                    <a:pt x="1989" y="22895"/>
                    <a:pt x="3898" y="23156"/>
                  </a:cubicBezTo>
                  <a:lnTo>
                    <a:pt x="61309" y="31043"/>
                  </a:lnTo>
                  <a:lnTo>
                    <a:pt x="61249" y="10116"/>
                  </a:lnTo>
                  <a:lnTo>
                    <a:pt x="3837" y="2229"/>
                  </a:lnTo>
                  <a:cubicBezTo>
                    <a:pt x="1930" y="1968"/>
                    <a:pt x="446" y="1105"/>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1"/>
            <p:cNvSpPr/>
            <p:nvPr/>
          </p:nvSpPr>
          <p:spPr>
            <a:xfrm>
              <a:off x="2105600" y="3750375"/>
              <a:ext cx="1582875" cy="1432975"/>
            </a:xfrm>
            <a:custGeom>
              <a:rect b="b" l="l" r="r" t="t"/>
              <a:pathLst>
                <a:path extrusionOk="0" h="57319" w="63315">
                  <a:moveTo>
                    <a:pt x="63254" y="1"/>
                  </a:moveTo>
                  <a:cubicBezTo>
                    <a:pt x="63254" y="141"/>
                    <a:pt x="63164" y="282"/>
                    <a:pt x="62969" y="395"/>
                  </a:cubicBezTo>
                  <a:lnTo>
                    <a:pt x="902" y="36229"/>
                  </a:lnTo>
                  <a:cubicBezTo>
                    <a:pt x="720" y="36334"/>
                    <a:pt x="472" y="36392"/>
                    <a:pt x="218" y="36392"/>
                  </a:cubicBezTo>
                  <a:cubicBezTo>
                    <a:pt x="146" y="36392"/>
                    <a:pt x="72" y="36387"/>
                    <a:pt x="0" y="36377"/>
                  </a:cubicBezTo>
                  <a:lnTo>
                    <a:pt x="0" y="36377"/>
                  </a:lnTo>
                  <a:lnTo>
                    <a:pt x="60" y="57304"/>
                  </a:lnTo>
                  <a:cubicBezTo>
                    <a:pt x="133" y="57314"/>
                    <a:pt x="207" y="57319"/>
                    <a:pt x="280" y="57319"/>
                  </a:cubicBezTo>
                  <a:cubicBezTo>
                    <a:pt x="533" y="57319"/>
                    <a:pt x="780" y="57261"/>
                    <a:pt x="962" y="57154"/>
                  </a:cubicBezTo>
                  <a:lnTo>
                    <a:pt x="63029" y="21321"/>
                  </a:lnTo>
                  <a:cubicBezTo>
                    <a:pt x="63224" y="21209"/>
                    <a:pt x="63314" y="21067"/>
                    <a:pt x="63314" y="20927"/>
                  </a:cubicBezTo>
                  <a:lnTo>
                    <a:pt x="632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1"/>
            <p:cNvSpPr/>
            <p:nvPr/>
          </p:nvSpPr>
          <p:spPr>
            <a:xfrm>
              <a:off x="236825" y="2661925"/>
              <a:ext cx="3456425" cy="1998275"/>
            </a:xfrm>
            <a:custGeom>
              <a:rect b="b" l="l" r="r" t="t"/>
              <a:pathLst>
                <a:path extrusionOk="0" h="79931" w="138257">
                  <a:moveTo>
                    <a:pt x="63081" y="1"/>
                  </a:moveTo>
                  <a:cubicBezTo>
                    <a:pt x="62841" y="1"/>
                    <a:pt x="62597" y="53"/>
                    <a:pt x="62402" y="166"/>
                  </a:cubicBezTo>
                  <a:lnTo>
                    <a:pt x="335" y="35998"/>
                  </a:lnTo>
                  <a:cubicBezTo>
                    <a:pt x="100" y="36135"/>
                    <a:pt x="1" y="36332"/>
                    <a:pt x="76" y="36520"/>
                  </a:cubicBezTo>
                  <a:lnTo>
                    <a:pt x="13503" y="69801"/>
                  </a:lnTo>
                  <a:cubicBezTo>
                    <a:pt x="13950" y="70906"/>
                    <a:pt x="15434" y="71769"/>
                    <a:pt x="17341" y="72030"/>
                  </a:cubicBezTo>
                  <a:lnTo>
                    <a:pt x="74751" y="79917"/>
                  </a:lnTo>
                  <a:cubicBezTo>
                    <a:pt x="74823" y="79926"/>
                    <a:pt x="74895" y="79931"/>
                    <a:pt x="74967" y="79931"/>
                  </a:cubicBezTo>
                  <a:cubicBezTo>
                    <a:pt x="75221" y="79931"/>
                    <a:pt x="75470" y="79874"/>
                    <a:pt x="75655" y="79769"/>
                  </a:cubicBezTo>
                  <a:lnTo>
                    <a:pt x="137720" y="43935"/>
                  </a:lnTo>
                  <a:cubicBezTo>
                    <a:pt x="138256" y="43626"/>
                    <a:pt x="138000" y="43099"/>
                    <a:pt x="137268" y="42998"/>
                  </a:cubicBezTo>
                  <a:lnTo>
                    <a:pt x="81011" y="35272"/>
                  </a:lnTo>
                  <a:cubicBezTo>
                    <a:pt x="79104" y="35009"/>
                    <a:pt x="77622" y="34148"/>
                    <a:pt x="77173" y="33042"/>
                  </a:cubicBezTo>
                  <a:lnTo>
                    <a:pt x="64017" y="430"/>
                  </a:lnTo>
                  <a:cubicBezTo>
                    <a:pt x="63908" y="160"/>
                    <a:pt x="63501" y="1"/>
                    <a:pt x="6308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8" name="Google Shape;1068;p41"/>
          <p:cNvSpPr txBox="1"/>
          <p:nvPr>
            <p:ph idx="4294967295" type="ctrTitle"/>
          </p:nvPr>
        </p:nvSpPr>
        <p:spPr>
          <a:xfrm flipH="1">
            <a:off x="4740406" y="2738464"/>
            <a:ext cx="916500" cy="33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chemeClr val="lt1"/>
                </a:solidFill>
              </a:rPr>
              <a:t>Flatten</a:t>
            </a:r>
            <a:endParaRPr sz="1800">
              <a:solidFill>
                <a:schemeClr val="lt1"/>
              </a:solidFill>
            </a:endParaRPr>
          </a:p>
        </p:txBody>
      </p:sp>
      <p:sp>
        <p:nvSpPr>
          <p:cNvPr id="1069" name="Google Shape;1069;p41"/>
          <p:cNvSpPr txBox="1"/>
          <p:nvPr>
            <p:ph idx="4294967295" type="ctrTitle"/>
          </p:nvPr>
        </p:nvSpPr>
        <p:spPr>
          <a:xfrm flipH="1">
            <a:off x="5656848" y="3243671"/>
            <a:ext cx="916500" cy="33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chemeClr val="lt1"/>
                </a:solidFill>
              </a:rPr>
              <a:t>Dense</a:t>
            </a:r>
            <a:endParaRPr sz="1800">
              <a:solidFill>
                <a:schemeClr val="lt1"/>
              </a:solidFill>
            </a:endParaRPr>
          </a:p>
        </p:txBody>
      </p:sp>
      <p:grpSp>
        <p:nvGrpSpPr>
          <p:cNvPr id="1070" name="Google Shape;1070;p41"/>
          <p:cNvGrpSpPr/>
          <p:nvPr/>
        </p:nvGrpSpPr>
        <p:grpSpPr>
          <a:xfrm flipH="1">
            <a:off x="5902740" y="3353339"/>
            <a:ext cx="1624830" cy="1195408"/>
            <a:chOff x="3928175" y="530725"/>
            <a:chExt cx="3456350" cy="2521425"/>
          </a:xfrm>
        </p:grpSpPr>
        <p:sp>
          <p:nvSpPr>
            <p:cNvPr id="1071" name="Google Shape;1071;p41"/>
            <p:cNvSpPr/>
            <p:nvPr/>
          </p:nvSpPr>
          <p:spPr>
            <a:xfrm>
              <a:off x="3928175" y="530725"/>
              <a:ext cx="3451625" cy="2521425"/>
            </a:xfrm>
            <a:custGeom>
              <a:rect b="b" l="l" r="r" t="t"/>
              <a:pathLst>
                <a:path extrusionOk="0" h="100857" w="138065">
                  <a:moveTo>
                    <a:pt x="63079" y="0"/>
                  </a:moveTo>
                  <a:cubicBezTo>
                    <a:pt x="62840" y="0"/>
                    <a:pt x="62596" y="52"/>
                    <a:pt x="62402" y="164"/>
                  </a:cubicBezTo>
                  <a:lnTo>
                    <a:pt x="335" y="35998"/>
                  </a:lnTo>
                  <a:cubicBezTo>
                    <a:pt x="99" y="36134"/>
                    <a:pt x="0" y="36332"/>
                    <a:pt x="75" y="36520"/>
                  </a:cubicBezTo>
                  <a:lnTo>
                    <a:pt x="135" y="57446"/>
                  </a:lnTo>
                  <a:lnTo>
                    <a:pt x="13565" y="90727"/>
                  </a:lnTo>
                  <a:cubicBezTo>
                    <a:pt x="14009" y="91832"/>
                    <a:pt x="15493" y="92694"/>
                    <a:pt x="17403" y="92955"/>
                  </a:cubicBezTo>
                  <a:lnTo>
                    <a:pt x="74810" y="100841"/>
                  </a:lnTo>
                  <a:cubicBezTo>
                    <a:pt x="74883" y="100851"/>
                    <a:pt x="74957" y="100856"/>
                    <a:pt x="75031" y="100856"/>
                  </a:cubicBezTo>
                  <a:cubicBezTo>
                    <a:pt x="75283" y="100856"/>
                    <a:pt x="75530" y="100799"/>
                    <a:pt x="75713" y="100693"/>
                  </a:cubicBezTo>
                  <a:lnTo>
                    <a:pt x="137778" y="64861"/>
                  </a:lnTo>
                  <a:cubicBezTo>
                    <a:pt x="137974" y="64746"/>
                    <a:pt x="138064" y="64605"/>
                    <a:pt x="138063" y="64465"/>
                  </a:cubicBezTo>
                  <a:lnTo>
                    <a:pt x="138005" y="43540"/>
                  </a:lnTo>
                  <a:cubicBezTo>
                    <a:pt x="138005" y="43543"/>
                    <a:pt x="138002" y="43548"/>
                    <a:pt x="138001" y="43552"/>
                  </a:cubicBezTo>
                  <a:lnTo>
                    <a:pt x="138001" y="43552"/>
                  </a:lnTo>
                  <a:cubicBezTo>
                    <a:pt x="138011" y="43306"/>
                    <a:pt x="137738" y="43063"/>
                    <a:pt x="137266" y="42998"/>
                  </a:cubicBezTo>
                  <a:lnTo>
                    <a:pt x="81009" y="35269"/>
                  </a:lnTo>
                  <a:cubicBezTo>
                    <a:pt x="79102" y="35008"/>
                    <a:pt x="77619" y="34145"/>
                    <a:pt x="77171" y="33040"/>
                  </a:cubicBezTo>
                  <a:lnTo>
                    <a:pt x="64017" y="428"/>
                  </a:lnTo>
                  <a:cubicBezTo>
                    <a:pt x="63907" y="159"/>
                    <a:pt x="63499" y="0"/>
                    <a:pt x="63079" y="0"/>
                  </a:cubicBez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1"/>
            <p:cNvSpPr/>
            <p:nvPr/>
          </p:nvSpPr>
          <p:spPr>
            <a:xfrm>
              <a:off x="3930050" y="1443700"/>
              <a:ext cx="337275" cy="1355175"/>
            </a:xfrm>
            <a:custGeom>
              <a:rect b="b" l="l" r="r" t="t"/>
              <a:pathLst>
                <a:path extrusionOk="0" h="54207" w="13491">
                  <a:moveTo>
                    <a:pt x="0" y="1"/>
                  </a:moveTo>
                  <a:lnTo>
                    <a:pt x="60" y="20927"/>
                  </a:lnTo>
                  <a:lnTo>
                    <a:pt x="13490" y="54206"/>
                  </a:lnTo>
                  <a:lnTo>
                    <a:pt x="13431" y="33280"/>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1"/>
            <p:cNvSpPr/>
            <p:nvPr/>
          </p:nvSpPr>
          <p:spPr>
            <a:xfrm>
              <a:off x="4265800" y="2275675"/>
              <a:ext cx="1532650" cy="776150"/>
            </a:xfrm>
            <a:custGeom>
              <a:rect b="b" l="l" r="r" t="t"/>
              <a:pathLst>
                <a:path extrusionOk="0" h="31046" w="61306">
                  <a:moveTo>
                    <a:pt x="1" y="1"/>
                  </a:moveTo>
                  <a:lnTo>
                    <a:pt x="60" y="20927"/>
                  </a:lnTo>
                  <a:cubicBezTo>
                    <a:pt x="504" y="22034"/>
                    <a:pt x="1988" y="22896"/>
                    <a:pt x="3898" y="23157"/>
                  </a:cubicBezTo>
                  <a:lnTo>
                    <a:pt x="61305" y="31045"/>
                  </a:lnTo>
                  <a:lnTo>
                    <a:pt x="61305" y="31045"/>
                  </a:lnTo>
                  <a:lnTo>
                    <a:pt x="61246" y="10119"/>
                  </a:lnTo>
                  <a:lnTo>
                    <a:pt x="3838" y="2230"/>
                  </a:lnTo>
                  <a:cubicBezTo>
                    <a:pt x="1928" y="1969"/>
                    <a:pt x="446" y="1108"/>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1"/>
            <p:cNvSpPr/>
            <p:nvPr/>
          </p:nvSpPr>
          <p:spPr>
            <a:xfrm>
              <a:off x="3928175" y="530725"/>
              <a:ext cx="3456350" cy="1998325"/>
            </a:xfrm>
            <a:custGeom>
              <a:rect b="b" l="l" r="r" t="t"/>
              <a:pathLst>
                <a:path extrusionOk="0" h="79933" w="138254">
                  <a:moveTo>
                    <a:pt x="63079" y="0"/>
                  </a:moveTo>
                  <a:cubicBezTo>
                    <a:pt x="62840" y="0"/>
                    <a:pt x="62596" y="52"/>
                    <a:pt x="62402" y="164"/>
                  </a:cubicBezTo>
                  <a:lnTo>
                    <a:pt x="336" y="35998"/>
                  </a:lnTo>
                  <a:cubicBezTo>
                    <a:pt x="99" y="36134"/>
                    <a:pt x="0" y="36332"/>
                    <a:pt x="75" y="36520"/>
                  </a:cubicBezTo>
                  <a:lnTo>
                    <a:pt x="13504" y="69799"/>
                  </a:lnTo>
                  <a:cubicBezTo>
                    <a:pt x="13951" y="70906"/>
                    <a:pt x="15433" y="71769"/>
                    <a:pt x="17342" y="72030"/>
                  </a:cubicBezTo>
                  <a:lnTo>
                    <a:pt x="74752" y="79918"/>
                  </a:lnTo>
                  <a:cubicBezTo>
                    <a:pt x="74824" y="79928"/>
                    <a:pt x="74896" y="79932"/>
                    <a:pt x="74967" y="79932"/>
                  </a:cubicBezTo>
                  <a:cubicBezTo>
                    <a:pt x="75221" y="79932"/>
                    <a:pt x="75470" y="79875"/>
                    <a:pt x="75655" y="79768"/>
                  </a:cubicBezTo>
                  <a:lnTo>
                    <a:pt x="137718" y="43934"/>
                  </a:lnTo>
                  <a:cubicBezTo>
                    <a:pt x="138254" y="43624"/>
                    <a:pt x="137998" y="43098"/>
                    <a:pt x="137266" y="42998"/>
                  </a:cubicBezTo>
                  <a:lnTo>
                    <a:pt x="81009" y="35269"/>
                  </a:lnTo>
                  <a:cubicBezTo>
                    <a:pt x="79102" y="35008"/>
                    <a:pt x="77619" y="34145"/>
                    <a:pt x="77171" y="33040"/>
                  </a:cubicBezTo>
                  <a:lnTo>
                    <a:pt x="64015" y="428"/>
                  </a:lnTo>
                  <a:cubicBezTo>
                    <a:pt x="63907" y="159"/>
                    <a:pt x="63499" y="0"/>
                    <a:pt x="630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1"/>
            <p:cNvSpPr/>
            <p:nvPr/>
          </p:nvSpPr>
          <p:spPr>
            <a:xfrm>
              <a:off x="5796925" y="1619175"/>
              <a:ext cx="1582875" cy="1432975"/>
            </a:xfrm>
            <a:custGeom>
              <a:rect b="b" l="l" r="r" t="t"/>
              <a:pathLst>
                <a:path extrusionOk="0" h="57319" w="63315">
                  <a:moveTo>
                    <a:pt x="63253" y="0"/>
                  </a:moveTo>
                  <a:cubicBezTo>
                    <a:pt x="63253" y="140"/>
                    <a:pt x="63164" y="282"/>
                    <a:pt x="62968" y="394"/>
                  </a:cubicBezTo>
                  <a:lnTo>
                    <a:pt x="903" y="36228"/>
                  </a:lnTo>
                  <a:cubicBezTo>
                    <a:pt x="722" y="36335"/>
                    <a:pt x="477" y="36393"/>
                    <a:pt x="226" y="36393"/>
                  </a:cubicBezTo>
                  <a:cubicBezTo>
                    <a:pt x="151" y="36393"/>
                    <a:pt x="75" y="36387"/>
                    <a:pt x="1" y="36377"/>
                  </a:cubicBezTo>
                  <a:lnTo>
                    <a:pt x="1" y="36377"/>
                  </a:lnTo>
                  <a:lnTo>
                    <a:pt x="60" y="57303"/>
                  </a:lnTo>
                  <a:cubicBezTo>
                    <a:pt x="134" y="57314"/>
                    <a:pt x="209" y="57319"/>
                    <a:pt x="284" y="57319"/>
                  </a:cubicBezTo>
                  <a:cubicBezTo>
                    <a:pt x="535" y="57319"/>
                    <a:pt x="781" y="57262"/>
                    <a:pt x="963" y="57155"/>
                  </a:cubicBezTo>
                  <a:lnTo>
                    <a:pt x="63028" y="21321"/>
                  </a:lnTo>
                  <a:cubicBezTo>
                    <a:pt x="63224" y="21208"/>
                    <a:pt x="63314" y="21067"/>
                    <a:pt x="63313" y="20927"/>
                  </a:cubicBezTo>
                  <a:lnTo>
                    <a:pt x="6325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6" name="Google Shape;1076;p41"/>
          <p:cNvSpPr txBox="1"/>
          <p:nvPr>
            <p:ph idx="4294967295" type="ctrTitle"/>
          </p:nvPr>
        </p:nvSpPr>
        <p:spPr>
          <a:xfrm flipH="1">
            <a:off x="6327151" y="3781475"/>
            <a:ext cx="1032900" cy="33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chemeClr val="lt1"/>
                </a:solidFill>
              </a:rPr>
              <a:t>Dropout</a:t>
            </a:r>
            <a:endParaRPr sz="1800">
              <a:solidFill>
                <a:schemeClr val="lt1"/>
              </a:solidFill>
            </a:endParaRPr>
          </a:p>
        </p:txBody>
      </p:sp>
      <p:grpSp>
        <p:nvGrpSpPr>
          <p:cNvPr id="1077" name="Google Shape;1077;p41"/>
          <p:cNvGrpSpPr/>
          <p:nvPr/>
        </p:nvGrpSpPr>
        <p:grpSpPr>
          <a:xfrm flipH="1">
            <a:off x="6922792" y="4010928"/>
            <a:ext cx="1624818" cy="1195443"/>
            <a:chOff x="2082525" y="1596300"/>
            <a:chExt cx="3456325" cy="2521500"/>
          </a:xfrm>
        </p:grpSpPr>
        <p:sp>
          <p:nvSpPr>
            <p:cNvPr id="1078" name="Google Shape;1078;p41"/>
            <p:cNvSpPr/>
            <p:nvPr/>
          </p:nvSpPr>
          <p:spPr>
            <a:xfrm>
              <a:off x="2082525" y="1596300"/>
              <a:ext cx="3451625" cy="2521500"/>
            </a:xfrm>
            <a:custGeom>
              <a:rect b="b" l="l" r="r" t="t"/>
              <a:pathLst>
                <a:path extrusionOk="0" h="100860" w="138065">
                  <a:moveTo>
                    <a:pt x="63078" y="0"/>
                  </a:moveTo>
                  <a:cubicBezTo>
                    <a:pt x="62839" y="0"/>
                    <a:pt x="62596" y="52"/>
                    <a:pt x="62402" y="163"/>
                  </a:cubicBezTo>
                  <a:lnTo>
                    <a:pt x="335" y="35999"/>
                  </a:lnTo>
                  <a:cubicBezTo>
                    <a:pt x="98" y="36135"/>
                    <a:pt x="0" y="36332"/>
                    <a:pt x="75" y="36519"/>
                  </a:cubicBezTo>
                  <a:lnTo>
                    <a:pt x="135" y="57446"/>
                  </a:lnTo>
                  <a:lnTo>
                    <a:pt x="13562" y="90728"/>
                  </a:lnTo>
                  <a:cubicBezTo>
                    <a:pt x="14011" y="91833"/>
                    <a:pt x="15493" y="92695"/>
                    <a:pt x="17400" y="92957"/>
                  </a:cubicBezTo>
                  <a:lnTo>
                    <a:pt x="74810" y="100844"/>
                  </a:lnTo>
                  <a:cubicBezTo>
                    <a:pt x="74883" y="100854"/>
                    <a:pt x="74957" y="100859"/>
                    <a:pt x="75031" y="100859"/>
                  </a:cubicBezTo>
                  <a:cubicBezTo>
                    <a:pt x="75283" y="100859"/>
                    <a:pt x="75529" y="100802"/>
                    <a:pt x="75711" y="100696"/>
                  </a:cubicBezTo>
                  <a:lnTo>
                    <a:pt x="137778" y="64860"/>
                  </a:lnTo>
                  <a:cubicBezTo>
                    <a:pt x="137974" y="64748"/>
                    <a:pt x="138065" y="64606"/>
                    <a:pt x="138063" y="64466"/>
                  </a:cubicBezTo>
                  <a:lnTo>
                    <a:pt x="138003" y="43540"/>
                  </a:lnTo>
                  <a:cubicBezTo>
                    <a:pt x="138003" y="43543"/>
                    <a:pt x="138002" y="43547"/>
                    <a:pt x="138002" y="43551"/>
                  </a:cubicBezTo>
                  <a:lnTo>
                    <a:pt x="138002" y="43551"/>
                  </a:lnTo>
                  <a:cubicBezTo>
                    <a:pt x="138011" y="43305"/>
                    <a:pt x="137740" y="43062"/>
                    <a:pt x="137268" y="42997"/>
                  </a:cubicBezTo>
                  <a:lnTo>
                    <a:pt x="81010" y="35271"/>
                  </a:lnTo>
                  <a:cubicBezTo>
                    <a:pt x="79104" y="35008"/>
                    <a:pt x="77620" y="34145"/>
                    <a:pt x="77173" y="33040"/>
                  </a:cubicBezTo>
                  <a:lnTo>
                    <a:pt x="64017" y="429"/>
                  </a:lnTo>
                  <a:cubicBezTo>
                    <a:pt x="63907" y="159"/>
                    <a:pt x="63499" y="0"/>
                    <a:pt x="63078" y="0"/>
                  </a:cubicBezTo>
                  <a:close/>
                </a:path>
              </a:pathLst>
            </a:custGeom>
            <a:solidFill>
              <a:srgbClr val="90C4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1"/>
            <p:cNvSpPr/>
            <p:nvPr/>
          </p:nvSpPr>
          <p:spPr>
            <a:xfrm>
              <a:off x="2084400" y="2509300"/>
              <a:ext cx="337200" cy="1355175"/>
            </a:xfrm>
            <a:custGeom>
              <a:rect b="b" l="l" r="r" t="t"/>
              <a:pathLst>
                <a:path extrusionOk="0" h="54207" w="13488">
                  <a:moveTo>
                    <a:pt x="0" y="1"/>
                  </a:moveTo>
                  <a:lnTo>
                    <a:pt x="60" y="20927"/>
                  </a:lnTo>
                  <a:lnTo>
                    <a:pt x="13487" y="54206"/>
                  </a:lnTo>
                  <a:lnTo>
                    <a:pt x="13427" y="33280"/>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1"/>
            <p:cNvSpPr/>
            <p:nvPr/>
          </p:nvSpPr>
          <p:spPr>
            <a:xfrm>
              <a:off x="2420075" y="3341325"/>
              <a:ext cx="1532725" cy="776100"/>
            </a:xfrm>
            <a:custGeom>
              <a:rect b="b" l="l" r="r" t="t"/>
              <a:pathLst>
                <a:path extrusionOk="0" h="31044" w="61309">
                  <a:moveTo>
                    <a:pt x="0" y="1"/>
                  </a:moveTo>
                  <a:lnTo>
                    <a:pt x="60" y="20927"/>
                  </a:lnTo>
                  <a:cubicBezTo>
                    <a:pt x="509" y="22032"/>
                    <a:pt x="1991" y="22894"/>
                    <a:pt x="3898" y="23156"/>
                  </a:cubicBezTo>
                  <a:lnTo>
                    <a:pt x="61308" y="31043"/>
                  </a:lnTo>
                  <a:lnTo>
                    <a:pt x="61249" y="10117"/>
                  </a:lnTo>
                  <a:lnTo>
                    <a:pt x="3838" y="2230"/>
                  </a:lnTo>
                  <a:cubicBezTo>
                    <a:pt x="1931" y="1967"/>
                    <a:pt x="449" y="1104"/>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1"/>
            <p:cNvSpPr/>
            <p:nvPr/>
          </p:nvSpPr>
          <p:spPr>
            <a:xfrm>
              <a:off x="2082525" y="1596300"/>
              <a:ext cx="3456325" cy="1998300"/>
            </a:xfrm>
            <a:custGeom>
              <a:rect b="b" l="l" r="r" t="t"/>
              <a:pathLst>
                <a:path extrusionOk="0" h="79932" w="138253">
                  <a:moveTo>
                    <a:pt x="63079" y="1"/>
                  </a:moveTo>
                  <a:cubicBezTo>
                    <a:pt x="62839" y="1"/>
                    <a:pt x="62595" y="53"/>
                    <a:pt x="62402" y="165"/>
                  </a:cubicBezTo>
                  <a:lnTo>
                    <a:pt x="335" y="35999"/>
                  </a:lnTo>
                  <a:cubicBezTo>
                    <a:pt x="98" y="36135"/>
                    <a:pt x="0" y="36332"/>
                    <a:pt x="75" y="36519"/>
                  </a:cubicBezTo>
                  <a:lnTo>
                    <a:pt x="13502" y="69802"/>
                  </a:lnTo>
                  <a:cubicBezTo>
                    <a:pt x="13949" y="70907"/>
                    <a:pt x="15433" y="71768"/>
                    <a:pt x="17340" y="72031"/>
                  </a:cubicBezTo>
                  <a:lnTo>
                    <a:pt x="74751" y="79916"/>
                  </a:lnTo>
                  <a:cubicBezTo>
                    <a:pt x="74825" y="79926"/>
                    <a:pt x="74900" y="79931"/>
                    <a:pt x="74975" y="79931"/>
                  </a:cubicBezTo>
                  <a:cubicBezTo>
                    <a:pt x="75226" y="79931"/>
                    <a:pt x="75470" y="79875"/>
                    <a:pt x="75651" y="79769"/>
                  </a:cubicBezTo>
                  <a:lnTo>
                    <a:pt x="137720" y="43934"/>
                  </a:lnTo>
                  <a:cubicBezTo>
                    <a:pt x="138252" y="43625"/>
                    <a:pt x="138000" y="43098"/>
                    <a:pt x="137266" y="42997"/>
                  </a:cubicBezTo>
                  <a:lnTo>
                    <a:pt x="81010" y="35271"/>
                  </a:lnTo>
                  <a:cubicBezTo>
                    <a:pt x="79102" y="35008"/>
                    <a:pt x="77620" y="34147"/>
                    <a:pt x="77173" y="33041"/>
                  </a:cubicBezTo>
                  <a:lnTo>
                    <a:pt x="64015" y="429"/>
                  </a:lnTo>
                  <a:cubicBezTo>
                    <a:pt x="63906" y="159"/>
                    <a:pt x="63498" y="1"/>
                    <a:pt x="630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1"/>
            <p:cNvSpPr/>
            <p:nvPr/>
          </p:nvSpPr>
          <p:spPr>
            <a:xfrm>
              <a:off x="3951275" y="2684775"/>
              <a:ext cx="1582875" cy="1432975"/>
            </a:xfrm>
            <a:custGeom>
              <a:rect b="b" l="l" r="r" t="t"/>
              <a:pathLst>
                <a:path extrusionOk="0" h="57319" w="63315">
                  <a:moveTo>
                    <a:pt x="63253" y="1"/>
                  </a:moveTo>
                  <a:cubicBezTo>
                    <a:pt x="63253" y="139"/>
                    <a:pt x="63164" y="280"/>
                    <a:pt x="62968" y="395"/>
                  </a:cubicBezTo>
                  <a:lnTo>
                    <a:pt x="901" y="36229"/>
                  </a:lnTo>
                  <a:cubicBezTo>
                    <a:pt x="719" y="36334"/>
                    <a:pt x="473" y="36392"/>
                    <a:pt x="221" y="36392"/>
                  </a:cubicBezTo>
                  <a:cubicBezTo>
                    <a:pt x="148" y="36392"/>
                    <a:pt x="74" y="36387"/>
                    <a:pt x="1" y="36377"/>
                  </a:cubicBezTo>
                  <a:lnTo>
                    <a:pt x="1" y="36377"/>
                  </a:lnTo>
                  <a:lnTo>
                    <a:pt x="60" y="57304"/>
                  </a:lnTo>
                  <a:cubicBezTo>
                    <a:pt x="135" y="57314"/>
                    <a:pt x="210" y="57319"/>
                    <a:pt x="284" y="57319"/>
                  </a:cubicBezTo>
                  <a:cubicBezTo>
                    <a:pt x="536" y="57319"/>
                    <a:pt x="779" y="57262"/>
                    <a:pt x="961" y="57155"/>
                  </a:cubicBezTo>
                  <a:lnTo>
                    <a:pt x="63028" y="21321"/>
                  </a:lnTo>
                  <a:cubicBezTo>
                    <a:pt x="63224" y="21209"/>
                    <a:pt x="63315" y="21067"/>
                    <a:pt x="63313" y="20927"/>
                  </a:cubicBezTo>
                  <a:lnTo>
                    <a:pt x="6325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3" name="Google Shape;1083;p41"/>
          <p:cNvSpPr txBox="1"/>
          <p:nvPr>
            <p:ph idx="4294967295" type="ctrTitle"/>
          </p:nvPr>
        </p:nvSpPr>
        <p:spPr>
          <a:xfrm flipH="1">
            <a:off x="7469031" y="4439089"/>
            <a:ext cx="916500" cy="33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chemeClr val="lt1"/>
                </a:solidFill>
              </a:rPr>
              <a:t>Output</a:t>
            </a:r>
            <a:endParaRPr sz="1800">
              <a:solidFill>
                <a:schemeClr val="lt1"/>
              </a:solidFill>
            </a:endParaRPr>
          </a:p>
        </p:txBody>
      </p:sp>
      <p:sp>
        <p:nvSpPr>
          <p:cNvPr id="1084" name="Google Shape;1084;p41"/>
          <p:cNvSpPr txBox="1"/>
          <p:nvPr>
            <p:ph idx="4294967295" type="subTitle"/>
          </p:nvPr>
        </p:nvSpPr>
        <p:spPr>
          <a:xfrm flipH="1">
            <a:off x="82900" y="2863825"/>
            <a:ext cx="4027500" cy="21975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GB"/>
              <a:t>Widely used in image classification</a:t>
            </a:r>
            <a:endParaRPr/>
          </a:p>
          <a:p>
            <a:pPr indent="-342900" lvl="0" marL="457200" rtl="0" algn="l">
              <a:lnSpc>
                <a:spcPct val="115000"/>
              </a:lnSpc>
              <a:spcBef>
                <a:spcPts val="0"/>
              </a:spcBef>
              <a:spcAft>
                <a:spcPts val="0"/>
              </a:spcAft>
              <a:buSzPts val="1800"/>
              <a:buChar char="●"/>
            </a:pPr>
            <a:r>
              <a:rPr lang="en-GB"/>
              <a:t>Can be used for text analysis as well due to its ability to detect specific patterns</a:t>
            </a:r>
            <a:endParaRPr/>
          </a:p>
        </p:txBody>
      </p:sp>
      <p:sp>
        <p:nvSpPr>
          <p:cNvPr id="1085" name="Google Shape;1085;p41"/>
          <p:cNvSpPr txBox="1"/>
          <p:nvPr>
            <p:ph idx="4294967295" type="ctrTitle"/>
          </p:nvPr>
        </p:nvSpPr>
        <p:spPr>
          <a:xfrm flipH="1">
            <a:off x="303715" y="2282839"/>
            <a:ext cx="15606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is it?</a:t>
            </a:r>
            <a:endParaRPr/>
          </a:p>
        </p:txBody>
      </p:sp>
      <p:sp>
        <p:nvSpPr>
          <p:cNvPr id="1086" name="Google Shape;1086;p41"/>
          <p:cNvSpPr/>
          <p:nvPr/>
        </p:nvSpPr>
        <p:spPr>
          <a:xfrm rot="-2700000">
            <a:off x="1295562" y="593675"/>
            <a:ext cx="2478975" cy="1930826"/>
          </a:xfrm>
          <a:prstGeom prst="arc">
            <a:avLst>
              <a:gd fmla="val 12365302" name="adj1"/>
              <a:gd fmla="val 19568221" name="adj2"/>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1"/>
          <p:cNvSpPr/>
          <p:nvPr/>
        </p:nvSpPr>
        <p:spPr>
          <a:xfrm rot="8365908">
            <a:off x="5323273" y="2689837"/>
            <a:ext cx="2478962" cy="1930671"/>
          </a:xfrm>
          <a:prstGeom prst="arc">
            <a:avLst>
              <a:gd fmla="val 12365302" name="adj1"/>
              <a:gd fmla="val 19568221" name="adj2"/>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42"/>
          <p:cNvSpPr/>
          <p:nvPr/>
        </p:nvSpPr>
        <p:spPr>
          <a:xfrm rot="-5400000">
            <a:off x="5734350" y="-351400"/>
            <a:ext cx="2698200" cy="4121400"/>
          </a:xfrm>
          <a:prstGeom prst="round2SameRect">
            <a:avLst>
              <a:gd fmla="val 5000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2"/>
          <p:cNvSpPr txBox="1"/>
          <p:nvPr>
            <p:ph idx="4294967295" type="ctrTitle"/>
          </p:nvPr>
        </p:nvSpPr>
        <p:spPr>
          <a:xfrm flipH="1">
            <a:off x="6105299" y="322750"/>
            <a:ext cx="19563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is it?</a:t>
            </a:r>
            <a:endParaRPr/>
          </a:p>
        </p:txBody>
      </p:sp>
      <p:sp>
        <p:nvSpPr>
          <p:cNvPr id="1094" name="Google Shape;1094;p42"/>
          <p:cNvSpPr txBox="1"/>
          <p:nvPr>
            <p:ph type="title"/>
          </p:nvPr>
        </p:nvSpPr>
        <p:spPr>
          <a:xfrm>
            <a:off x="143475" y="128650"/>
            <a:ext cx="6274200" cy="84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Recurrent Neural Network </a:t>
            </a:r>
            <a:endParaRPr/>
          </a:p>
          <a:p>
            <a:pPr indent="0" lvl="0" marL="0" rtl="0" algn="l">
              <a:spcBef>
                <a:spcPts val="0"/>
              </a:spcBef>
              <a:spcAft>
                <a:spcPts val="0"/>
              </a:spcAft>
              <a:buNone/>
            </a:pPr>
            <a:r>
              <a:rPr lang="en-GB"/>
              <a:t>(RNN)</a:t>
            </a:r>
            <a:endParaRPr sz="3600">
              <a:solidFill>
                <a:schemeClr val="accent2"/>
              </a:solidFill>
            </a:endParaRPr>
          </a:p>
        </p:txBody>
      </p:sp>
      <p:sp>
        <p:nvSpPr>
          <p:cNvPr id="1095" name="Google Shape;1095;p42"/>
          <p:cNvSpPr/>
          <p:nvPr/>
        </p:nvSpPr>
        <p:spPr>
          <a:xfrm>
            <a:off x="24150" y="4023975"/>
            <a:ext cx="901500" cy="899700"/>
          </a:xfrm>
          <a:prstGeom prst="ellipse">
            <a:avLst/>
          </a:prstGeom>
          <a:solidFill>
            <a:srgbClr val="DD7E6B"/>
          </a:solid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Raleway Thin"/>
                <a:ea typeface="Raleway Thin"/>
                <a:cs typeface="Raleway Thin"/>
                <a:sym typeface="Raleway Thin"/>
              </a:rPr>
              <a:t>Input</a:t>
            </a:r>
            <a:endParaRPr sz="1000">
              <a:latin typeface="Raleway Thin"/>
              <a:ea typeface="Raleway Thin"/>
              <a:cs typeface="Raleway Thin"/>
              <a:sym typeface="Raleway Thin"/>
            </a:endParaRPr>
          </a:p>
        </p:txBody>
      </p:sp>
      <p:sp>
        <p:nvSpPr>
          <p:cNvPr id="1096" name="Google Shape;1096;p42"/>
          <p:cNvSpPr/>
          <p:nvPr/>
        </p:nvSpPr>
        <p:spPr>
          <a:xfrm>
            <a:off x="1048425" y="4023975"/>
            <a:ext cx="901500" cy="8997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Raleway Thin"/>
                <a:ea typeface="Raleway Thin"/>
                <a:cs typeface="Raleway Thin"/>
                <a:sym typeface="Raleway Thin"/>
              </a:rPr>
              <a:t>Emb-</a:t>
            </a:r>
            <a:endParaRPr sz="1000">
              <a:latin typeface="Raleway Thin"/>
              <a:ea typeface="Raleway Thin"/>
              <a:cs typeface="Raleway Thin"/>
              <a:sym typeface="Raleway Thin"/>
            </a:endParaRPr>
          </a:p>
          <a:p>
            <a:pPr indent="0" lvl="0" marL="0" rtl="0" algn="ctr">
              <a:spcBef>
                <a:spcPts val="0"/>
              </a:spcBef>
              <a:spcAft>
                <a:spcPts val="0"/>
              </a:spcAft>
              <a:buNone/>
            </a:pPr>
            <a:r>
              <a:rPr lang="en-GB" sz="1000">
                <a:latin typeface="Raleway Thin"/>
                <a:ea typeface="Raleway Thin"/>
                <a:cs typeface="Raleway Thin"/>
                <a:sym typeface="Raleway Thin"/>
              </a:rPr>
              <a:t>edding</a:t>
            </a:r>
            <a:endParaRPr sz="1000">
              <a:latin typeface="Raleway Thin"/>
              <a:ea typeface="Raleway Thin"/>
              <a:cs typeface="Raleway Thin"/>
              <a:sym typeface="Raleway Thin"/>
            </a:endParaRPr>
          </a:p>
        </p:txBody>
      </p:sp>
      <p:sp>
        <p:nvSpPr>
          <p:cNvPr id="1097" name="Google Shape;1097;p42"/>
          <p:cNvSpPr/>
          <p:nvPr/>
        </p:nvSpPr>
        <p:spPr>
          <a:xfrm>
            <a:off x="2072700" y="4023975"/>
            <a:ext cx="901500" cy="899700"/>
          </a:xfrm>
          <a:prstGeom prst="ellips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latin typeface="Raleway Thin"/>
                <a:ea typeface="Raleway Thin"/>
                <a:cs typeface="Raleway Thin"/>
                <a:sym typeface="Raleway Thin"/>
              </a:rPr>
              <a:t>Bidirec-tional</a:t>
            </a:r>
            <a:endParaRPr sz="900">
              <a:latin typeface="Raleway Thin"/>
              <a:ea typeface="Raleway Thin"/>
              <a:cs typeface="Raleway Thin"/>
              <a:sym typeface="Raleway Thin"/>
            </a:endParaRPr>
          </a:p>
        </p:txBody>
      </p:sp>
      <p:sp>
        <p:nvSpPr>
          <p:cNvPr id="1098" name="Google Shape;1098;p42"/>
          <p:cNvSpPr/>
          <p:nvPr/>
        </p:nvSpPr>
        <p:spPr>
          <a:xfrm>
            <a:off x="4121250" y="4023975"/>
            <a:ext cx="901500" cy="899700"/>
          </a:xfrm>
          <a:prstGeom prst="ellips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latin typeface="Raleway Thin"/>
                <a:ea typeface="Raleway Thin"/>
                <a:cs typeface="Raleway Thin"/>
                <a:sym typeface="Raleway Thin"/>
              </a:rPr>
              <a:t>Bidirec-tional</a:t>
            </a:r>
            <a:endParaRPr sz="900">
              <a:latin typeface="Raleway Thin"/>
              <a:ea typeface="Raleway Thin"/>
              <a:cs typeface="Raleway Thin"/>
              <a:sym typeface="Raleway Thin"/>
            </a:endParaRPr>
          </a:p>
        </p:txBody>
      </p:sp>
      <p:sp>
        <p:nvSpPr>
          <p:cNvPr id="1099" name="Google Shape;1099;p42"/>
          <p:cNvSpPr/>
          <p:nvPr/>
        </p:nvSpPr>
        <p:spPr>
          <a:xfrm>
            <a:off x="5145525" y="4023975"/>
            <a:ext cx="901500" cy="899700"/>
          </a:xfrm>
          <a:prstGeom prst="ellipse">
            <a:avLst/>
          </a:prstGeom>
          <a:solidFill>
            <a:srgbClr val="A2C4C9"/>
          </a:solid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latin typeface="Raleway Thin"/>
                <a:ea typeface="Raleway Thin"/>
                <a:cs typeface="Raleway Thin"/>
                <a:sym typeface="Raleway Thin"/>
              </a:rPr>
              <a:t>Dropout</a:t>
            </a:r>
            <a:endParaRPr sz="900">
              <a:latin typeface="Raleway Thin"/>
              <a:ea typeface="Raleway Thin"/>
              <a:cs typeface="Raleway Thin"/>
              <a:sym typeface="Raleway Thin"/>
            </a:endParaRPr>
          </a:p>
        </p:txBody>
      </p:sp>
      <p:sp>
        <p:nvSpPr>
          <p:cNvPr id="1100" name="Google Shape;1100;p42"/>
          <p:cNvSpPr/>
          <p:nvPr/>
        </p:nvSpPr>
        <p:spPr>
          <a:xfrm>
            <a:off x="6169800" y="4023975"/>
            <a:ext cx="901500" cy="8997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Raleway Thin"/>
                <a:ea typeface="Raleway Thin"/>
                <a:cs typeface="Raleway Thin"/>
                <a:sym typeface="Raleway Thin"/>
              </a:rPr>
              <a:t>Dense</a:t>
            </a:r>
            <a:endParaRPr sz="1000">
              <a:latin typeface="Raleway Thin"/>
              <a:ea typeface="Raleway Thin"/>
              <a:cs typeface="Raleway Thin"/>
              <a:sym typeface="Raleway Thin"/>
            </a:endParaRPr>
          </a:p>
        </p:txBody>
      </p:sp>
      <p:sp>
        <p:nvSpPr>
          <p:cNvPr id="1101" name="Google Shape;1101;p42"/>
          <p:cNvSpPr/>
          <p:nvPr/>
        </p:nvSpPr>
        <p:spPr>
          <a:xfrm>
            <a:off x="7194075" y="4023975"/>
            <a:ext cx="901500" cy="899700"/>
          </a:xfrm>
          <a:prstGeom prst="ellipse">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latin typeface="Raleway Thin"/>
                <a:ea typeface="Raleway Thin"/>
                <a:cs typeface="Raleway Thin"/>
                <a:sym typeface="Raleway Thin"/>
              </a:rPr>
              <a:t>Dropout</a:t>
            </a:r>
            <a:endParaRPr sz="900">
              <a:latin typeface="Raleway Thin"/>
              <a:ea typeface="Raleway Thin"/>
              <a:cs typeface="Raleway Thin"/>
              <a:sym typeface="Raleway Thin"/>
            </a:endParaRPr>
          </a:p>
        </p:txBody>
      </p:sp>
      <p:sp>
        <p:nvSpPr>
          <p:cNvPr id="1102" name="Google Shape;1102;p42"/>
          <p:cNvSpPr/>
          <p:nvPr/>
        </p:nvSpPr>
        <p:spPr>
          <a:xfrm>
            <a:off x="8218350" y="4023975"/>
            <a:ext cx="901500" cy="899700"/>
          </a:xfrm>
          <a:prstGeom prst="ellipse">
            <a:avLst/>
          </a:prstGeom>
          <a:solidFill>
            <a:srgbClr val="B4A7D6"/>
          </a:solidFill>
          <a:ln cap="flat" cmpd="sng" w="9525">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Raleway Thin"/>
                <a:ea typeface="Raleway Thin"/>
                <a:cs typeface="Raleway Thin"/>
                <a:sym typeface="Raleway Thin"/>
              </a:rPr>
              <a:t>Output</a:t>
            </a:r>
            <a:endParaRPr sz="1000">
              <a:latin typeface="Raleway Thin"/>
              <a:ea typeface="Raleway Thin"/>
              <a:cs typeface="Raleway Thin"/>
              <a:sym typeface="Raleway Thin"/>
            </a:endParaRPr>
          </a:p>
        </p:txBody>
      </p:sp>
      <p:sp>
        <p:nvSpPr>
          <p:cNvPr id="1103" name="Google Shape;1103;p42"/>
          <p:cNvSpPr/>
          <p:nvPr/>
        </p:nvSpPr>
        <p:spPr>
          <a:xfrm>
            <a:off x="24200" y="2311113"/>
            <a:ext cx="901500" cy="899700"/>
          </a:xfrm>
          <a:prstGeom prst="ellipse">
            <a:avLst/>
          </a:prstGeom>
          <a:solidFill>
            <a:srgbClr val="E6B8AF"/>
          </a:solidFill>
          <a:ln cap="flat" cmpd="sng" w="9525">
            <a:solidFill>
              <a:srgbClr val="E6B8A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Raleway Thin"/>
                <a:ea typeface="Raleway Thin"/>
                <a:cs typeface="Raleway Thin"/>
                <a:sym typeface="Raleway Thin"/>
              </a:rPr>
              <a:t>Input</a:t>
            </a:r>
            <a:endParaRPr sz="1000">
              <a:latin typeface="Raleway Thin"/>
              <a:ea typeface="Raleway Thin"/>
              <a:cs typeface="Raleway Thin"/>
              <a:sym typeface="Raleway Thin"/>
            </a:endParaRPr>
          </a:p>
        </p:txBody>
      </p:sp>
      <p:sp>
        <p:nvSpPr>
          <p:cNvPr id="1104" name="Google Shape;1104;p42"/>
          <p:cNvSpPr/>
          <p:nvPr/>
        </p:nvSpPr>
        <p:spPr>
          <a:xfrm>
            <a:off x="1048425" y="2311113"/>
            <a:ext cx="901500" cy="899700"/>
          </a:xfrm>
          <a:prstGeom prst="ellipse">
            <a:avLst/>
          </a:prstGeom>
          <a:solidFill>
            <a:srgbClr val="FCE5CD"/>
          </a:solidFill>
          <a:ln cap="flat" cmpd="sng" w="9525">
            <a:solidFill>
              <a:srgbClr val="FCE5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Raleway Thin"/>
                <a:ea typeface="Raleway Thin"/>
                <a:cs typeface="Raleway Thin"/>
                <a:sym typeface="Raleway Thin"/>
              </a:rPr>
              <a:t>Emb-</a:t>
            </a:r>
            <a:endParaRPr sz="1000">
              <a:latin typeface="Raleway Thin"/>
              <a:ea typeface="Raleway Thin"/>
              <a:cs typeface="Raleway Thin"/>
              <a:sym typeface="Raleway Thin"/>
            </a:endParaRPr>
          </a:p>
          <a:p>
            <a:pPr indent="0" lvl="0" marL="0" rtl="0" algn="ctr">
              <a:spcBef>
                <a:spcPts val="0"/>
              </a:spcBef>
              <a:spcAft>
                <a:spcPts val="0"/>
              </a:spcAft>
              <a:buNone/>
            </a:pPr>
            <a:r>
              <a:rPr lang="en-GB" sz="1000">
                <a:latin typeface="Raleway Thin"/>
                <a:ea typeface="Raleway Thin"/>
                <a:cs typeface="Raleway Thin"/>
                <a:sym typeface="Raleway Thin"/>
              </a:rPr>
              <a:t>edding</a:t>
            </a:r>
            <a:endParaRPr sz="1000">
              <a:latin typeface="Raleway Thin"/>
              <a:ea typeface="Raleway Thin"/>
              <a:cs typeface="Raleway Thin"/>
              <a:sym typeface="Raleway Thin"/>
            </a:endParaRPr>
          </a:p>
        </p:txBody>
      </p:sp>
      <p:sp>
        <p:nvSpPr>
          <p:cNvPr id="1105" name="Google Shape;1105;p42"/>
          <p:cNvSpPr/>
          <p:nvPr/>
        </p:nvSpPr>
        <p:spPr>
          <a:xfrm>
            <a:off x="2072638" y="2311113"/>
            <a:ext cx="901500" cy="899700"/>
          </a:xfrm>
          <a:prstGeom prst="ellipse">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latin typeface="Raleway Thin"/>
                <a:ea typeface="Raleway Thin"/>
                <a:cs typeface="Raleway Thin"/>
                <a:sym typeface="Raleway Thin"/>
              </a:rPr>
              <a:t>LSTM</a:t>
            </a:r>
            <a:endParaRPr sz="900">
              <a:latin typeface="Raleway Thin"/>
              <a:ea typeface="Raleway Thin"/>
              <a:cs typeface="Raleway Thin"/>
              <a:sym typeface="Raleway Thin"/>
            </a:endParaRPr>
          </a:p>
        </p:txBody>
      </p:sp>
      <p:sp>
        <p:nvSpPr>
          <p:cNvPr id="1106" name="Google Shape;1106;p42"/>
          <p:cNvSpPr/>
          <p:nvPr/>
        </p:nvSpPr>
        <p:spPr>
          <a:xfrm>
            <a:off x="3096875" y="2311113"/>
            <a:ext cx="901500" cy="899700"/>
          </a:xfrm>
          <a:prstGeom prst="ellipse">
            <a:avLst/>
          </a:prstGeom>
          <a:solidFill>
            <a:srgbClr val="C9DAF8"/>
          </a:solid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latin typeface="Raleway Thin"/>
                <a:ea typeface="Raleway Thin"/>
                <a:cs typeface="Raleway Thin"/>
                <a:sym typeface="Raleway Thin"/>
              </a:rPr>
              <a:t>Dense</a:t>
            </a:r>
            <a:endParaRPr sz="900">
              <a:latin typeface="Raleway Thin"/>
              <a:ea typeface="Raleway Thin"/>
              <a:cs typeface="Raleway Thin"/>
              <a:sym typeface="Raleway Thin"/>
            </a:endParaRPr>
          </a:p>
        </p:txBody>
      </p:sp>
      <p:sp>
        <p:nvSpPr>
          <p:cNvPr id="1107" name="Google Shape;1107;p42"/>
          <p:cNvSpPr/>
          <p:nvPr/>
        </p:nvSpPr>
        <p:spPr>
          <a:xfrm>
            <a:off x="4121100" y="2311125"/>
            <a:ext cx="901500" cy="899700"/>
          </a:xfrm>
          <a:prstGeom prst="ellipse">
            <a:avLst/>
          </a:prstGeom>
          <a:solidFill>
            <a:srgbClr val="D9D2E9"/>
          </a:solidFill>
          <a:ln cap="flat" cmpd="sng" w="9525">
            <a:solidFill>
              <a:srgbClr val="D9D2E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latin typeface="Raleway Thin"/>
                <a:ea typeface="Raleway Thin"/>
                <a:cs typeface="Raleway Thin"/>
                <a:sym typeface="Raleway Thin"/>
              </a:rPr>
              <a:t>Dropout</a:t>
            </a:r>
            <a:endParaRPr sz="900">
              <a:latin typeface="Raleway Thin"/>
              <a:ea typeface="Raleway Thin"/>
              <a:cs typeface="Raleway Thin"/>
              <a:sym typeface="Raleway Thin"/>
            </a:endParaRPr>
          </a:p>
        </p:txBody>
      </p:sp>
      <p:sp>
        <p:nvSpPr>
          <p:cNvPr id="1108" name="Google Shape;1108;p42"/>
          <p:cNvSpPr/>
          <p:nvPr/>
        </p:nvSpPr>
        <p:spPr>
          <a:xfrm>
            <a:off x="5145325" y="2311125"/>
            <a:ext cx="901500" cy="899700"/>
          </a:xfrm>
          <a:prstGeom prst="ellipse">
            <a:avLst/>
          </a:prstGeom>
          <a:solidFill>
            <a:srgbClr val="EAD1DC"/>
          </a:solid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latin typeface="Raleway Thin"/>
                <a:ea typeface="Raleway Thin"/>
                <a:cs typeface="Raleway Thin"/>
                <a:sym typeface="Raleway Thin"/>
              </a:rPr>
              <a:t>Output</a:t>
            </a:r>
            <a:endParaRPr sz="900">
              <a:latin typeface="Raleway Thin"/>
              <a:ea typeface="Raleway Thin"/>
              <a:cs typeface="Raleway Thin"/>
              <a:sym typeface="Raleway Thin"/>
            </a:endParaRPr>
          </a:p>
        </p:txBody>
      </p:sp>
      <p:sp>
        <p:nvSpPr>
          <p:cNvPr id="1109" name="Google Shape;1109;p42"/>
          <p:cNvSpPr txBox="1"/>
          <p:nvPr>
            <p:ph idx="4294967295" type="ctrTitle"/>
          </p:nvPr>
        </p:nvSpPr>
        <p:spPr>
          <a:xfrm flipH="1">
            <a:off x="143474" y="1691838"/>
            <a:ext cx="27114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LSTM</a:t>
            </a:r>
            <a:endParaRPr/>
          </a:p>
        </p:txBody>
      </p:sp>
      <p:sp>
        <p:nvSpPr>
          <p:cNvPr id="1110" name="Google Shape;1110;p42"/>
          <p:cNvSpPr/>
          <p:nvPr/>
        </p:nvSpPr>
        <p:spPr>
          <a:xfrm rot="-5400000">
            <a:off x="666854" y="2201487"/>
            <a:ext cx="1692300" cy="1119000"/>
          </a:xfrm>
          <a:prstGeom prst="arc">
            <a:avLst>
              <a:gd fmla="val 12191844" name="adj1"/>
              <a:gd fmla="val 20103705" name="adj2"/>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2"/>
          <p:cNvSpPr txBox="1"/>
          <p:nvPr>
            <p:ph idx="4294967295" type="subTitle"/>
          </p:nvPr>
        </p:nvSpPr>
        <p:spPr>
          <a:xfrm flipH="1">
            <a:off x="3096975" y="704825"/>
            <a:ext cx="6076800" cy="11523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GB"/>
              <a:t>Share parameters across different time steps</a:t>
            </a:r>
            <a:endParaRPr/>
          </a:p>
          <a:p>
            <a:pPr indent="-342900" lvl="0" marL="457200" rtl="0" algn="l">
              <a:lnSpc>
                <a:spcPct val="115000"/>
              </a:lnSpc>
              <a:spcBef>
                <a:spcPts val="0"/>
              </a:spcBef>
              <a:spcAft>
                <a:spcPts val="0"/>
              </a:spcAft>
              <a:buSzPts val="1800"/>
              <a:buChar char="●"/>
            </a:pPr>
            <a:r>
              <a:rPr lang="en-GB"/>
              <a:t>Performs same function for each input of data while output dependent on computation of the previous one</a:t>
            </a:r>
            <a:endParaRPr/>
          </a:p>
        </p:txBody>
      </p:sp>
      <p:sp>
        <p:nvSpPr>
          <p:cNvPr id="1112" name="Google Shape;1112;p42"/>
          <p:cNvSpPr/>
          <p:nvPr/>
        </p:nvSpPr>
        <p:spPr>
          <a:xfrm rot="5400000">
            <a:off x="3711729" y="2201487"/>
            <a:ext cx="1692300" cy="1119000"/>
          </a:xfrm>
          <a:prstGeom prst="arc">
            <a:avLst>
              <a:gd fmla="val 12191844" name="adj1"/>
              <a:gd fmla="val 20103705" name="adj2"/>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2"/>
          <p:cNvSpPr/>
          <p:nvPr/>
        </p:nvSpPr>
        <p:spPr>
          <a:xfrm rot="-5400000">
            <a:off x="761779" y="3914337"/>
            <a:ext cx="1692300" cy="1119000"/>
          </a:xfrm>
          <a:prstGeom prst="arc">
            <a:avLst>
              <a:gd fmla="val 12191844" name="adj1"/>
              <a:gd fmla="val 20103705" name="adj2"/>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2"/>
          <p:cNvSpPr/>
          <p:nvPr/>
        </p:nvSpPr>
        <p:spPr>
          <a:xfrm rot="5400000">
            <a:off x="6689929" y="3893787"/>
            <a:ext cx="1692300" cy="1119000"/>
          </a:xfrm>
          <a:prstGeom prst="arc">
            <a:avLst>
              <a:gd fmla="val 12191844" name="adj1"/>
              <a:gd fmla="val 20103705" name="adj2"/>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2"/>
          <p:cNvSpPr txBox="1"/>
          <p:nvPr>
            <p:ph idx="4294967295" type="ctrTitle"/>
          </p:nvPr>
        </p:nvSpPr>
        <p:spPr>
          <a:xfrm flipH="1">
            <a:off x="24199" y="3463000"/>
            <a:ext cx="27114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Bidirectional LSTM</a:t>
            </a:r>
            <a:endParaRPr/>
          </a:p>
        </p:txBody>
      </p:sp>
      <p:sp>
        <p:nvSpPr>
          <p:cNvPr id="1116" name="Google Shape;1116;p42"/>
          <p:cNvSpPr/>
          <p:nvPr/>
        </p:nvSpPr>
        <p:spPr>
          <a:xfrm>
            <a:off x="1048425" y="4023963"/>
            <a:ext cx="901500" cy="899700"/>
          </a:xfrm>
          <a:prstGeom prst="ellipse">
            <a:avLst/>
          </a:prstGeom>
          <a:solidFill>
            <a:srgbClr val="FCE5CD"/>
          </a:solidFill>
          <a:ln cap="flat" cmpd="sng" w="9525">
            <a:solidFill>
              <a:srgbClr val="FCE5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Raleway Thin"/>
                <a:ea typeface="Raleway Thin"/>
                <a:cs typeface="Raleway Thin"/>
                <a:sym typeface="Raleway Thin"/>
              </a:rPr>
              <a:t>Emb-</a:t>
            </a:r>
            <a:endParaRPr sz="1000">
              <a:latin typeface="Raleway Thin"/>
              <a:ea typeface="Raleway Thin"/>
              <a:cs typeface="Raleway Thin"/>
              <a:sym typeface="Raleway Thin"/>
            </a:endParaRPr>
          </a:p>
          <a:p>
            <a:pPr indent="0" lvl="0" marL="0" rtl="0" algn="ctr">
              <a:spcBef>
                <a:spcPts val="0"/>
              </a:spcBef>
              <a:spcAft>
                <a:spcPts val="0"/>
              </a:spcAft>
              <a:buNone/>
            </a:pPr>
            <a:r>
              <a:rPr lang="en-GB" sz="1000">
                <a:latin typeface="Raleway Thin"/>
                <a:ea typeface="Raleway Thin"/>
                <a:cs typeface="Raleway Thin"/>
                <a:sym typeface="Raleway Thin"/>
              </a:rPr>
              <a:t>edding</a:t>
            </a:r>
            <a:endParaRPr sz="1000">
              <a:latin typeface="Raleway Thin"/>
              <a:ea typeface="Raleway Thin"/>
              <a:cs typeface="Raleway Thin"/>
              <a:sym typeface="Raleway Thin"/>
            </a:endParaRPr>
          </a:p>
        </p:txBody>
      </p:sp>
      <p:sp>
        <p:nvSpPr>
          <p:cNvPr id="1117" name="Google Shape;1117;p42"/>
          <p:cNvSpPr/>
          <p:nvPr/>
        </p:nvSpPr>
        <p:spPr>
          <a:xfrm>
            <a:off x="2072700" y="4023975"/>
            <a:ext cx="901500" cy="899700"/>
          </a:xfrm>
          <a:prstGeom prst="ellips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latin typeface="Raleway Thin"/>
                <a:ea typeface="Raleway Thin"/>
                <a:cs typeface="Raleway Thin"/>
                <a:sym typeface="Raleway Thin"/>
              </a:rPr>
              <a:t>Bidirec-tional</a:t>
            </a:r>
            <a:endParaRPr sz="900">
              <a:latin typeface="Raleway Thin"/>
              <a:ea typeface="Raleway Thin"/>
              <a:cs typeface="Raleway Thin"/>
              <a:sym typeface="Raleway Thin"/>
            </a:endParaRPr>
          </a:p>
        </p:txBody>
      </p:sp>
      <p:sp>
        <p:nvSpPr>
          <p:cNvPr id="1118" name="Google Shape;1118;p42"/>
          <p:cNvSpPr/>
          <p:nvPr/>
        </p:nvSpPr>
        <p:spPr>
          <a:xfrm>
            <a:off x="6169800" y="4023963"/>
            <a:ext cx="901500" cy="899700"/>
          </a:xfrm>
          <a:prstGeom prst="ellipse">
            <a:avLst/>
          </a:prstGeom>
          <a:solidFill>
            <a:srgbClr val="C9DAF8"/>
          </a:solid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latin typeface="Raleway Thin"/>
                <a:ea typeface="Raleway Thin"/>
                <a:cs typeface="Raleway Thin"/>
                <a:sym typeface="Raleway Thin"/>
              </a:rPr>
              <a:t>Dense</a:t>
            </a:r>
            <a:endParaRPr sz="900">
              <a:latin typeface="Raleway Thin"/>
              <a:ea typeface="Raleway Thin"/>
              <a:cs typeface="Raleway Thin"/>
              <a:sym typeface="Raleway Thin"/>
            </a:endParaRPr>
          </a:p>
        </p:txBody>
      </p:sp>
      <p:sp>
        <p:nvSpPr>
          <p:cNvPr id="1119" name="Google Shape;1119;p42"/>
          <p:cNvSpPr/>
          <p:nvPr/>
        </p:nvSpPr>
        <p:spPr>
          <a:xfrm>
            <a:off x="4121100" y="2311125"/>
            <a:ext cx="901500" cy="899700"/>
          </a:xfrm>
          <a:prstGeom prst="ellipse">
            <a:avLst/>
          </a:prstGeom>
          <a:solidFill>
            <a:srgbClr val="A2C4C9"/>
          </a:solid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latin typeface="Raleway Thin"/>
                <a:ea typeface="Raleway Thin"/>
                <a:cs typeface="Raleway Thin"/>
                <a:sym typeface="Raleway Thin"/>
              </a:rPr>
              <a:t>Dropout</a:t>
            </a:r>
            <a:endParaRPr sz="900">
              <a:latin typeface="Raleway Thin"/>
              <a:ea typeface="Raleway Thin"/>
              <a:cs typeface="Raleway Thin"/>
              <a:sym typeface="Raleway Thin"/>
            </a:endParaRPr>
          </a:p>
        </p:txBody>
      </p:sp>
      <p:sp>
        <p:nvSpPr>
          <p:cNvPr id="1120" name="Google Shape;1120;p42"/>
          <p:cNvSpPr/>
          <p:nvPr/>
        </p:nvSpPr>
        <p:spPr>
          <a:xfrm>
            <a:off x="7194075" y="4023975"/>
            <a:ext cx="901500" cy="899700"/>
          </a:xfrm>
          <a:prstGeom prst="ellipse">
            <a:avLst/>
          </a:prstGeom>
          <a:solidFill>
            <a:srgbClr val="A2C4C9"/>
          </a:solid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latin typeface="Raleway Thin"/>
                <a:ea typeface="Raleway Thin"/>
                <a:cs typeface="Raleway Thin"/>
                <a:sym typeface="Raleway Thin"/>
              </a:rPr>
              <a:t>Dropout</a:t>
            </a:r>
            <a:endParaRPr sz="900">
              <a:latin typeface="Raleway Thin"/>
              <a:ea typeface="Raleway Thin"/>
              <a:cs typeface="Raleway Thin"/>
              <a:sym typeface="Raleway Thin"/>
            </a:endParaRPr>
          </a:p>
        </p:txBody>
      </p:sp>
      <p:sp>
        <p:nvSpPr>
          <p:cNvPr id="1121" name="Google Shape;1121;p42"/>
          <p:cNvSpPr/>
          <p:nvPr/>
        </p:nvSpPr>
        <p:spPr>
          <a:xfrm>
            <a:off x="24200" y="2311125"/>
            <a:ext cx="901500" cy="899700"/>
          </a:xfrm>
          <a:prstGeom prst="ellipse">
            <a:avLst/>
          </a:prstGeom>
          <a:solidFill>
            <a:srgbClr val="DD7E6B"/>
          </a:solid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Raleway Thin"/>
                <a:ea typeface="Raleway Thin"/>
                <a:cs typeface="Raleway Thin"/>
                <a:sym typeface="Raleway Thin"/>
              </a:rPr>
              <a:t>Input</a:t>
            </a:r>
            <a:endParaRPr sz="1000">
              <a:latin typeface="Raleway Thin"/>
              <a:ea typeface="Raleway Thin"/>
              <a:cs typeface="Raleway Thin"/>
              <a:sym typeface="Raleway Thin"/>
            </a:endParaRPr>
          </a:p>
        </p:txBody>
      </p:sp>
      <p:sp>
        <p:nvSpPr>
          <p:cNvPr id="1122" name="Google Shape;1122;p42"/>
          <p:cNvSpPr/>
          <p:nvPr/>
        </p:nvSpPr>
        <p:spPr>
          <a:xfrm>
            <a:off x="5145325" y="2311125"/>
            <a:ext cx="901500" cy="899700"/>
          </a:xfrm>
          <a:prstGeom prst="ellipse">
            <a:avLst/>
          </a:prstGeom>
          <a:solidFill>
            <a:srgbClr val="B4A7D6"/>
          </a:solidFill>
          <a:ln cap="flat" cmpd="sng" w="9525">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Raleway Thin"/>
                <a:ea typeface="Raleway Thin"/>
                <a:cs typeface="Raleway Thin"/>
                <a:sym typeface="Raleway Thin"/>
              </a:rPr>
              <a:t>Output</a:t>
            </a:r>
            <a:endParaRPr sz="1000">
              <a:latin typeface="Raleway Thin"/>
              <a:ea typeface="Raleway Thin"/>
              <a:cs typeface="Raleway Thin"/>
              <a:sym typeface="Raleway Thin"/>
            </a:endParaRPr>
          </a:p>
        </p:txBody>
      </p:sp>
      <p:sp>
        <p:nvSpPr>
          <p:cNvPr id="1123" name="Google Shape;1123;p42"/>
          <p:cNvSpPr/>
          <p:nvPr/>
        </p:nvSpPr>
        <p:spPr>
          <a:xfrm>
            <a:off x="3096975" y="4003425"/>
            <a:ext cx="901500" cy="899700"/>
          </a:xfrm>
          <a:prstGeom prst="ellipse">
            <a:avLst/>
          </a:prstGeom>
          <a:solidFill>
            <a:srgbClr val="A2C4C9"/>
          </a:solid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latin typeface="Raleway Thin"/>
                <a:ea typeface="Raleway Thin"/>
                <a:cs typeface="Raleway Thin"/>
                <a:sym typeface="Raleway Thin"/>
              </a:rPr>
              <a:t>Dropout</a:t>
            </a:r>
            <a:endParaRPr sz="900">
              <a:latin typeface="Raleway Thin"/>
              <a:ea typeface="Raleway Thin"/>
              <a:cs typeface="Raleway Thin"/>
              <a:sym typeface="Raleway Thi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5"/>
                                        </p:tgtEl>
                                        <p:attrNameLst>
                                          <p:attrName>style.visibility</p:attrName>
                                        </p:attrNameLst>
                                      </p:cBhvr>
                                      <p:to>
                                        <p:strVal val="visible"/>
                                      </p:to>
                                    </p:set>
                                    <p:animEffect filter="fade" transition="in">
                                      <p:cBhvr>
                                        <p:cTn dur="1000"/>
                                        <p:tgtEl>
                                          <p:spTgt spid="1095"/>
                                        </p:tgtEl>
                                      </p:cBhvr>
                                    </p:animEffect>
                                  </p:childTnLst>
                                </p:cTn>
                              </p:par>
                              <p:par>
                                <p:cTn fill="hold" nodeType="withEffect" presetClass="entr" presetID="10" presetSubtype="0">
                                  <p:stCondLst>
                                    <p:cond delay="0"/>
                                  </p:stCondLst>
                                  <p:childTnLst>
                                    <p:set>
                                      <p:cBhvr>
                                        <p:cTn dur="1" fill="hold">
                                          <p:stCondLst>
                                            <p:cond delay="0"/>
                                          </p:stCondLst>
                                        </p:cTn>
                                        <p:tgtEl>
                                          <p:spTgt spid="1096"/>
                                        </p:tgtEl>
                                        <p:attrNameLst>
                                          <p:attrName>style.visibility</p:attrName>
                                        </p:attrNameLst>
                                      </p:cBhvr>
                                      <p:to>
                                        <p:strVal val="visible"/>
                                      </p:to>
                                    </p:set>
                                    <p:animEffect filter="fade" transition="in">
                                      <p:cBhvr>
                                        <p:cTn dur="1000"/>
                                        <p:tgtEl>
                                          <p:spTgt spid="1096"/>
                                        </p:tgtEl>
                                      </p:cBhvr>
                                    </p:animEffect>
                                  </p:childTnLst>
                                </p:cTn>
                              </p:par>
                              <p:par>
                                <p:cTn fill="hold" nodeType="withEffect" presetClass="entr" presetID="10" presetSubtype="0">
                                  <p:stCondLst>
                                    <p:cond delay="0"/>
                                  </p:stCondLst>
                                  <p:childTnLst>
                                    <p:set>
                                      <p:cBhvr>
                                        <p:cTn dur="1" fill="hold">
                                          <p:stCondLst>
                                            <p:cond delay="0"/>
                                          </p:stCondLst>
                                        </p:cTn>
                                        <p:tgtEl>
                                          <p:spTgt spid="1097"/>
                                        </p:tgtEl>
                                        <p:attrNameLst>
                                          <p:attrName>style.visibility</p:attrName>
                                        </p:attrNameLst>
                                      </p:cBhvr>
                                      <p:to>
                                        <p:strVal val="visible"/>
                                      </p:to>
                                    </p:set>
                                    <p:animEffect filter="fade" transition="in">
                                      <p:cBhvr>
                                        <p:cTn dur="1000"/>
                                        <p:tgtEl>
                                          <p:spTgt spid="1097"/>
                                        </p:tgtEl>
                                      </p:cBhvr>
                                    </p:animEffect>
                                  </p:childTnLst>
                                </p:cTn>
                              </p:par>
                              <p:par>
                                <p:cTn fill="hold" nodeType="withEffect" presetClass="entr" presetID="10" presetSubtype="0">
                                  <p:stCondLst>
                                    <p:cond delay="0"/>
                                  </p:stCondLst>
                                  <p:childTnLst>
                                    <p:set>
                                      <p:cBhvr>
                                        <p:cTn dur="1" fill="hold">
                                          <p:stCondLst>
                                            <p:cond delay="0"/>
                                          </p:stCondLst>
                                        </p:cTn>
                                        <p:tgtEl>
                                          <p:spTgt spid="1098"/>
                                        </p:tgtEl>
                                        <p:attrNameLst>
                                          <p:attrName>style.visibility</p:attrName>
                                        </p:attrNameLst>
                                      </p:cBhvr>
                                      <p:to>
                                        <p:strVal val="visible"/>
                                      </p:to>
                                    </p:set>
                                    <p:animEffect filter="fade" transition="in">
                                      <p:cBhvr>
                                        <p:cTn dur="1000"/>
                                        <p:tgtEl>
                                          <p:spTgt spid="1098"/>
                                        </p:tgtEl>
                                      </p:cBhvr>
                                    </p:animEffect>
                                  </p:childTnLst>
                                </p:cTn>
                              </p:par>
                              <p:par>
                                <p:cTn fill="hold" nodeType="withEffect" presetClass="entr" presetID="10" presetSubtype="0">
                                  <p:stCondLst>
                                    <p:cond delay="0"/>
                                  </p:stCondLst>
                                  <p:childTnLst>
                                    <p:set>
                                      <p:cBhvr>
                                        <p:cTn dur="1" fill="hold">
                                          <p:stCondLst>
                                            <p:cond delay="0"/>
                                          </p:stCondLst>
                                        </p:cTn>
                                        <p:tgtEl>
                                          <p:spTgt spid="1099"/>
                                        </p:tgtEl>
                                        <p:attrNameLst>
                                          <p:attrName>style.visibility</p:attrName>
                                        </p:attrNameLst>
                                      </p:cBhvr>
                                      <p:to>
                                        <p:strVal val="visible"/>
                                      </p:to>
                                    </p:set>
                                    <p:animEffect filter="fade" transition="in">
                                      <p:cBhvr>
                                        <p:cTn dur="1000"/>
                                        <p:tgtEl>
                                          <p:spTgt spid="1099"/>
                                        </p:tgtEl>
                                      </p:cBhvr>
                                    </p:animEffect>
                                  </p:childTnLst>
                                </p:cTn>
                              </p:par>
                              <p:par>
                                <p:cTn fill="hold" nodeType="withEffect" presetClass="entr" presetID="10" presetSubtype="0">
                                  <p:stCondLst>
                                    <p:cond delay="0"/>
                                  </p:stCondLst>
                                  <p:childTnLst>
                                    <p:set>
                                      <p:cBhvr>
                                        <p:cTn dur="1" fill="hold">
                                          <p:stCondLst>
                                            <p:cond delay="0"/>
                                          </p:stCondLst>
                                        </p:cTn>
                                        <p:tgtEl>
                                          <p:spTgt spid="1100"/>
                                        </p:tgtEl>
                                        <p:attrNameLst>
                                          <p:attrName>style.visibility</p:attrName>
                                        </p:attrNameLst>
                                      </p:cBhvr>
                                      <p:to>
                                        <p:strVal val="visible"/>
                                      </p:to>
                                    </p:set>
                                    <p:animEffect filter="fade" transition="in">
                                      <p:cBhvr>
                                        <p:cTn dur="1000"/>
                                        <p:tgtEl>
                                          <p:spTgt spid="1100"/>
                                        </p:tgtEl>
                                      </p:cBhvr>
                                    </p:animEffect>
                                  </p:childTnLst>
                                </p:cTn>
                              </p:par>
                              <p:par>
                                <p:cTn fill="hold" nodeType="withEffect" presetClass="entr" presetID="10" presetSubtype="0">
                                  <p:stCondLst>
                                    <p:cond delay="0"/>
                                  </p:stCondLst>
                                  <p:childTnLst>
                                    <p:set>
                                      <p:cBhvr>
                                        <p:cTn dur="1" fill="hold">
                                          <p:stCondLst>
                                            <p:cond delay="0"/>
                                          </p:stCondLst>
                                        </p:cTn>
                                        <p:tgtEl>
                                          <p:spTgt spid="1101"/>
                                        </p:tgtEl>
                                        <p:attrNameLst>
                                          <p:attrName>style.visibility</p:attrName>
                                        </p:attrNameLst>
                                      </p:cBhvr>
                                      <p:to>
                                        <p:strVal val="visible"/>
                                      </p:to>
                                    </p:set>
                                    <p:animEffect filter="fade" transition="in">
                                      <p:cBhvr>
                                        <p:cTn dur="1000"/>
                                        <p:tgtEl>
                                          <p:spTgt spid="1101"/>
                                        </p:tgtEl>
                                      </p:cBhvr>
                                    </p:animEffect>
                                  </p:childTnLst>
                                </p:cTn>
                              </p:par>
                              <p:par>
                                <p:cTn fill="hold" nodeType="withEffect" presetClass="entr" presetID="10" presetSubtype="0">
                                  <p:stCondLst>
                                    <p:cond delay="0"/>
                                  </p:stCondLst>
                                  <p:childTnLst>
                                    <p:set>
                                      <p:cBhvr>
                                        <p:cTn dur="1" fill="hold">
                                          <p:stCondLst>
                                            <p:cond delay="0"/>
                                          </p:stCondLst>
                                        </p:cTn>
                                        <p:tgtEl>
                                          <p:spTgt spid="1102"/>
                                        </p:tgtEl>
                                        <p:attrNameLst>
                                          <p:attrName>style.visibility</p:attrName>
                                        </p:attrNameLst>
                                      </p:cBhvr>
                                      <p:to>
                                        <p:strVal val="visible"/>
                                      </p:to>
                                    </p:set>
                                    <p:animEffect filter="fade" transition="in">
                                      <p:cBhvr>
                                        <p:cTn dur="1000"/>
                                        <p:tgtEl>
                                          <p:spTgt spid="1102"/>
                                        </p:tgtEl>
                                      </p:cBhvr>
                                    </p:animEffect>
                                  </p:childTnLst>
                                </p:cTn>
                              </p:par>
                              <p:par>
                                <p:cTn fill="hold" nodeType="withEffect" presetClass="entr" presetID="10" presetSubtype="0">
                                  <p:stCondLst>
                                    <p:cond delay="0"/>
                                  </p:stCondLst>
                                  <p:childTnLst>
                                    <p:set>
                                      <p:cBhvr>
                                        <p:cTn dur="1" fill="hold">
                                          <p:stCondLst>
                                            <p:cond delay="0"/>
                                          </p:stCondLst>
                                        </p:cTn>
                                        <p:tgtEl>
                                          <p:spTgt spid="1113"/>
                                        </p:tgtEl>
                                        <p:attrNameLst>
                                          <p:attrName>style.visibility</p:attrName>
                                        </p:attrNameLst>
                                      </p:cBhvr>
                                      <p:to>
                                        <p:strVal val="visible"/>
                                      </p:to>
                                    </p:set>
                                    <p:animEffect filter="fade" transition="in">
                                      <p:cBhvr>
                                        <p:cTn dur="1000"/>
                                        <p:tgtEl>
                                          <p:spTgt spid="1113"/>
                                        </p:tgtEl>
                                      </p:cBhvr>
                                    </p:animEffect>
                                  </p:childTnLst>
                                </p:cTn>
                              </p:par>
                              <p:par>
                                <p:cTn fill="hold" nodeType="withEffect" presetClass="entr" presetID="10" presetSubtype="0">
                                  <p:stCondLst>
                                    <p:cond delay="0"/>
                                  </p:stCondLst>
                                  <p:childTnLst>
                                    <p:set>
                                      <p:cBhvr>
                                        <p:cTn dur="1" fill="hold">
                                          <p:stCondLst>
                                            <p:cond delay="0"/>
                                          </p:stCondLst>
                                        </p:cTn>
                                        <p:tgtEl>
                                          <p:spTgt spid="1114"/>
                                        </p:tgtEl>
                                        <p:attrNameLst>
                                          <p:attrName>style.visibility</p:attrName>
                                        </p:attrNameLst>
                                      </p:cBhvr>
                                      <p:to>
                                        <p:strVal val="visible"/>
                                      </p:to>
                                    </p:set>
                                    <p:animEffect filter="fade" transition="in">
                                      <p:cBhvr>
                                        <p:cTn dur="1000"/>
                                        <p:tgtEl>
                                          <p:spTgt spid="1114"/>
                                        </p:tgtEl>
                                      </p:cBhvr>
                                    </p:animEffect>
                                  </p:childTnLst>
                                </p:cTn>
                              </p:par>
                              <p:par>
                                <p:cTn fill="hold" nodeType="withEffect" presetClass="entr" presetID="10" presetSubtype="0">
                                  <p:stCondLst>
                                    <p:cond delay="0"/>
                                  </p:stCondLst>
                                  <p:childTnLst>
                                    <p:set>
                                      <p:cBhvr>
                                        <p:cTn dur="1" fill="hold">
                                          <p:stCondLst>
                                            <p:cond delay="0"/>
                                          </p:stCondLst>
                                        </p:cTn>
                                        <p:tgtEl>
                                          <p:spTgt spid="1115"/>
                                        </p:tgtEl>
                                        <p:attrNameLst>
                                          <p:attrName>style.visibility</p:attrName>
                                        </p:attrNameLst>
                                      </p:cBhvr>
                                      <p:to>
                                        <p:strVal val="visible"/>
                                      </p:to>
                                    </p:set>
                                    <p:animEffect filter="fade" transition="in">
                                      <p:cBhvr>
                                        <p:cTn dur="1000"/>
                                        <p:tgtEl>
                                          <p:spTgt spid="1115"/>
                                        </p:tgtEl>
                                      </p:cBhvr>
                                    </p:animEffect>
                                  </p:childTnLst>
                                </p:cTn>
                              </p:par>
                              <p:par>
                                <p:cTn fill="hold" nodeType="withEffect" presetClass="entr" presetID="10" presetSubtype="0">
                                  <p:stCondLst>
                                    <p:cond delay="0"/>
                                  </p:stCondLst>
                                  <p:childTnLst>
                                    <p:set>
                                      <p:cBhvr>
                                        <p:cTn dur="1" fill="hold">
                                          <p:stCondLst>
                                            <p:cond delay="0"/>
                                          </p:stCondLst>
                                        </p:cTn>
                                        <p:tgtEl>
                                          <p:spTgt spid="1116"/>
                                        </p:tgtEl>
                                        <p:attrNameLst>
                                          <p:attrName>style.visibility</p:attrName>
                                        </p:attrNameLst>
                                      </p:cBhvr>
                                      <p:to>
                                        <p:strVal val="visible"/>
                                      </p:to>
                                    </p:set>
                                    <p:animEffect filter="fade" transition="in">
                                      <p:cBhvr>
                                        <p:cTn dur="1000"/>
                                        <p:tgtEl>
                                          <p:spTgt spid="1116"/>
                                        </p:tgtEl>
                                      </p:cBhvr>
                                    </p:animEffect>
                                  </p:childTnLst>
                                </p:cTn>
                              </p:par>
                              <p:par>
                                <p:cTn fill="hold" nodeType="withEffect" presetClass="entr" presetID="10" presetSubtype="0">
                                  <p:stCondLst>
                                    <p:cond delay="0"/>
                                  </p:stCondLst>
                                  <p:childTnLst>
                                    <p:set>
                                      <p:cBhvr>
                                        <p:cTn dur="1" fill="hold">
                                          <p:stCondLst>
                                            <p:cond delay="0"/>
                                          </p:stCondLst>
                                        </p:cTn>
                                        <p:tgtEl>
                                          <p:spTgt spid="1117"/>
                                        </p:tgtEl>
                                        <p:attrNameLst>
                                          <p:attrName>style.visibility</p:attrName>
                                        </p:attrNameLst>
                                      </p:cBhvr>
                                      <p:to>
                                        <p:strVal val="visible"/>
                                      </p:to>
                                    </p:set>
                                    <p:animEffect filter="fade" transition="in">
                                      <p:cBhvr>
                                        <p:cTn dur="1000"/>
                                        <p:tgtEl>
                                          <p:spTgt spid="1117"/>
                                        </p:tgtEl>
                                      </p:cBhvr>
                                    </p:animEffect>
                                  </p:childTnLst>
                                </p:cTn>
                              </p:par>
                              <p:par>
                                <p:cTn fill="hold" nodeType="withEffect" presetClass="entr" presetID="10" presetSubtype="0">
                                  <p:stCondLst>
                                    <p:cond delay="0"/>
                                  </p:stCondLst>
                                  <p:childTnLst>
                                    <p:set>
                                      <p:cBhvr>
                                        <p:cTn dur="1" fill="hold">
                                          <p:stCondLst>
                                            <p:cond delay="0"/>
                                          </p:stCondLst>
                                        </p:cTn>
                                        <p:tgtEl>
                                          <p:spTgt spid="1118"/>
                                        </p:tgtEl>
                                        <p:attrNameLst>
                                          <p:attrName>style.visibility</p:attrName>
                                        </p:attrNameLst>
                                      </p:cBhvr>
                                      <p:to>
                                        <p:strVal val="visible"/>
                                      </p:to>
                                    </p:set>
                                    <p:animEffect filter="fade" transition="in">
                                      <p:cBhvr>
                                        <p:cTn dur="1000"/>
                                        <p:tgtEl>
                                          <p:spTgt spid="1118"/>
                                        </p:tgtEl>
                                      </p:cBhvr>
                                    </p:animEffect>
                                  </p:childTnLst>
                                </p:cTn>
                              </p:par>
                              <p:par>
                                <p:cTn fill="hold" nodeType="withEffect" presetClass="entr" presetID="10" presetSubtype="0">
                                  <p:stCondLst>
                                    <p:cond delay="0"/>
                                  </p:stCondLst>
                                  <p:childTnLst>
                                    <p:set>
                                      <p:cBhvr>
                                        <p:cTn dur="1" fill="hold">
                                          <p:stCondLst>
                                            <p:cond delay="0"/>
                                          </p:stCondLst>
                                        </p:cTn>
                                        <p:tgtEl>
                                          <p:spTgt spid="1120"/>
                                        </p:tgtEl>
                                        <p:attrNameLst>
                                          <p:attrName>style.visibility</p:attrName>
                                        </p:attrNameLst>
                                      </p:cBhvr>
                                      <p:to>
                                        <p:strVal val="visible"/>
                                      </p:to>
                                    </p:set>
                                    <p:animEffect filter="fade" transition="in">
                                      <p:cBhvr>
                                        <p:cTn dur="1000"/>
                                        <p:tgtEl>
                                          <p:spTgt spid="1120"/>
                                        </p:tgtEl>
                                      </p:cBhvr>
                                    </p:animEffect>
                                  </p:childTnLst>
                                </p:cTn>
                              </p:par>
                              <p:par>
                                <p:cTn fill="hold" nodeType="withEffect" presetClass="entr" presetID="10" presetSubtype="0">
                                  <p:stCondLst>
                                    <p:cond delay="0"/>
                                  </p:stCondLst>
                                  <p:childTnLst>
                                    <p:set>
                                      <p:cBhvr>
                                        <p:cTn dur="1" fill="hold">
                                          <p:stCondLst>
                                            <p:cond delay="0"/>
                                          </p:stCondLst>
                                        </p:cTn>
                                        <p:tgtEl>
                                          <p:spTgt spid="1123"/>
                                        </p:tgtEl>
                                        <p:attrNameLst>
                                          <p:attrName>style.visibility</p:attrName>
                                        </p:attrNameLst>
                                      </p:cBhvr>
                                      <p:to>
                                        <p:strVal val="visible"/>
                                      </p:to>
                                    </p:set>
                                    <p:animEffect filter="fade" transition="in">
                                      <p:cBhvr>
                                        <p:cTn dur="1000"/>
                                        <p:tgtEl>
                                          <p:spTgt spid="11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pic>
        <p:nvPicPr>
          <p:cNvPr id="1128" name="Google Shape;1128;p43" title="Gráfico">
            <a:hlinkClick r:id="rId3"/>
          </p:cNvPr>
          <p:cNvPicPr preferRelativeResize="0"/>
          <p:nvPr/>
        </p:nvPicPr>
        <p:blipFill>
          <a:blip r:embed="rId4">
            <a:alphaModFix/>
          </a:blip>
          <a:stretch>
            <a:fillRect/>
          </a:stretch>
        </p:blipFill>
        <p:spPr>
          <a:xfrm>
            <a:off x="-142625" y="2047865"/>
            <a:ext cx="5207049" cy="3090470"/>
          </a:xfrm>
          <a:prstGeom prst="rect">
            <a:avLst/>
          </a:prstGeom>
          <a:noFill/>
          <a:ln>
            <a:noFill/>
          </a:ln>
        </p:spPr>
      </p:pic>
      <p:sp>
        <p:nvSpPr>
          <p:cNvPr id="1129" name="Google Shape;1129;p43"/>
          <p:cNvSpPr txBox="1"/>
          <p:nvPr>
            <p:ph type="title"/>
          </p:nvPr>
        </p:nvSpPr>
        <p:spPr>
          <a:xfrm>
            <a:off x="602950" y="344150"/>
            <a:ext cx="5538900" cy="84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Bidirectional Encoder Representations from Transformers (BERT)</a:t>
            </a:r>
            <a:endParaRPr/>
          </a:p>
        </p:txBody>
      </p:sp>
      <p:sp>
        <p:nvSpPr>
          <p:cNvPr id="1130" name="Google Shape;1130;p43"/>
          <p:cNvSpPr txBox="1"/>
          <p:nvPr>
            <p:ph idx="4294967295" type="ctrTitle"/>
          </p:nvPr>
        </p:nvSpPr>
        <p:spPr>
          <a:xfrm>
            <a:off x="5725500" y="852477"/>
            <a:ext cx="1364100" cy="54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2200"/>
              <a:t>What is it?</a:t>
            </a:r>
            <a:endParaRPr sz="2200"/>
          </a:p>
        </p:txBody>
      </p:sp>
      <p:sp>
        <p:nvSpPr>
          <p:cNvPr id="1131" name="Google Shape;1131;p43"/>
          <p:cNvSpPr txBox="1"/>
          <p:nvPr>
            <p:ph idx="4294967295" type="subTitle"/>
          </p:nvPr>
        </p:nvSpPr>
        <p:spPr>
          <a:xfrm>
            <a:off x="5725500" y="1200150"/>
            <a:ext cx="3052800" cy="14907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GB" sz="1400"/>
              <a:t>NLP framework by Google</a:t>
            </a:r>
            <a:endParaRPr sz="1400"/>
          </a:p>
          <a:p>
            <a:pPr indent="-317500" lvl="0" marL="457200" rtl="0" algn="l">
              <a:lnSpc>
                <a:spcPct val="100000"/>
              </a:lnSpc>
              <a:spcBef>
                <a:spcPts val="0"/>
              </a:spcBef>
              <a:spcAft>
                <a:spcPts val="0"/>
              </a:spcAft>
              <a:buSzPts val="1400"/>
              <a:buChar char="●"/>
            </a:pPr>
            <a:r>
              <a:rPr lang="en-GB" sz="1400"/>
              <a:t>Made to learn from words in all positions in the sentence </a:t>
            </a:r>
            <a:endParaRPr sz="1400"/>
          </a:p>
          <a:p>
            <a:pPr indent="-317500" lvl="0" marL="457200" rtl="0" algn="l">
              <a:lnSpc>
                <a:spcPct val="100000"/>
              </a:lnSpc>
              <a:spcBef>
                <a:spcPts val="0"/>
              </a:spcBef>
              <a:spcAft>
                <a:spcPts val="0"/>
              </a:spcAft>
              <a:buSzPts val="1400"/>
              <a:buChar char="●"/>
            </a:pPr>
            <a:r>
              <a:rPr lang="en-GB" sz="1400"/>
              <a:t>Differentiate words better based on context </a:t>
            </a:r>
            <a:endParaRPr sz="1400"/>
          </a:p>
          <a:p>
            <a:pPr indent="-317500" lvl="0" marL="457200" rtl="0" algn="l">
              <a:lnSpc>
                <a:spcPct val="100000"/>
              </a:lnSpc>
              <a:spcBef>
                <a:spcPts val="0"/>
              </a:spcBef>
              <a:spcAft>
                <a:spcPts val="0"/>
              </a:spcAft>
              <a:buSzPts val="1400"/>
              <a:buChar char="●"/>
            </a:pPr>
            <a:r>
              <a:rPr lang="en-GB" sz="1400"/>
              <a:t>Transfer learning using pre-trained DistilBERT Model</a:t>
            </a:r>
            <a:endParaRPr sz="1400"/>
          </a:p>
        </p:txBody>
      </p:sp>
      <p:sp>
        <p:nvSpPr>
          <p:cNvPr id="1132" name="Google Shape;1132;p43"/>
          <p:cNvSpPr txBox="1"/>
          <p:nvPr>
            <p:ph idx="4294967295" type="ctrTitle"/>
          </p:nvPr>
        </p:nvSpPr>
        <p:spPr>
          <a:xfrm>
            <a:off x="5184175" y="3216334"/>
            <a:ext cx="1564800" cy="62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2200"/>
              <a:t>Parameters Tuned</a:t>
            </a:r>
            <a:endParaRPr sz="2200"/>
          </a:p>
        </p:txBody>
      </p:sp>
      <p:sp>
        <p:nvSpPr>
          <p:cNvPr id="1133" name="Google Shape;1133;p43"/>
          <p:cNvSpPr txBox="1"/>
          <p:nvPr>
            <p:ph idx="4294967295" type="subTitle"/>
          </p:nvPr>
        </p:nvSpPr>
        <p:spPr>
          <a:xfrm>
            <a:off x="5184175" y="3647957"/>
            <a:ext cx="2205300" cy="6807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GB" sz="1400"/>
              <a:t>Learning rate</a:t>
            </a:r>
            <a:endParaRPr sz="1400"/>
          </a:p>
          <a:p>
            <a:pPr indent="-317500" lvl="0" marL="457200" rtl="0" algn="l">
              <a:lnSpc>
                <a:spcPct val="100000"/>
              </a:lnSpc>
              <a:spcBef>
                <a:spcPts val="0"/>
              </a:spcBef>
              <a:spcAft>
                <a:spcPts val="0"/>
              </a:spcAft>
              <a:buSzPts val="1400"/>
              <a:buChar char="●"/>
            </a:pPr>
            <a:r>
              <a:rPr lang="en-GB" sz="1400"/>
              <a:t>Number of epochs</a:t>
            </a:r>
            <a:endParaRPr sz="1400"/>
          </a:p>
        </p:txBody>
      </p:sp>
      <p:grpSp>
        <p:nvGrpSpPr>
          <p:cNvPr id="1134" name="Google Shape;1134;p43"/>
          <p:cNvGrpSpPr/>
          <p:nvPr/>
        </p:nvGrpSpPr>
        <p:grpSpPr>
          <a:xfrm>
            <a:off x="1742861" y="2171019"/>
            <a:ext cx="637356" cy="1666930"/>
            <a:chOff x="4949475" y="687300"/>
            <a:chExt cx="460850" cy="1205300"/>
          </a:xfrm>
        </p:grpSpPr>
        <p:sp>
          <p:nvSpPr>
            <p:cNvPr id="1135" name="Google Shape;1135;p43"/>
            <p:cNvSpPr/>
            <p:nvPr/>
          </p:nvSpPr>
          <p:spPr>
            <a:xfrm>
              <a:off x="4974525" y="1645900"/>
              <a:ext cx="427500" cy="246700"/>
            </a:xfrm>
            <a:custGeom>
              <a:rect b="b" l="l" r="r" t="t"/>
              <a:pathLst>
                <a:path extrusionOk="0" h="9868" w="17100">
                  <a:moveTo>
                    <a:pt x="8550" y="0"/>
                  </a:moveTo>
                  <a:cubicBezTo>
                    <a:pt x="6282" y="0"/>
                    <a:pt x="4108" y="520"/>
                    <a:pt x="2504" y="1445"/>
                  </a:cubicBezTo>
                  <a:cubicBezTo>
                    <a:pt x="902" y="2371"/>
                    <a:pt x="0" y="3625"/>
                    <a:pt x="0" y="4934"/>
                  </a:cubicBezTo>
                  <a:cubicBezTo>
                    <a:pt x="0" y="6243"/>
                    <a:pt x="902" y="7497"/>
                    <a:pt x="2504" y="8423"/>
                  </a:cubicBezTo>
                  <a:cubicBezTo>
                    <a:pt x="4108" y="9347"/>
                    <a:pt x="6282" y="9867"/>
                    <a:pt x="8550" y="9867"/>
                  </a:cubicBezTo>
                  <a:cubicBezTo>
                    <a:pt x="10818" y="9867"/>
                    <a:pt x="12991" y="9347"/>
                    <a:pt x="14595" y="8423"/>
                  </a:cubicBezTo>
                  <a:cubicBezTo>
                    <a:pt x="16198" y="7497"/>
                    <a:pt x="17099" y="6243"/>
                    <a:pt x="17099" y="4934"/>
                  </a:cubicBezTo>
                  <a:cubicBezTo>
                    <a:pt x="17099" y="3625"/>
                    <a:pt x="16198" y="2371"/>
                    <a:pt x="14595" y="1445"/>
                  </a:cubicBezTo>
                  <a:cubicBezTo>
                    <a:pt x="12991" y="520"/>
                    <a:pt x="10818" y="0"/>
                    <a:pt x="8550" y="0"/>
                  </a:cubicBezTo>
                  <a:close/>
                </a:path>
              </a:pathLst>
            </a:custGeom>
            <a:solidFill>
              <a:srgbClr val="EAEC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3"/>
            <p:cNvSpPr/>
            <p:nvPr/>
          </p:nvSpPr>
          <p:spPr>
            <a:xfrm>
              <a:off x="5315975" y="956275"/>
              <a:ext cx="94350" cy="196725"/>
            </a:xfrm>
            <a:custGeom>
              <a:rect b="b" l="l" r="r" t="t"/>
              <a:pathLst>
                <a:path extrusionOk="0" h="7869" w="3774">
                  <a:moveTo>
                    <a:pt x="2817" y="1"/>
                  </a:moveTo>
                  <a:lnTo>
                    <a:pt x="1207" y="1327"/>
                  </a:lnTo>
                  <a:lnTo>
                    <a:pt x="1654" y="4396"/>
                  </a:lnTo>
                  <a:lnTo>
                    <a:pt x="0" y="6017"/>
                  </a:lnTo>
                  <a:lnTo>
                    <a:pt x="415" y="7869"/>
                  </a:lnTo>
                  <a:cubicBezTo>
                    <a:pt x="415" y="7869"/>
                    <a:pt x="3400" y="6059"/>
                    <a:pt x="3587" y="4976"/>
                  </a:cubicBezTo>
                  <a:cubicBezTo>
                    <a:pt x="3774" y="3893"/>
                    <a:pt x="2900" y="734"/>
                    <a:pt x="2817" y="1"/>
                  </a:cubicBezTo>
                  <a:close/>
                </a:path>
              </a:pathLst>
            </a:custGeom>
            <a:solidFill>
              <a:srgbClr val="B44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3"/>
            <p:cNvSpPr/>
            <p:nvPr/>
          </p:nvSpPr>
          <p:spPr>
            <a:xfrm>
              <a:off x="5328650" y="864675"/>
              <a:ext cx="64975" cy="124800"/>
            </a:xfrm>
            <a:custGeom>
              <a:rect b="b" l="l" r="r" t="t"/>
              <a:pathLst>
                <a:path extrusionOk="0" h="4992" w="2599">
                  <a:moveTo>
                    <a:pt x="572" y="0"/>
                  </a:moveTo>
                  <a:cubicBezTo>
                    <a:pt x="356" y="0"/>
                    <a:pt x="154" y="48"/>
                    <a:pt x="1" y="115"/>
                  </a:cubicBezTo>
                  <a:lnTo>
                    <a:pt x="1059" y="4975"/>
                  </a:lnTo>
                  <a:cubicBezTo>
                    <a:pt x="1130" y="4986"/>
                    <a:pt x="1199" y="4991"/>
                    <a:pt x="1266" y="4991"/>
                  </a:cubicBezTo>
                  <a:cubicBezTo>
                    <a:pt x="2074" y="4991"/>
                    <a:pt x="2599" y="4266"/>
                    <a:pt x="2599" y="4266"/>
                  </a:cubicBezTo>
                  <a:cubicBezTo>
                    <a:pt x="2557" y="3840"/>
                    <a:pt x="2102" y="1344"/>
                    <a:pt x="1662" y="617"/>
                  </a:cubicBezTo>
                  <a:cubicBezTo>
                    <a:pt x="1381" y="151"/>
                    <a:pt x="954" y="0"/>
                    <a:pt x="572" y="0"/>
                  </a:cubicBezTo>
                  <a:close/>
                </a:path>
              </a:pathLst>
            </a:custGeom>
            <a:solidFill>
              <a:srgbClr val="AACA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3"/>
            <p:cNvSpPr/>
            <p:nvPr/>
          </p:nvSpPr>
          <p:spPr>
            <a:xfrm>
              <a:off x="5260800" y="1653825"/>
              <a:ext cx="83975" cy="94125"/>
            </a:xfrm>
            <a:custGeom>
              <a:rect b="b" l="l" r="r" t="t"/>
              <a:pathLst>
                <a:path extrusionOk="0" h="3765" w="3359">
                  <a:moveTo>
                    <a:pt x="543" y="0"/>
                  </a:moveTo>
                  <a:cubicBezTo>
                    <a:pt x="506" y="0"/>
                    <a:pt x="469" y="3"/>
                    <a:pt x="435" y="8"/>
                  </a:cubicBezTo>
                  <a:cubicBezTo>
                    <a:pt x="82" y="59"/>
                    <a:pt x="0" y="382"/>
                    <a:pt x="129" y="898"/>
                  </a:cubicBezTo>
                  <a:cubicBezTo>
                    <a:pt x="272" y="1471"/>
                    <a:pt x="762" y="1877"/>
                    <a:pt x="1160" y="2235"/>
                  </a:cubicBezTo>
                  <a:cubicBezTo>
                    <a:pt x="1573" y="2608"/>
                    <a:pt x="1721" y="3089"/>
                    <a:pt x="2007" y="3474"/>
                  </a:cubicBezTo>
                  <a:cubicBezTo>
                    <a:pt x="2160" y="3680"/>
                    <a:pt x="2392" y="3765"/>
                    <a:pt x="2636" y="3765"/>
                  </a:cubicBezTo>
                  <a:cubicBezTo>
                    <a:pt x="2757" y="3765"/>
                    <a:pt x="2882" y="3743"/>
                    <a:pt x="3001" y="3705"/>
                  </a:cubicBezTo>
                  <a:cubicBezTo>
                    <a:pt x="3358" y="3592"/>
                    <a:pt x="3341" y="3177"/>
                    <a:pt x="3264" y="2860"/>
                  </a:cubicBezTo>
                  <a:cubicBezTo>
                    <a:pt x="3205" y="2619"/>
                    <a:pt x="3160" y="2376"/>
                    <a:pt x="3131" y="2130"/>
                  </a:cubicBezTo>
                  <a:cubicBezTo>
                    <a:pt x="3131" y="2130"/>
                    <a:pt x="2210" y="773"/>
                    <a:pt x="1948" y="582"/>
                  </a:cubicBezTo>
                  <a:cubicBezTo>
                    <a:pt x="1614" y="337"/>
                    <a:pt x="989" y="0"/>
                    <a:pt x="543" y="0"/>
                  </a:cubicBez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3"/>
            <p:cNvSpPr/>
            <p:nvPr/>
          </p:nvSpPr>
          <p:spPr>
            <a:xfrm>
              <a:off x="5099875" y="1775525"/>
              <a:ext cx="151550" cy="86450"/>
            </a:xfrm>
            <a:custGeom>
              <a:rect b="b" l="l" r="r" t="t"/>
              <a:pathLst>
                <a:path extrusionOk="0" h="3458" w="6062">
                  <a:moveTo>
                    <a:pt x="4429" y="1"/>
                  </a:moveTo>
                  <a:cubicBezTo>
                    <a:pt x="3914" y="703"/>
                    <a:pt x="2936" y="1121"/>
                    <a:pt x="1609" y="1729"/>
                  </a:cubicBezTo>
                  <a:cubicBezTo>
                    <a:pt x="282" y="2337"/>
                    <a:pt x="1" y="2461"/>
                    <a:pt x="90" y="2712"/>
                  </a:cubicBezTo>
                  <a:cubicBezTo>
                    <a:pt x="180" y="2962"/>
                    <a:pt x="783" y="3214"/>
                    <a:pt x="1328" y="3384"/>
                  </a:cubicBezTo>
                  <a:cubicBezTo>
                    <a:pt x="1485" y="3434"/>
                    <a:pt x="1674" y="3457"/>
                    <a:pt x="1873" y="3457"/>
                  </a:cubicBezTo>
                  <a:cubicBezTo>
                    <a:pt x="2361" y="3457"/>
                    <a:pt x="2910" y="3315"/>
                    <a:pt x="3196" y="3066"/>
                  </a:cubicBezTo>
                  <a:cubicBezTo>
                    <a:pt x="3475" y="2823"/>
                    <a:pt x="4263" y="2508"/>
                    <a:pt x="4675" y="2508"/>
                  </a:cubicBezTo>
                  <a:cubicBezTo>
                    <a:pt x="4677" y="2508"/>
                    <a:pt x="4680" y="2508"/>
                    <a:pt x="4682" y="2508"/>
                  </a:cubicBezTo>
                  <a:cubicBezTo>
                    <a:pt x="4690" y="2509"/>
                    <a:pt x="4699" y="2509"/>
                    <a:pt x="4707" y="2509"/>
                  </a:cubicBezTo>
                  <a:cubicBezTo>
                    <a:pt x="5330" y="2509"/>
                    <a:pt x="5854" y="2332"/>
                    <a:pt x="5958" y="2093"/>
                  </a:cubicBezTo>
                  <a:cubicBezTo>
                    <a:pt x="6062" y="1852"/>
                    <a:pt x="5946" y="1330"/>
                    <a:pt x="5921" y="1004"/>
                  </a:cubicBezTo>
                  <a:cubicBezTo>
                    <a:pt x="5897" y="677"/>
                    <a:pt x="5871" y="266"/>
                    <a:pt x="5871" y="266"/>
                  </a:cubicBezTo>
                  <a:lnTo>
                    <a:pt x="4429" y="1"/>
                  </a:ln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3"/>
            <p:cNvSpPr/>
            <p:nvPr/>
          </p:nvSpPr>
          <p:spPr>
            <a:xfrm>
              <a:off x="5148050" y="1192350"/>
              <a:ext cx="204725" cy="595175"/>
            </a:xfrm>
            <a:custGeom>
              <a:rect b="b" l="l" r="r" t="t"/>
              <a:pathLst>
                <a:path extrusionOk="0" h="23807" w="8189">
                  <a:moveTo>
                    <a:pt x="7927" y="0"/>
                  </a:moveTo>
                  <a:lnTo>
                    <a:pt x="0" y="1764"/>
                  </a:lnTo>
                  <a:cubicBezTo>
                    <a:pt x="0" y="1764"/>
                    <a:pt x="499" y="11242"/>
                    <a:pt x="586" y="12484"/>
                  </a:cubicBezTo>
                  <a:cubicBezTo>
                    <a:pt x="672" y="13725"/>
                    <a:pt x="894" y="14896"/>
                    <a:pt x="1327" y="16870"/>
                  </a:cubicBezTo>
                  <a:cubicBezTo>
                    <a:pt x="1760" y="18846"/>
                    <a:pt x="2277" y="23588"/>
                    <a:pt x="2277" y="23588"/>
                  </a:cubicBezTo>
                  <a:cubicBezTo>
                    <a:pt x="2558" y="23752"/>
                    <a:pt x="2839" y="23807"/>
                    <a:pt x="3087" y="23807"/>
                  </a:cubicBezTo>
                  <a:cubicBezTo>
                    <a:pt x="3578" y="23807"/>
                    <a:pt x="3944" y="23593"/>
                    <a:pt x="3944" y="23593"/>
                  </a:cubicBezTo>
                  <a:cubicBezTo>
                    <a:pt x="3944" y="23593"/>
                    <a:pt x="4156" y="17824"/>
                    <a:pt x="4102" y="16392"/>
                  </a:cubicBezTo>
                  <a:cubicBezTo>
                    <a:pt x="4036" y="14643"/>
                    <a:pt x="3597" y="13265"/>
                    <a:pt x="3597" y="13265"/>
                  </a:cubicBezTo>
                  <a:cubicBezTo>
                    <a:pt x="3597" y="13265"/>
                    <a:pt x="3736" y="10934"/>
                    <a:pt x="3858" y="8907"/>
                  </a:cubicBezTo>
                  <a:cubicBezTo>
                    <a:pt x="3982" y="6880"/>
                    <a:pt x="4112" y="5906"/>
                    <a:pt x="4141" y="5024"/>
                  </a:cubicBezTo>
                  <a:lnTo>
                    <a:pt x="4299" y="4940"/>
                  </a:lnTo>
                  <a:cubicBezTo>
                    <a:pt x="4299" y="4940"/>
                    <a:pt x="4459" y="8437"/>
                    <a:pt x="4546" y="9679"/>
                  </a:cubicBezTo>
                  <a:cubicBezTo>
                    <a:pt x="4633" y="10922"/>
                    <a:pt x="4816" y="12112"/>
                    <a:pt x="5150" y="14418"/>
                  </a:cubicBezTo>
                  <a:cubicBezTo>
                    <a:pt x="5441" y="16419"/>
                    <a:pt x="6196" y="20540"/>
                    <a:pt x="6196" y="20540"/>
                  </a:cubicBezTo>
                  <a:cubicBezTo>
                    <a:pt x="6495" y="20714"/>
                    <a:pt x="6765" y="20769"/>
                    <a:pt x="6988" y="20769"/>
                  </a:cubicBezTo>
                  <a:cubicBezTo>
                    <a:pt x="7391" y="20769"/>
                    <a:pt x="7642" y="20588"/>
                    <a:pt x="7642" y="20588"/>
                  </a:cubicBezTo>
                  <a:cubicBezTo>
                    <a:pt x="7642" y="20588"/>
                    <a:pt x="8189" y="15273"/>
                    <a:pt x="7962" y="13537"/>
                  </a:cubicBezTo>
                  <a:cubicBezTo>
                    <a:pt x="7736" y="11801"/>
                    <a:pt x="7379" y="10770"/>
                    <a:pt x="7379" y="10770"/>
                  </a:cubicBezTo>
                  <a:cubicBezTo>
                    <a:pt x="7379" y="10770"/>
                    <a:pt x="7555" y="8382"/>
                    <a:pt x="7639" y="6118"/>
                  </a:cubicBezTo>
                  <a:cubicBezTo>
                    <a:pt x="7731" y="3672"/>
                    <a:pt x="7884" y="611"/>
                    <a:pt x="79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3"/>
            <p:cNvSpPr/>
            <p:nvPr/>
          </p:nvSpPr>
          <p:spPr>
            <a:xfrm>
              <a:off x="5148050" y="1228725"/>
              <a:ext cx="98600" cy="558800"/>
            </a:xfrm>
            <a:custGeom>
              <a:rect b="b" l="l" r="r" t="t"/>
              <a:pathLst>
                <a:path extrusionOk="0" h="22352" w="3944">
                  <a:moveTo>
                    <a:pt x="1386" y="1"/>
                  </a:moveTo>
                  <a:lnTo>
                    <a:pt x="0" y="308"/>
                  </a:lnTo>
                  <a:cubicBezTo>
                    <a:pt x="0" y="308"/>
                    <a:pt x="499" y="9787"/>
                    <a:pt x="586" y="11029"/>
                  </a:cubicBezTo>
                  <a:cubicBezTo>
                    <a:pt x="673" y="12270"/>
                    <a:pt x="894" y="13441"/>
                    <a:pt x="1327" y="15415"/>
                  </a:cubicBezTo>
                  <a:cubicBezTo>
                    <a:pt x="1760" y="17391"/>
                    <a:pt x="2278" y="22133"/>
                    <a:pt x="2278" y="22133"/>
                  </a:cubicBezTo>
                  <a:cubicBezTo>
                    <a:pt x="2559" y="22297"/>
                    <a:pt x="2839" y="22352"/>
                    <a:pt x="3087" y="22352"/>
                  </a:cubicBezTo>
                  <a:cubicBezTo>
                    <a:pt x="3578" y="22352"/>
                    <a:pt x="3944" y="22138"/>
                    <a:pt x="3944" y="22138"/>
                  </a:cubicBezTo>
                  <a:lnTo>
                    <a:pt x="3944" y="22138"/>
                  </a:lnTo>
                  <a:cubicBezTo>
                    <a:pt x="3923" y="22139"/>
                    <a:pt x="3901" y="22140"/>
                    <a:pt x="3878" y="22140"/>
                  </a:cubicBezTo>
                  <a:cubicBezTo>
                    <a:pt x="3481" y="22140"/>
                    <a:pt x="2934" y="21930"/>
                    <a:pt x="2853" y="20906"/>
                  </a:cubicBezTo>
                  <a:cubicBezTo>
                    <a:pt x="2768" y="19826"/>
                    <a:pt x="2257" y="14154"/>
                    <a:pt x="2116" y="12110"/>
                  </a:cubicBezTo>
                  <a:cubicBezTo>
                    <a:pt x="1976" y="10066"/>
                    <a:pt x="1831" y="3298"/>
                    <a:pt x="1970" y="1373"/>
                  </a:cubicBezTo>
                  <a:lnTo>
                    <a:pt x="138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3"/>
            <p:cNvSpPr/>
            <p:nvPr/>
          </p:nvSpPr>
          <p:spPr>
            <a:xfrm>
              <a:off x="5251525" y="1273100"/>
              <a:ext cx="66800" cy="151750"/>
            </a:xfrm>
            <a:custGeom>
              <a:rect b="b" l="l" r="r" t="t"/>
              <a:pathLst>
                <a:path extrusionOk="0" h="6070" w="2672">
                  <a:moveTo>
                    <a:pt x="2671" y="1"/>
                  </a:moveTo>
                  <a:lnTo>
                    <a:pt x="2671" y="1"/>
                  </a:lnTo>
                  <a:cubicBezTo>
                    <a:pt x="1781" y="851"/>
                    <a:pt x="1" y="1794"/>
                    <a:pt x="1" y="1794"/>
                  </a:cubicBezTo>
                  <a:lnTo>
                    <a:pt x="151" y="1788"/>
                  </a:lnTo>
                  <a:lnTo>
                    <a:pt x="374" y="6068"/>
                  </a:lnTo>
                  <a:cubicBezTo>
                    <a:pt x="374" y="6069"/>
                    <a:pt x="374" y="6070"/>
                    <a:pt x="374" y="6070"/>
                  </a:cubicBezTo>
                  <a:cubicBezTo>
                    <a:pt x="380" y="6070"/>
                    <a:pt x="758" y="1810"/>
                    <a:pt x="758" y="1810"/>
                  </a:cubicBezTo>
                  <a:cubicBezTo>
                    <a:pt x="1844" y="1255"/>
                    <a:pt x="2671" y="1"/>
                    <a:pt x="2671" y="1"/>
                  </a:cubicBezTo>
                  <a:close/>
                </a:path>
              </a:pathLst>
            </a:custGeom>
            <a:solidFill>
              <a:srgbClr val="AACA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3"/>
            <p:cNvSpPr/>
            <p:nvPr/>
          </p:nvSpPr>
          <p:spPr>
            <a:xfrm>
              <a:off x="5174625" y="699000"/>
              <a:ext cx="154400" cy="174325"/>
            </a:xfrm>
            <a:custGeom>
              <a:rect b="b" l="l" r="r" t="t"/>
              <a:pathLst>
                <a:path extrusionOk="0" h="6973" w="6176">
                  <a:moveTo>
                    <a:pt x="3062" y="1"/>
                  </a:moveTo>
                  <a:cubicBezTo>
                    <a:pt x="1682" y="1"/>
                    <a:pt x="679" y="1032"/>
                    <a:pt x="398" y="2413"/>
                  </a:cubicBezTo>
                  <a:cubicBezTo>
                    <a:pt x="236" y="3143"/>
                    <a:pt x="0" y="4700"/>
                    <a:pt x="454" y="5896"/>
                  </a:cubicBezTo>
                  <a:cubicBezTo>
                    <a:pt x="711" y="6572"/>
                    <a:pt x="1027" y="6841"/>
                    <a:pt x="1630" y="6957"/>
                  </a:cubicBezTo>
                  <a:cubicBezTo>
                    <a:pt x="1683" y="6968"/>
                    <a:pt x="1752" y="6973"/>
                    <a:pt x="1833" y="6973"/>
                  </a:cubicBezTo>
                  <a:cubicBezTo>
                    <a:pt x="2463" y="6973"/>
                    <a:pt x="3827" y="6665"/>
                    <a:pt x="4335" y="6126"/>
                  </a:cubicBezTo>
                  <a:cubicBezTo>
                    <a:pt x="4438" y="6017"/>
                    <a:pt x="4605" y="5485"/>
                    <a:pt x="4605" y="5485"/>
                  </a:cubicBezTo>
                  <a:cubicBezTo>
                    <a:pt x="5363" y="5019"/>
                    <a:pt x="5906" y="4231"/>
                    <a:pt x="6005" y="3277"/>
                  </a:cubicBezTo>
                  <a:cubicBezTo>
                    <a:pt x="6175" y="1646"/>
                    <a:pt x="4991" y="187"/>
                    <a:pt x="3361" y="17"/>
                  </a:cubicBezTo>
                  <a:cubicBezTo>
                    <a:pt x="3259" y="6"/>
                    <a:pt x="3159" y="1"/>
                    <a:pt x="3062" y="1"/>
                  </a:cubicBezTo>
                  <a:close/>
                </a:path>
              </a:pathLst>
            </a:custGeom>
            <a:solidFill>
              <a:srgbClr val="B44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3"/>
            <p:cNvSpPr/>
            <p:nvPr/>
          </p:nvSpPr>
          <p:spPr>
            <a:xfrm>
              <a:off x="5203825" y="845175"/>
              <a:ext cx="125350" cy="91900"/>
            </a:xfrm>
            <a:custGeom>
              <a:rect b="b" l="l" r="r" t="t"/>
              <a:pathLst>
                <a:path extrusionOk="0" h="3676" w="5014">
                  <a:moveTo>
                    <a:pt x="3307" y="1"/>
                  </a:moveTo>
                  <a:lnTo>
                    <a:pt x="961" y="1108"/>
                  </a:lnTo>
                  <a:cubicBezTo>
                    <a:pt x="961" y="1108"/>
                    <a:pt x="1041" y="1562"/>
                    <a:pt x="1098" y="1852"/>
                  </a:cubicBezTo>
                  <a:cubicBezTo>
                    <a:pt x="1154" y="2143"/>
                    <a:pt x="1132" y="2297"/>
                    <a:pt x="552" y="2653"/>
                  </a:cubicBezTo>
                  <a:cubicBezTo>
                    <a:pt x="0" y="2992"/>
                    <a:pt x="1298" y="3676"/>
                    <a:pt x="2243" y="3676"/>
                  </a:cubicBezTo>
                  <a:cubicBezTo>
                    <a:pt x="2289" y="3676"/>
                    <a:pt x="2334" y="3674"/>
                    <a:pt x="2378" y="3671"/>
                  </a:cubicBezTo>
                  <a:cubicBezTo>
                    <a:pt x="3328" y="3598"/>
                    <a:pt x="4397" y="3025"/>
                    <a:pt x="4690" y="2411"/>
                  </a:cubicBezTo>
                  <a:cubicBezTo>
                    <a:pt x="5013" y="1734"/>
                    <a:pt x="4988" y="938"/>
                    <a:pt x="4588" y="938"/>
                  </a:cubicBezTo>
                  <a:cubicBezTo>
                    <a:pt x="4583" y="938"/>
                    <a:pt x="4578" y="938"/>
                    <a:pt x="4573" y="938"/>
                  </a:cubicBezTo>
                  <a:cubicBezTo>
                    <a:pt x="4182" y="957"/>
                    <a:pt x="3856" y="1029"/>
                    <a:pt x="3654" y="1029"/>
                  </a:cubicBezTo>
                  <a:cubicBezTo>
                    <a:pt x="3545" y="1029"/>
                    <a:pt x="3472" y="1008"/>
                    <a:pt x="3445" y="945"/>
                  </a:cubicBezTo>
                  <a:cubicBezTo>
                    <a:pt x="3386" y="806"/>
                    <a:pt x="3307" y="1"/>
                    <a:pt x="3307" y="1"/>
                  </a:cubicBezTo>
                  <a:close/>
                </a:path>
              </a:pathLst>
            </a:custGeom>
            <a:solidFill>
              <a:srgbClr val="B44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3"/>
            <p:cNvSpPr/>
            <p:nvPr/>
          </p:nvSpPr>
          <p:spPr>
            <a:xfrm>
              <a:off x="5197250" y="698975"/>
              <a:ext cx="131775" cy="153300"/>
            </a:xfrm>
            <a:custGeom>
              <a:rect b="b" l="l" r="r" t="t"/>
              <a:pathLst>
                <a:path extrusionOk="0" h="6132" w="5271">
                  <a:moveTo>
                    <a:pt x="2156" y="1"/>
                  </a:moveTo>
                  <a:cubicBezTo>
                    <a:pt x="1236" y="1"/>
                    <a:pt x="483" y="459"/>
                    <a:pt x="0" y="1176"/>
                  </a:cubicBezTo>
                  <a:cubicBezTo>
                    <a:pt x="0" y="1176"/>
                    <a:pt x="109" y="1396"/>
                    <a:pt x="278" y="1561"/>
                  </a:cubicBezTo>
                  <a:cubicBezTo>
                    <a:pt x="278" y="1561"/>
                    <a:pt x="144" y="1939"/>
                    <a:pt x="383" y="2208"/>
                  </a:cubicBezTo>
                  <a:cubicBezTo>
                    <a:pt x="556" y="2402"/>
                    <a:pt x="606" y="2675"/>
                    <a:pt x="567" y="2930"/>
                  </a:cubicBezTo>
                  <a:cubicBezTo>
                    <a:pt x="525" y="3208"/>
                    <a:pt x="493" y="3552"/>
                    <a:pt x="523" y="3856"/>
                  </a:cubicBezTo>
                  <a:cubicBezTo>
                    <a:pt x="564" y="4287"/>
                    <a:pt x="969" y="4482"/>
                    <a:pt x="969" y="4482"/>
                  </a:cubicBezTo>
                  <a:cubicBezTo>
                    <a:pt x="969" y="4482"/>
                    <a:pt x="1028" y="3826"/>
                    <a:pt x="1191" y="3470"/>
                  </a:cubicBezTo>
                  <a:cubicBezTo>
                    <a:pt x="1274" y="3286"/>
                    <a:pt x="1478" y="3173"/>
                    <a:pt x="1688" y="3173"/>
                  </a:cubicBezTo>
                  <a:cubicBezTo>
                    <a:pt x="1887" y="3173"/>
                    <a:pt x="2091" y="3275"/>
                    <a:pt x="2201" y="3519"/>
                  </a:cubicBezTo>
                  <a:cubicBezTo>
                    <a:pt x="2426" y="4016"/>
                    <a:pt x="2277" y="4321"/>
                    <a:pt x="2142" y="4728"/>
                  </a:cubicBezTo>
                  <a:cubicBezTo>
                    <a:pt x="2009" y="5137"/>
                    <a:pt x="1619" y="4980"/>
                    <a:pt x="1493" y="5078"/>
                  </a:cubicBezTo>
                  <a:cubicBezTo>
                    <a:pt x="1367" y="5175"/>
                    <a:pt x="1356" y="5872"/>
                    <a:pt x="1999" y="6053"/>
                  </a:cubicBezTo>
                  <a:cubicBezTo>
                    <a:pt x="2196" y="6109"/>
                    <a:pt x="2389" y="6131"/>
                    <a:pt x="2572" y="6131"/>
                  </a:cubicBezTo>
                  <a:cubicBezTo>
                    <a:pt x="2985" y="6131"/>
                    <a:pt x="3345" y="6014"/>
                    <a:pt x="3574" y="5895"/>
                  </a:cubicBezTo>
                  <a:cubicBezTo>
                    <a:pt x="3774" y="5796"/>
                    <a:pt x="4023" y="5586"/>
                    <a:pt x="4023" y="5586"/>
                  </a:cubicBezTo>
                  <a:cubicBezTo>
                    <a:pt x="4766" y="4906"/>
                    <a:pt x="5001" y="4232"/>
                    <a:pt x="5100" y="3278"/>
                  </a:cubicBezTo>
                  <a:cubicBezTo>
                    <a:pt x="5270" y="1646"/>
                    <a:pt x="4086" y="186"/>
                    <a:pt x="2454" y="16"/>
                  </a:cubicBezTo>
                  <a:cubicBezTo>
                    <a:pt x="2353" y="6"/>
                    <a:pt x="2254" y="1"/>
                    <a:pt x="2156" y="1"/>
                  </a:cubicBezTo>
                  <a:close/>
                </a:path>
              </a:pathLst>
            </a:custGeom>
            <a:solidFill>
              <a:srgbClr val="180D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3"/>
            <p:cNvSpPr/>
            <p:nvPr/>
          </p:nvSpPr>
          <p:spPr>
            <a:xfrm>
              <a:off x="5152825" y="687300"/>
              <a:ext cx="167750" cy="50775"/>
            </a:xfrm>
            <a:custGeom>
              <a:rect b="b" l="l" r="r" t="t"/>
              <a:pathLst>
                <a:path extrusionOk="0" h="2031" w="6710">
                  <a:moveTo>
                    <a:pt x="736" y="1"/>
                  </a:moveTo>
                  <a:cubicBezTo>
                    <a:pt x="174" y="1"/>
                    <a:pt x="0" y="628"/>
                    <a:pt x="584" y="1297"/>
                  </a:cubicBezTo>
                  <a:cubicBezTo>
                    <a:pt x="1179" y="1978"/>
                    <a:pt x="1822" y="2030"/>
                    <a:pt x="2005" y="2030"/>
                  </a:cubicBezTo>
                  <a:cubicBezTo>
                    <a:pt x="2037" y="2030"/>
                    <a:pt x="2055" y="2028"/>
                    <a:pt x="2055" y="2028"/>
                  </a:cubicBezTo>
                  <a:lnTo>
                    <a:pt x="6526" y="2008"/>
                  </a:lnTo>
                  <a:cubicBezTo>
                    <a:pt x="6709" y="585"/>
                    <a:pt x="5098" y="148"/>
                    <a:pt x="4288" y="148"/>
                  </a:cubicBezTo>
                  <a:cubicBezTo>
                    <a:pt x="4222" y="148"/>
                    <a:pt x="4161" y="151"/>
                    <a:pt x="4107" y="157"/>
                  </a:cubicBezTo>
                  <a:cubicBezTo>
                    <a:pt x="3701" y="198"/>
                    <a:pt x="3072" y="276"/>
                    <a:pt x="2449" y="276"/>
                  </a:cubicBezTo>
                  <a:cubicBezTo>
                    <a:pt x="1969" y="276"/>
                    <a:pt x="1493" y="230"/>
                    <a:pt x="1124" y="83"/>
                  </a:cubicBezTo>
                  <a:cubicBezTo>
                    <a:pt x="981" y="27"/>
                    <a:pt x="851" y="1"/>
                    <a:pt x="736" y="1"/>
                  </a:cubicBezTo>
                  <a:close/>
                </a:path>
              </a:pathLst>
            </a:custGeom>
            <a:solidFill>
              <a:srgbClr val="180D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3"/>
            <p:cNvSpPr/>
            <p:nvPr/>
          </p:nvSpPr>
          <p:spPr>
            <a:xfrm>
              <a:off x="5145800" y="867325"/>
              <a:ext cx="236050" cy="397750"/>
            </a:xfrm>
            <a:custGeom>
              <a:rect b="b" l="l" r="r" t="t"/>
              <a:pathLst>
                <a:path extrusionOk="0" h="15910" w="9442">
                  <a:moveTo>
                    <a:pt x="7567" y="1"/>
                  </a:moveTo>
                  <a:cubicBezTo>
                    <a:pt x="7546" y="1"/>
                    <a:pt x="7525" y="1"/>
                    <a:pt x="7503" y="2"/>
                  </a:cubicBezTo>
                  <a:cubicBezTo>
                    <a:pt x="6830" y="19"/>
                    <a:pt x="6021" y="141"/>
                    <a:pt x="6021" y="141"/>
                  </a:cubicBezTo>
                  <a:cubicBezTo>
                    <a:pt x="6188" y="558"/>
                    <a:pt x="5764" y="1068"/>
                    <a:pt x="4630" y="1426"/>
                  </a:cubicBezTo>
                  <a:cubicBezTo>
                    <a:pt x="4313" y="1526"/>
                    <a:pt x="4076" y="1561"/>
                    <a:pt x="3900" y="1561"/>
                  </a:cubicBezTo>
                  <a:cubicBezTo>
                    <a:pt x="3446" y="1561"/>
                    <a:pt x="3393" y="1323"/>
                    <a:pt x="3393" y="1323"/>
                  </a:cubicBezTo>
                  <a:cubicBezTo>
                    <a:pt x="3393" y="1323"/>
                    <a:pt x="1732" y="2081"/>
                    <a:pt x="1190" y="2459"/>
                  </a:cubicBezTo>
                  <a:cubicBezTo>
                    <a:pt x="510" y="2935"/>
                    <a:pt x="208" y="4311"/>
                    <a:pt x="116" y="6635"/>
                  </a:cubicBezTo>
                  <a:cubicBezTo>
                    <a:pt x="9" y="9324"/>
                    <a:pt x="1" y="14078"/>
                    <a:pt x="90" y="14765"/>
                  </a:cubicBezTo>
                  <a:cubicBezTo>
                    <a:pt x="90" y="14765"/>
                    <a:pt x="1236" y="15909"/>
                    <a:pt x="2746" y="15909"/>
                  </a:cubicBezTo>
                  <a:cubicBezTo>
                    <a:pt x="2826" y="15909"/>
                    <a:pt x="2907" y="15906"/>
                    <a:pt x="2989" y="15899"/>
                  </a:cubicBezTo>
                  <a:cubicBezTo>
                    <a:pt x="4617" y="15766"/>
                    <a:pt x="7355" y="14326"/>
                    <a:pt x="8021" y="13213"/>
                  </a:cubicBezTo>
                  <a:cubicBezTo>
                    <a:pt x="8001" y="10856"/>
                    <a:pt x="7726" y="9708"/>
                    <a:pt x="8107" y="8350"/>
                  </a:cubicBezTo>
                  <a:cubicBezTo>
                    <a:pt x="8981" y="5241"/>
                    <a:pt x="9442" y="3968"/>
                    <a:pt x="9018" y="1901"/>
                  </a:cubicBezTo>
                  <a:cubicBezTo>
                    <a:pt x="8678" y="252"/>
                    <a:pt x="8207" y="1"/>
                    <a:pt x="7567" y="1"/>
                  </a:cubicBezTo>
                  <a:close/>
                </a:path>
              </a:pathLst>
            </a:custGeom>
            <a:solidFill>
              <a:srgbClr val="F5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3"/>
            <p:cNvSpPr/>
            <p:nvPr/>
          </p:nvSpPr>
          <p:spPr>
            <a:xfrm>
              <a:off x="5145800" y="928150"/>
              <a:ext cx="91575" cy="334925"/>
            </a:xfrm>
            <a:custGeom>
              <a:rect b="b" l="l" r="r" t="t"/>
              <a:pathLst>
                <a:path extrusionOk="0" h="13397" w="3663">
                  <a:moveTo>
                    <a:pt x="2741" y="1"/>
                  </a:moveTo>
                  <a:lnTo>
                    <a:pt x="779" y="505"/>
                  </a:lnTo>
                  <a:cubicBezTo>
                    <a:pt x="384" y="1193"/>
                    <a:pt x="187" y="2414"/>
                    <a:pt x="116" y="4201"/>
                  </a:cubicBezTo>
                  <a:cubicBezTo>
                    <a:pt x="9" y="6891"/>
                    <a:pt x="1" y="11644"/>
                    <a:pt x="90" y="12332"/>
                  </a:cubicBezTo>
                  <a:cubicBezTo>
                    <a:pt x="90" y="12332"/>
                    <a:pt x="902" y="13140"/>
                    <a:pt x="2060" y="13396"/>
                  </a:cubicBezTo>
                  <a:cubicBezTo>
                    <a:pt x="2205" y="10337"/>
                    <a:pt x="2822" y="7840"/>
                    <a:pt x="3110" y="6155"/>
                  </a:cubicBezTo>
                  <a:cubicBezTo>
                    <a:pt x="3662" y="2936"/>
                    <a:pt x="3404" y="509"/>
                    <a:pt x="2741" y="1"/>
                  </a:cubicBezTo>
                  <a:close/>
                </a:path>
              </a:pathLst>
            </a:custGeom>
            <a:solidFill>
              <a:srgbClr val="E8E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3"/>
            <p:cNvSpPr/>
            <p:nvPr/>
          </p:nvSpPr>
          <p:spPr>
            <a:xfrm>
              <a:off x="5217925" y="863125"/>
              <a:ext cx="88975" cy="49675"/>
            </a:xfrm>
            <a:custGeom>
              <a:rect b="b" l="l" r="r" t="t"/>
              <a:pathLst>
                <a:path extrusionOk="0" h="1987" w="3559">
                  <a:moveTo>
                    <a:pt x="3003" y="0"/>
                  </a:moveTo>
                  <a:cubicBezTo>
                    <a:pt x="2944" y="0"/>
                    <a:pt x="2889" y="22"/>
                    <a:pt x="2844" y="79"/>
                  </a:cubicBezTo>
                  <a:cubicBezTo>
                    <a:pt x="2611" y="376"/>
                    <a:pt x="1788" y="1024"/>
                    <a:pt x="519" y="1060"/>
                  </a:cubicBezTo>
                  <a:cubicBezTo>
                    <a:pt x="509" y="1059"/>
                    <a:pt x="499" y="1058"/>
                    <a:pt x="489" y="1058"/>
                  </a:cubicBezTo>
                  <a:cubicBezTo>
                    <a:pt x="263" y="1058"/>
                    <a:pt x="134" y="1503"/>
                    <a:pt x="0" y="1728"/>
                  </a:cubicBezTo>
                  <a:cubicBezTo>
                    <a:pt x="0" y="1728"/>
                    <a:pt x="317" y="1987"/>
                    <a:pt x="1002" y="1987"/>
                  </a:cubicBezTo>
                  <a:cubicBezTo>
                    <a:pt x="1237" y="1987"/>
                    <a:pt x="1517" y="1956"/>
                    <a:pt x="1841" y="1874"/>
                  </a:cubicBezTo>
                  <a:cubicBezTo>
                    <a:pt x="3110" y="1552"/>
                    <a:pt x="3559" y="615"/>
                    <a:pt x="3450" y="266"/>
                  </a:cubicBezTo>
                  <a:cubicBezTo>
                    <a:pt x="3450" y="266"/>
                    <a:pt x="3206" y="0"/>
                    <a:pt x="3003" y="0"/>
                  </a:cubicBezTo>
                  <a:close/>
                </a:path>
              </a:pathLst>
            </a:custGeom>
            <a:solidFill>
              <a:srgbClr val="AACA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3"/>
            <p:cNvSpPr/>
            <p:nvPr/>
          </p:nvSpPr>
          <p:spPr>
            <a:xfrm>
              <a:off x="4949475" y="968925"/>
              <a:ext cx="115125" cy="127275"/>
            </a:xfrm>
            <a:custGeom>
              <a:rect b="b" l="l" r="r" t="t"/>
              <a:pathLst>
                <a:path extrusionOk="0" h="5091" w="4605">
                  <a:moveTo>
                    <a:pt x="2191" y="1"/>
                  </a:moveTo>
                  <a:cubicBezTo>
                    <a:pt x="1624" y="1"/>
                    <a:pt x="519" y="403"/>
                    <a:pt x="64" y="962"/>
                  </a:cubicBezTo>
                  <a:cubicBezTo>
                    <a:pt x="1" y="1040"/>
                    <a:pt x="256" y="1616"/>
                    <a:pt x="543" y="2190"/>
                  </a:cubicBezTo>
                  <a:cubicBezTo>
                    <a:pt x="678" y="2465"/>
                    <a:pt x="1991" y="5090"/>
                    <a:pt x="2394" y="5090"/>
                  </a:cubicBezTo>
                  <a:cubicBezTo>
                    <a:pt x="2394" y="5090"/>
                    <a:pt x="2395" y="5090"/>
                    <a:pt x="2396" y="5090"/>
                  </a:cubicBezTo>
                  <a:cubicBezTo>
                    <a:pt x="2795" y="5080"/>
                    <a:pt x="4370" y="4332"/>
                    <a:pt x="4605" y="3818"/>
                  </a:cubicBezTo>
                  <a:cubicBezTo>
                    <a:pt x="4576" y="3589"/>
                    <a:pt x="2741" y="404"/>
                    <a:pt x="2513" y="98"/>
                  </a:cubicBezTo>
                  <a:cubicBezTo>
                    <a:pt x="2464" y="32"/>
                    <a:pt x="2348" y="1"/>
                    <a:pt x="2191" y="1"/>
                  </a:cubicBez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3"/>
            <p:cNvSpPr/>
            <p:nvPr/>
          </p:nvSpPr>
          <p:spPr>
            <a:xfrm>
              <a:off x="4958250" y="925500"/>
              <a:ext cx="258350" cy="225925"/>
            </a:xfrm>
            <a:custGeom>
              <a:rect b="b" l="l" r="r" t="t"/>
              <a:pathLst>
                <a:path extrusionOk="0" h="9037" w="10334">
                  <a:moveTo>
                    <a:pt x="9467" y="0"/>
                  </a:moveTo>
                  <a:cubicBezTo>
                    <a:pt x="9371" y="0"/>
                    <a:pt x="9271" y="21"/>
                    <a:pt x="9168" y="63"/>
                  </a:cubicBezTo>
                  <a:cubicBezTo>
                    <a:pt x="8620" y="283"/>
                    <a:pt x="8228" y="463"/>
                    <a:pt x="7855" y="1593"/>
                  </a:cubicBezTo>
                  <a:cubicBezTo>
                    <a:pt x="7538" y="2551"/>
                    <a:pt x="7310" y="4076"/>
                    <a:pt x="6885" y="5764"/>
                  </a:cubicBezTo>
                  <a:cubicBezTo>
                    <a:pt x="6737" y="6352"/>
                    <a:pt x="6490" y="7043"/>
                    <a:pt x="5615" y="7043"/>
                  </a:cubicBezTo>
                  <a:cubicBezTo>
                    <a:pt x="5453" y="7043"/>
                    <a:pt x="5269" y="7019"/>
                    <a:pt x="5060" y="6967"/>
                  </a:cubicBezTo>
                  <a:cubicBezTo>
                    <a:pt x="3789" y="6647"/>
                    <a:pt x="3064" y="6262"/>
                    <a:pt x="2736" y="5912"/>
                  </a:cubicBezTo>
                  <a:cubicBezTo>
                    <a:pt x="2433" y="5590"/>
                    <a:pt x="2354" y="5411"/>
                    <a:pt x="2187" y="4967"/>
                  </a:cubicBezTo>
                  <a:cubicBezTo>
                    <a:pt x="1995" y="4463"/>
                    <a:pt x="1743" y="4208"/>
                    <a:pt x="1580" y="3863"/>
                  </a:cubicBezTo>
                  <a:cubicBezTo>
                    <a:pt x="1456" y="3603"/>
                    <a:pt x="1447" y="3533"/>
                    <a:pt x="1363" y="3533"/>
                  </a:cubicBezTo>
                  <a:cubicBezTo>
                    <a:pt x="1336" y="3533"/>
                    <a:pt x="1301" y="3540"/>
                    <a:pt x="1252" y="3550"/>
                  </a:cubicBezTo>
                  <a:cubicBezTo>
                    <a:pt x="1050" y="3593"/>
                    <a:pt x="943" y="3999"/>
                    <a:pt x="1048" y="4351"/>
                  </a:cubicBezTo>
                  <a:cubicBezTo>
                    <a:pt x="1157" y="4718"/>
                    <a:pt x="1348" y="4892"/>
                    <a:pt x="1341" y="4980"/>
                  </a:cubicBezTo>
                  <a:cubicBezTo>
                    <a:pt x="1340" y="4992"/>
                    <a:pt x="1333" y="4997"/>
                    <a:pt x="1322" y="4997"/>
                  </a:cubicBezTo>
                  <a:cubicBezTo>
                    <a:pt x="1244" y="4997"/>
                    <a:pt x="962" y="4757"/>
                    <a:pt x="944" y="4741"/>
                  </a:cubicBezTo>
                  <a:cubicBezTo>
                    <a:pt x="686" y="4516"/>
                    <a:pt x="517" y="4249"/>
                    <a:pt x="288" y="3998"/>
                  </a:cubicBezTo>
                  <a:cubicBezTo>
                    <a:pt x="260" y="3967"/>
                    <a:pt x="231" y="3937"/>
                    <a:pt x="192" y="3927"/>
                  </a:cubicBezTo>
                  <a:cubicBezTo>
                    <a:pt x="181" y="3924"/>
                    <a:pt x="171" y="3923"/>
                    <a:pt x="162" y="3923"/>
                  </a:cubicBezTo>
                  <a:cubicBezTo>
                    <a:pt x="55" y="3923"/>
                    <a:pt x="1" y="4083"/>
                    <a:pt x="1" y="4202"/>
                  </a:cubicBezTo>
                  <a:cubicBezTo>
                    <a:pt x="3" y="5299"/>
                    <a:pt x="535" y="6896"/>
                    <a:pt x="1549" y="7489"/>
                  </a:cubicBezTo>
                  <a:cubicBezTo>
                    <a:pt x="2044" y="7779"/>
                    <a:pt x="2664" y="7976"/>
                    <a:pt x="3192" y="8224"/>
                  </a:cubicBezTo>
                  <a:cubicBezTo>
                    <a:pt x="3626" y="8427"/>
                    <a:pt x="4068" y="8635"/>
                    <a:pt x="4535" y="8751"/>
                  </a:cubicBezTo>
                  <a:cubicBezTo>
                    <a:pt x="5271" y="8934"/>
                    <a:pt x="5890" y="9037"/>
                    <a:pt x="6411" y="9037"/>
                  </a:cubicBezTo>
                  <a:cubicBezTo>
                    <a:pt x="7002" y="9037"/>
                    <a:pt x="7467" y="8905"/>
                    <a:pt x="7833" y="8608"/>
                  </a:cubicBezTo>
                  <a:cubicBezTo>
                    <a:pt x="8391" y="8157"/>
                    <a:pt x="8764" y="7223"/>
                    <a:pt x="8930" y="6697"/>
                  </a:cubicBezTo>
                  <a:cubicBezTo>
                    <a:pt x="9565" y="4684"/>
                    <a:pt x="9899" y="3489"/>
                    <a:pt x="10154" y="1787"/>
                  </a:cubicBezTo>
                  <a:cubicBezTo>
                    <a:pt x="10334" y="579"/>
                    <a:pt x="9970" y="0"/>
                    <a:pt x="9467" y="0"/>
                  </a:cubicBezTo>
                  <a:close/>
                </a:path>
              </a:pathLst>
            </a:custGeom>
            <a:solidFill>
              <a:srgbClr val="B44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3"/>
            <p:cNvSpPr/>
            <p:nvPr/>
          </p:nvSpPr>
          <p:spPr>
            <a:xfrm>
              <a:off x="5135175" y="920675"/>
              <a:ext cx="92250" cy="129300"/>
            </a:xfrm>
            <a:custGeom>
              <a:rect b="b" l="l" r="r" t="t"/>
              <a:pathLst>
                <a:path extrusionOk="0" h="5172" w="3690">
                  <a:moveTo>
                    <a:pt x="2281" y="1"/>
                  </a:moveTo>
                  <a:cubicBezTo>
                    <a:pt x="1549" y="1"/>
                    <a:pt x="1017" y="454"/>
                    <a:pt x="669" y="1645"/>
                  </a:cubicBezTo>
                  <a:cubicBezTo>
                    <a:pt x="275" y="2997"/>
                    <a:pt x="0" y="4106"/>
                    <a:pt x="0" y="4106"/>
                  </a:cubicBezTo>
                  <a:cubicBezTo>
                    <a:pt x="0" y="4106"/>
                    <a:pt x="427" y="4840"/>
                    <a:pt x="1495" y="5098"/>
                  </a:cubicBezTo>
                  <a:cubicBezTo>
                    <a:pt x="1711" y="5151"/>
                    <a:pt x="1899" y="5172"/>
                    <a:pt x="2062" y="5172"/>
                  </a:cubicBezTo>
                  <a:cubicBezTo>
                    <a:pt x="2702" y="5172"/>
                    <a:pt x="2946" y="4848"/>
                    <a:pt x="2946" y="4848"/>
                  </a:cubicBezTo>
                  <a:cubicBezTo>
                    <a:pt x="2946" y="4848"/>
                    <a:pt x="3242" y="3431"/>
                    <a:pt x="3427" y="2467"/>
                  </a:cubicBezTo>
                  <a:cubicBezTo>
                    <a:pt x="3611" y="1502"/>
                    <a:pt x="3690" y="188"/>
                    <a:pt x="2586" y="24"/>
                  </a:cubicBezTo>
                  <a:cubicBezTo>
                    <a:pt x="2481" y="9"/>
                    <a:pt x="2379" y="1"/>
                    <a:pt x="2281" y="1"/>
                  </a:cubicBezTo>
                  <a:close/>
                </a:path>
              </a:pathLst>
            </a:custGeom>
            <a:solidFill>
              <a:srgbClr val="AACA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3" name="Google Shape;1153;p43"/>
          <p:cNvGrpSpPr/>
          <p:nvPr/>
        </p:nvGrpSpPr>
        <p:grpSpPr>
          <a:xfrm>
            <a:off x="2446131" y="2171542"/>
            <a:ext cx="617376" cy="1650360"/>
            <a:chOff x="2704400" y="238125"/>
            <a:chExt cx="2176925" cy="5237575"/>
          </a:xfrm>
        </p:grpSpPr>
        <p:sp>
          <p:nvSpPr>
            <p:cNvPr id="1154" name="Google Shape;1154;p43"/>
            <p:cNvSpPr/>
            <p:nvPr/>
          </p:nvSpPr>
          <p:spPr>
            <a:xfrm>
              <a:off x="2964150" y="4503800"/>
              <a:ext cx="1684275" cy="971900"/>
            </a:xfrm>
            <a:custGeom>
              <a:rect b="b" l="l" r="r" t="t"/>
              <a:pathLst>
                <a:path extrusionOk="0" h="38876" w="67371">
                  <a:moveTo>
                    <a:pt x="33685" y="0"/>
                  </a:moveTo>
                  <a:cubicBezTo>
                    <a:pt x="24752" y="0"/>
                    <a:pt x="16184" y="2048"/>
                    <a:pt x="9866" y="5694"/>
                  </a:cubicBezTo>
                  <a:cubicBezTo>
                    <a:pt x="3549" y="9338"/>
                    <a:pt x="0" y="14282"/>
                    <a:pt x="0" y="19438"/>
                  </a:cubicBezTo>
                  <a:cubicBezTo>
                    <a:pt x="0" y="24593"/>
                    <a:pt x="3549" y="29537"/>
                    <a:pt x="9866" y="33182"/>
                  </a:cubicBezTo>
                  <a:cubicBezTo>
                    <a:pt x="16184" y="36827"/>
                    <a:pt x="24752" y="38875"/>
                    <a:pt x="33685" y="38875"/>
                  </a:cubicBezTo>
                  <a:cubicBezTo>
                    <a:pt x="42619" y="38875"/>
                    <a:pt x="51188" y="36827"/>
                    <a:pt x="57505" y="33182"/>
                  </a:cubicBezTo>
                  <a:cubicBezTo>
                    <a:pt x="63822" y="29537"/>
                    <a:pt x="67370" y="24593"/>
                    <a:pt x="67370" y="19438"/>
                  </a:cubicBezTo>
                  <a:cubicBezTo>
                    <a:pt x="67370" y="14282"/>
                    <a:pt x="63822" y="9338"/>
                    <a:pt x="57505" y="5694"/>
                  </a:cubicBezTo>
                  <a:cubicBezTo>
                    <a:pt x="51188" y="2048"/>
                    <a:pt x="42619" y="0"/>
                    <a:pt x="33685" y="0"/>
                  </a:cubicBezTo>
                  <a:close/>
                </a:path>
              </a:pathLst>
            </a:custGeom>
            <a:solidFill>
              <a:srgbClr val="EAEC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3"/>
            <p:cNvSpPr/>
            <p:nvPr/>
          </p:nvSpPr>
          <p:spPr>
            <a:xfrm>
              <a:off x="3949725" y="880600"/>
              <a:ext cx="931600" cy="1742875"/>
            </a:xfrm>
            <a:custGeom>
              <a:rect b="b" l="l" r="r" t="t"/>
              <a:pathLst>
                <a:path extrusionOk="0" h="69715" w="37264">
                  <a:moveTo>
                    <a:pt x="3307" y="1"/>
                  </a:moveTo>
                  <a:cubicBezTo>
                    <a:pt x="1719" y="1"/>
                    <a:pt x="582" y="1433"/>
                    <a:pt x="388" y="5710"/>
                  </a:cubicBezTo>
                  <a:cubicBezTo>
                    <a:pt x="126" y="11563"/>
                    <a:pt x="0" y="22851"/>
                    <a:pt x="1691" y="30655"/>
                  </a:cubicBezTo>
                  <a:cubicBezTo>
                    <a:pt x="2509" y="34439"/>
                    <a:pt x="4339" y="40369"/>
                    <a:pt x="8443" y="47152"/>
                  </a:cubicBezTo>
                  <a:cubicBezTo>
                    <a:pt x="11312" y="51890"/>
                    <a:pt x="14338" y="55071"/>
                    <a:pt x="18194" y="59047"/>
                  </a:cubicBezTo>
                  <a:cubicBezTo>
                    <a:pt x="19245" y="60131"/>
                    <a:pt x="19756" y="61196"/>
                    <a:pt x="21516" y="63498"/>
                  </a:cubicBezTo>
                  <a:cubicBezTo>
                    <a:pt x="23277" y="65801"/>
                    <a:pt x="25862" y="68036"/>
                    <a:pt x="28108" y="68952"/>
                  </a:cubicBezTo>
                  <a:cubicBezTo>
                    <a:pt x="29457" y="69503"/>
                    <a:pt x="30340" y="69715"/>
                    <a:pt x="30913" y="69715"/>
                  </a:cubicBezTo>
                  <a:cubicBezTo>
                    <a:pt x="31293" y="69715"/>
                    <a:pt x="31536" y="69622"/>
                    <a:pt x="31689" y="69473"/>
                  </a:cubicBezTo>
                  <a:cubicBezTo>
                    <a:pt x="32172" y="69006"/>
                    <a:pt x="31913" y="68424"/>
                    <a:pt x="30936" y="67888"/>
                  </a:cubicBezTo>
                  <a:cubicBezTo>
                    <a:pt x="29959" y="67351"/>
                    <a:pt x="28250" y="66625"/>
                    <a:pt x="26606" y="64877"/>
                  </a:cubicBezTo>
                  <a:lnTo>
                    <a:pt x="26606" y="64877"/>
                  </a:lnTo>
                  <a:cubicBezTo>
                    <a:pt x="26606" y="64877"/>
                    <a:pt x="28684" y="66157"/>
                    <a:pt x="29996" y="66812"/>
                  </a:cubicBezTo>
                  <a:cubicBezTo>
                    <a:pt x="31307" y="67467"/>
                    <a:pt x="32681" y="67903"/>
                    <a:pt x="33681" y="68085"/>
                  </a:cubicBezTo>
                  <a:cubicBezTo>
                    <a:pt x="33776" y="68103"/>
                    <a:pt x="33873" y="68111"/>
                    <a:pt x="33968" y="68111"/>
                  </a:cubicBezTo>
                  <a:cubicBezTo>
                    <a:pt x="35113" y="68111"/>
                    <a:pt x="36173" y="66948"/>
                    <a:pt x="35277" y="66425"/>
                  </a:cubicBezTo>
                  <a:cubicBezTo>
                    <a:pt x="34301" y="65858"/>
                    <a:pt x="33400" y="65687"/>
                    <a:pt x="31471" y="64687"/>
                  </a:cubicBezTo>
                  <a:cubicBezTo>
                    <a:pt x="29717" y="63778"/>
                    <a:pt x="28613" y="62766"/>
                    <a:pt x="28613" y="62766"/>
                  </a:cubicBezTo>
                  <a:lnTo>
                    <a:pt x="28613" y="62766"/>
                  </a:lnTo>
                  <a:cubicBezTo>
                    <a:pt x="28614" y="62766"/>
                    <a:pt x="30762" y="63739"/>
                    <a:pt x="32715" y="64214"/>
                  </a:cubicBezTo>
                  <a:cubicBezTo>
                    <a:pt x="33613" y="64432"/>
                    <a:pt x="34289" y="64506"/>
                    <a:pt x="34815" y="64506"/>
                  </a:cubicBezTo>
                  <a:cubicBezTo>
                    <a:pt x="35431" y="64506"/>
                    <a:pt x="35840" y="64404"/>
                    <a:pt x="36157" y="64314"/>
                  </a:cubicBezTo>
                  <a:cubicBezTo>
                    <a:pt x="36744" y="64146"/>
                    <a:pt x="37263" y="63154"/>
                    <a:pt x="35965" y="62611"/>
                  </a:cubicBezTo>
                  <a:cubicBezTo>
                    <a:pt x="34798" y="62126"/>
                    <a:pt x="33117" y="62013"/>
                    <a:pt x="31035" y="60740"/>
                  </a:cubicBezTo>
                  <a:cubicBezTo>
                    <a:pt x="29523" y="59814"/>
                    <a:pt x="28584" y="58952"/>
                    <a:pt x="28922" y="58846"/>
                  </a:cubicBezTo>
                  <a:cubicBezTo>
                    <a:pt x="28949" y="58838"/>
                    <a:pt x="28980" y="58834"/>
                    <a:pt x="29014" y="58834"/>
                  </a:cubicBezTo>
                  <a:cubicBezTo>
                    <a:pt x="29402" y="58834"/>
                    <a:pt x="30236" y="59355"/>
                    <a:pt x="31653" y="59457"/>
                  </a:cubicBezTo>
                  <a:cubicBezTo>
                    <a:pt x="31744" y="59463"/>
                    <a:pt x="31835" y="59467"/>
                    <a:pt x="31926" y="59467"/>
                  </a:cubicBezTo>
                  <a:cubicBezTo>
                    <a:pt x="33306" y="59467"/>
                    <a:pt x="34634" y="58738"/>
                    <a:pt x="34628" y="57958"/>
                  </a:cubicBezTo>
                  <a:cubicBezTo>
                    <a:pt x="34622" y="57128"/>
                    <a:pt x="34307" y="57536"/>
                    <a:pt x="32809" y="57193"/>
                  </a:cubicBezTo>
                  <a:cubicBezTo>
                    <a:pt x="31312" y="56848"/>
                    <a:pt x="30143" y="55987"/>
                    <a:pt x="27997" y="55670"/>
                  </a:cubicBezTo>
                  <a:cubicBezTo>
                    <a:pt x="26105" y="55391"/>
                    <a:pt x="24882" y="55147"/>
                    <a:pt x="23258" y="54417"/>
                  </a:cubicBezTo>
                  <a:cubicBezTo>
                    <a:pt x="21634" y="53688"/>
                    <a:pt x="18075" y="48744"/>
                    <a:pt x="15350" y="44280"/>
                  </a:cubicBezTo>
                  <a:cubicBezTo>
                    <a:pt x="12134" y="39015"/>
                    <a:pt x="9958" y="31870"/>
                    <a:pt x="9742" y="28422"/>
                  </a:cubicBezTo>
                  <a:cubicBezTo>
                    <a:pt x="9372" y="22588"/>
                    <a:pt x="9643" y="10878"/>
                    <a:pt x="9329" y="6826"/>
                  </a:cubicBezTo>
                  <a:cubicBezTo>
                    <a:pt x="9015" y="2775"/>
                    <a:pt x="7379" y="1517"/>
                    <a:pt x="5219" y="512"/>
                  </a:cubicBezTo>
                  <a:cubicBezTo>
                    <a:pt x="4537" y="195"/>
                    <a:pt x="3891" y="1"/>
                    <a:pt x="3307" y="1"/>
                  </a:cubicBezTo>
                  <a:close/>
                </a:path>
              </a:pathLst>
            </a:custGeom>
            <a:solidFill>
              <a:srgbClr val="F490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3"/>
            <p:cNvSpPr/>
            <p:nvPr/>
          </p:nvSpPr>
          <p:spPr>
            <a:xfrm>
              <a:off x="3935000" y="880250"/>
              <a:ext cx="267325" cy="509900"/>
            </a:xfrm>
            <a:custGeom>
              <a:rect b="b" l="l" r="r" t="t"/>
              <a:pathLst>
                <a:path extrusionOk="0" h="20396" w="10693">
                  <a:moveTo>
                    <a:pt x="4121" y="0"/>
                  </a:moveTo>
                  <a:cubicBezTo>
                    <a:pt x="4062" y="0"/>
                    <a:pt x="4031" y="2"/>
                    <a:pt x="4031" y="2"/>
                  </a:cubicBezTo>
                  <a:lnTo>
                    <a:pt x="1" y="17823"/>
                  </a:lnTo>
                  <a:cubicBezTo>
                    <a:pt x="2770" y="19906"/>
                    <a:pt x="5604" y="20396"/>
                    <a:pt x="7658" y="20396"/>
                  </a:cubicBezTo>
                  <a:cubicBezTo>
                    <a:pt x="9483" y="20396"/>
                    <a:pt x="10692" y="20009"/>
                    <a:pt x="10692" y="20009"/>
                  </a:cubicBezTo>
                  <a:cubicBezTo>
                    <a:pt x="10692" y="20009"/>
                    <a:pt x="10630" y="10080"/>
                    <a:pt x="10255" y="7099"/>
                  </a:cubicBezTo>
                  <a:cubicBezTo>
                    <a:pt x="9881" y="4118"/>
                    <a:pt x="9380" y="2525"/>
                    <a:pt x="7507" y="1209"/>
                  </a:cubicBezTo>
                  <a:cubicBezTo>
                    <a:pt x="5895" y="79"/>
                    <a:pt x="4484" y="0"/>
                    <a:pt x="4121" y="0"/>
                  </a:cubicBezTo>
                  <a:close/>
                </a:path>
              </a:pathLst>
            </a:custGeom>
            <a:solidFill>
              <a:srgbClr val="F5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3"/>
            <p:cNvSpPr/>
            <p:nvPr/>
          </p:nvSpPr>
          <p:spPr>
            <a:xfrm>
              <a:off x="3900500" y="4542000"/>
              <a:ext cx="570725" cy="390975"/>
            </a:xfrm>
            <a:custGeom>
              <a:rect b="b" l="l" r="r" t="t"/>
              <a:pathLst>
                <a:path extrusionOk="0" h="15639" w="22829">
                  <a:moveTo>
                    <a:pt x="7586" y="1"/>
                  </a:moveTo>
                  <a:lnTo>
                    <a:pt x="1079" y="45"/>
                  </a:lnTo>
                  <a:cubicBezTo>
                    <a:pt x="1079" y="45"/>
                    <a:pt x="919" y="1605"/>
                    <a:pt x="592" y="2884"/>
                  </a:cubicBezTo>
                  <a:cubicBezTo>
                    <a:pt x="266" y="4163"/>
                    <a:pt x="1" y="6274"/>
                    <a:pt x="248" y="7305"/>
                  </a:cubicBezTo>
                  <a:cubicBezTo>
                    <a:pt x="494" y="8337"/>
                    <a:pt x="2949" y="9768"/>
                    <a:pt x="4587" y="9960"/>
                  </a:cubicBezTo>
                  <a:cubicBezTo>
                    <a:pt x="6227" y="10151"/>
                    <a:pt x="8782" y="11858"/>
                    <a:pt x="9726" y="13023"/>
                  </a:cubicBezTo>
                  <a:cubicBezTo>
                    <a:pt x="10938" y="14519"/>
                    <a:pt x="13928" y="15638"/>
                    <a:pt x="16175" y="15638"/>
                  </a:cubicBezTo>
                  <a:cubicBezTo>
                    <a:pt x="16432" y="15638"/>
                    <a:pt x="16680" y="15623"/>
                    <a:pt x="16914" y="15593"/>
                  </a:cubicBezTo>
                  <a:cubicBezTo>
                    <a:pt x="19192" y="15298"/>
                    <a:pt x="21756" y="14721"/>
                    <a:pt x="22292" y="13791"/>
                  </a:cubicBezTo>
                  <a:cubicBezTo>
                    <a:pt x="22829" y="12861"/>
                    <a:pt x="22048" y="11841"/>
                    <a:pt x="17211" y="8501"/>
                  </a:cubicBezTo>
                  <a:cubicBezTo>
                    <a:pt x="12374" y="5161"/>
                    <a:pt x="9137" y="3141"/>
                    <a:pt x="7586" y="1"/>
                  </a:cubicBez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3"/>
            <p:cNvSpPr/>
            <p:nvPr/>
          </p:nvSpPr>
          <p:spPr>
            <a:xfrm>
              <a:off x="3347000" y="4707450"/>
              <a:ext cx="256325" cy="564575"/>
            </a:xfrm>
            <a:custGeom>
              <a:rect b="b" l="l" r="r" t="t"/>
              <a:pathLst>
                <a:path extrusionOk="0" h="22583" w="10253">
                  <a:moveTo>
                    <a:pt x="1890" y="0"/>
                  </a:moveTo>
                  <a:cubicBezTo>
                    <a:pt x="1393" y="1289"/>
                    <a:pt x="442" y="2013"/>
                    <a:pt x="706" y="5399"/>
                  </a:cubicBezTo>
                  <a:cubicBezTo>
                    <a:pt x="969" y="8785"/>
                    <a:pt x="671" y="10137"/>
                    <a:pt x="336" y="12905"/>
                  </a:cubicBezTo>
                  <a:cubicBezTo>
                    <a:pt x="0" y="15673"/>
                    <a:pt x="1413" y="19470"/>
                    <a:pt x="2737" y="21235"/>
                  </a:cubicBezTo>
                  <a:cubicBezTo>
                    <a:pt x="3356" y="22061"/>
                    <a:pt x="4477" y="22582"/>
                    <a:pt x="5613" y="22582"/>
                  </a:cubicBezTo>
                  <a:cubicBezTo>
                    <a:pt x="6906" y="22582"/>
                    <a:pt x="8219" y="21906"/>
                    <a:pt x="8829" y="20231"/>
                  </a:cubicBezTo>
                  <a:cubicBezTo>
                    <a:pt x="9978" y="17087"/>
                    <a:pt x="10253" y="14435"/>
                    <a:pt x="9448" y="11272"/>
                  </a:cubicBezTo>
                  <a:cubicBezTo>
                    <a:pt x="8644" y="8108"/>
                    <a:pt x="9713" y="5694"/>
                    <a:pt x="9183" y="3575"/>
                  </a:cubicBezTo>
                  <a:cubicBezTo>
                    <a:pt x="8653" y="1456"/>
                    <a:pt x="7904" y="2"/>
                    <a:pt x="7904" y="2"/>
                  </a:cubicBezTo>
                  <a:lnTo>
                    <a:pt x="1890" y="0"/>
                  </a:ln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3"/>
            <p:cNvSpPr/>
            <p:nvPr/>
          </p:nvSpPr>
          <p:spPr>
            <a:xfrm>
              <a:off x="3371500" y="2316000"/>
              <a:ext cx="886750" cy="2413275"/>
            </a:xfrm>
            <a:custGeom>
              <a:rect b="b" l="l" r="r" t="t"/>
              <a:pathLst>
                <a:path extrusionOk="0" h="96531" w="35470">
                  <a:moveTo>
                    <a:pt x="33594" y="1"/>
                  </a:moveTo>
                  <a:lnTo>
                    <a:pt x="910" y="8376"/>
                  </a:lnTo>
                  <a:cubicBezTo>
                    <a:pt x="1025" y="11927"/>
                    <a:pt x="2130" y="27344"/>
                    <a:pt x="2624" y="35508"/>
                  </a:cubicBezTo>
                  <a:cubicBezTo>
                    <a:pt x="3119" y="43673"/>
                    <a:pt x="3847" y="53173"/>
                    <a:pt x="3847" y="53173"/>
                  </a:cubicBezTo>
                  <a:cubicBezTo>
                    <a:pt x="3847" y="53173"/>
                    <a:pt x="1822" y="59619"/>
                    <a:pt x="910" y="66611"/>
                  </a:cubicBezTo>
                  <a:cubicBezTo>
                    <a:pt x="0" y="73603"/>
                    <a:pt x="910" y="95658"/>
                    <a:pt x="910" y="95658"/>
                  </a:cubicBezTo>
                  <a:cubicBezTo>
                    <a:pt x="910" y="95658"/>
                    <a:pt x="2082" y="96531"/>
                    <a:pt x="3864" y="96531"/>
                  </a:cubicBezTo>
                  <a:cubicBezTo>
                    <a:pt x="4755" y="96531"/>
                    <a:pt x="5798" y="96313"/>
                    <a:pt x="6924" y="95658"/>
                  </a:cubicBezTo>
                  <a:cubicBezTo>
                    <a:pt x="6924" y="95658"/>
                    <a:pt x="11070" y="76221"/>
                    <a:pt x="12812" y="68268"/>
                  </a:cubicBezTo>
                  <a:cubicBezTo>
                    <a:pt x="14555" y="60315"/>
                    <a:pt x="16354" y="56548"/>
                    <a:pt x="16703" y="51549"/>
                  </a:cubicBezTo>
                  <a:cubicBezTo>
                    <a:pt x="17053" y="46548"/>
                    <a:pt x="18815" y="18783"/>
                    <a:pt x="18815" y="18783"/>
                  </a:cubicBezTo>
                  <a:lnTo>
                    <a:pt x="19759" y="18836"/>
                  </a:lnTo>
                  <a:lnTo>
                    <a:pt x="21929" y="46637"/>
                  </a:lnTo>
                  <a:cubicBezTo>
                    <a:pt x="21929" y="46637"/>
                    <a:pt x="20790" y="51663"/>
                    <a:pt x="20409" y="56501"/>
                  </a:cubicBezTo>
                  <a:cubicBezTo>
                    <a:pt x="20003" y="61649"/>
                    <a:pt x="22241" y="89085"/>
                    <a:pt x="22241" y="89085"/>
                  </a:cubicBezTo>
                  <a:cubicBezTo>
                    <a:pt x="22241" y="89085"/>
                    <a:pt x="23519" y="90021"/>
                    <a:pt x="25425" y="90021"/>
                  </a:cubicBezTo>
                  <a:cubicBezTo>
                    <a:pt x="26398" y="90021"/>
                    <a:pt x="27534" y="89777"/>
                    <a:pt x="28747" y="89041"/>
                  </a:cubicBezTo>
                  <a:cubicBezTo>
                    <a:pt x="28747" y="89041"/>
                    <a:pt x="32897" y="51875"/>
                    <a:pt x="34183" y="48693"/>
                  </a:cubicBezTo>
                  <a:cubicBezTo>
                    <a:pt x="35470" y="45512"/>
                    <a:pt x="33594" y="1"/>
                    <a:pt x="335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3"/>
            <p:cNvSpPr/>
            <p:nvPr/>
          </p:nvSpPr>
          <p:spPr>
            <a:xfrm>
              <a:off x="3371450" y="2478050"/>
              <a:ext cx="235675" cy="2251125"/>
            </a:xfrm>
            <a:custGeom>
              <a:rect b="b" l="l" r="r" t="t"/>
              <a:pathLst>
                <a:path extrusionOk="0" h="90045" w="9427">
                  <a:moveTo>
                    <a:pt x="8300" y="1"/>
                  </a:moveTo>
                  <a:lnTo>
                    <a:pt x="912" y="1894"/>
                  </a:lnTo>
                  <a:cubicBezTo>
                    <a:pt x="1027" y="5445"/>
                    <a:pt x="2132" y="20863"/>
                    <a:pt x="2626" y="29026"/>
                  </a:cubicBezTo>
                  <a:cubicBezTo>
                    <a:pt x="3121" y="37191"/>
                    <a:pt x="3849" y="46691"/>
                    <a:pt x="3849" y="46691"/>
                  </a:cubicBezTo>
                  <a:cubicBezTo>
                    <a:pt x="3849" y="46691"/>
                    <a:pt x="1824" y="53137"/>
                    <a:pt x="912" y="60129"/>
                  </a:cubicBezTo>
                  <a:cubicBezTo>
                    <a:pt x="0" y="67121"/>
                    <a:pt x="912" y="89176"/>
                    <a:pt x="912" y="89176"/>
                  </a:cubicBezTo>
                  <a:cubicBezTo>
                    <a:pt x="912" y="89176"/>
                    <a:pt x="2084" y="90044"/>
                    <a:pt x="3863" y="90044"/>
                  </a:cubicBezTo>
                  <a:cubicBezTo>
                    <a:pt x="3946" y="90044"/>
                    <a:pt x="4029" y="90043"/>
                    <a:pt x="4114" y="90039"/>
                  </a:cubicBezTo>
                  <a:cubicBezTo>
                    <a:pt x="4080" y="89946"/>
                    <a:pt x="2459" y="85529"/>
                    <a:pt x="3064" y="72028"/>
                  </a:cubicBezTo>
                  <a:cubicBezTo>
                    <a:pt x="3677" y="58381"/>
                    <a:pt x="7137" y="52270"/>
                    <a:pt x="7443" y="46771"/>
                  </a:cubicBezTo>
                  <a:cubicBezTo>
                    <a:pt x="7749" y="41273"/>
                    <a:pt x="7341" y="16016"/>
                    <a:pt x="7443" y="5608"/>
                  </a:cubicBezTo>
                  <a:lnTo>
                    <a:pt x="9426" y="3809"/>
                  </a:lnTo>
                  <a:lnTo>
                    <a:pt x="8300" y="1"/>
                  </a:lnTo>
                  <a:close/>
                </a:path>
              </a:pathLst>
            </a:custGeom>
            <a:solidFill>
              <a:srgbClr val="324788">
                <a:alpha val="47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3"/>
            <p:cNvSpPr/>
            <p:nvPr/>
          </p:nvSpPr>
          <p:spPr>
            <a:xfrm>
              <a:off x="3841850" y="2676650"/>
              <a:ext cx="205300" cy="664925"/>
            </a:xfrm>
            <a:custGeom>
              <a:rect b="b" l="l" r="r" t="t"/>
              <a:pathLst>
                <a:path extrusionOk="0" h="26597" w="8212">
                  <a:moveTo>
                    <a:pt x="8212" y="0"/>
                  </a:moveTo>
                  <a:cubicBezTo>
                    <a:pt x="5340" y="2207"/>
                    <a:pt x="1" y="4357"/>
                    <a:pt x="1" y="4357"/>
                  </a:cubicBezTo>
                  <a:lnTo>
                    <a:pt x="945" y="4411"/>
                  </a:lnTo>
                  <a:lnTo>
                    <a:pt x="2677" y="26597"/>
                  </a:lnTo>
                  <a:cubicBezTo>
                    <a:pt x="2677" y="26597"/>
                    <a:pt x="2515" y="4770"/>
                    <a:pt x="3928" y="3886"/>
                  </a:cubicBezTo>
                  <a:cubicBezTo>
                    <a:pt x="5340" y="3002"/>
                    <a:pt x="8211" y="1"/>
                    <a:pt x="8212" y="0"/>
                  </a:cubicBezTo>
                  <a:close/>
                </a:path>
              </a:pathLst>
            </a:custGeom>
            <a:solidFill>
              <a:srgbClr val="6795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3"/>
            <p:cNvSpPr/>
            <p:nvPr/>
          </p:nvSpPr>
          <p:spPr>
            <a:xfrm>
              <a:off x="3474650" y="809750"/>
              <a:ext cx="565150" cy="524450"/>
            </a:xfrm>
            <a:custGeom>
              <a:rect b="b" l="l" r="r" t="t"/>
              <a:pathLst>
                <a:path extrusionOk="0" h="20978" w="22606">
                  <a:moveTo>
                    <a:pt x="5297" y="0"/>
                  </a:moveTo>
                  <a:cubicBezTo>
                    <a:pt x="5297" y="1"/>
                    <a:pt x="5694" y="7745"/>
                    <a:pt x="5522" y="8429"/>
                  </a:cubicBezTo>
                  <a:cubicBezTo>
                    <a:pt x="5352" y="9114"/>
                    <a:pt x="1969" y="11384"/>
                    <a:pt x="985" y="12196"/>
                  </a:cubicBezTo>
                  <a:cubicBezTo>
                    <a:pt x="0" y="13009"/>
                    <a:pt x="6335" y="19260"/>
                    <a:pt x="9420" y="20674"/>
                  </a:cubicBezTo>
                  <a:cubicBezTo>
                    <a:pt x="9870" y="20880"/>
                    <a:pt x="10462" y="20977"/>
                    <a:pt x="11146" y="20977"/>
                  </a:cubicBezTo>
                  <a:cubicBezTo>
                    <a:pt x="15148" y="20977"/>
                    <a:pt x="22289" y="17662"/>
                    <a:pt x="22434" y="13567"/>
                  </a:cubicBezTo>
                  <a:cubicBezTo>
                    <a:pt x="22606" y="8771"/>
                    <a:pt x="20765" y="4747"/>
                    <a:pt x="19266" y="4533"/>
                  </a:cubicBezTo>
                  <a:cubicBezTo>
                    <a:pt x="17769" y="4318"/>
                    <a:pt x="5297" y="1"/>
                    <a:pt x="5297" y="0"/>
                  </a:cubicBezTo>
                  <a:close/>
                </a:path>
              </a:pathLst>
            </a:custGeom>
            <a:solidFill>
              <a:srgbClr val="F490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3"/>
            <p:cNvSpPr/>
            <p:nvPr/>
          </p:nvSpPr>
          <p:spPr>
            <a:xfrm>
              <a:off x="3607050" y="809750"/>
              <a:ext cx="343500" cy="247975"/>
            </a:xfrm>
            <a:custGeom>
              <a:rect b="b" l="l" r="r" t="t"/>
              <a:pathLst>
                <a:path extrusionOk="0" h="9919" w="13740">
                  <a:moveTo>
                    <a:pt x="1" y="0"/>
                  </a:moveTo>
                  <a:cubicBezTo>
                    <a:pt x="1" y="0"/>
                    <a:pt x="87" y="1785"/>
                    <a:pt x="141" y="3030"/>
                  </a:cubicBezTo>
                  <a:cubicBezTo>
                    <a:pt x="141" y="4482"/>
                    <a:pt x="1056" y="5966"/>
                    <a:pt x="2212" y="6845"/>
                  </a:cubicBezTo>
                  <a:cubicBezTo>
                    <a:pt x="3079" y="7507"/>
                    <a:pt x="4224" y="8298"/>
                    <a:pt x="5665" y="8858"/>
                  </a:cubicBezTo>
                  <a:cubicBezTo>
                    <a:pt x="6461" y="9166"/>
                    <a:pt x="8105" y="9919"/>
                    <a:pt x="9800" y="9919"/>
                  </a:cubicBezTo>
                  <a:cubicBezTo>
                    <a:pt x="10811" y="9919"/>
                    <a:pt x="11841" y="9651"/>
                    <a:pt x="12720" y="8861"/>
                  </a:cubicBezTo>
                  <a:cubicBezTo>
                    <a:pt x="13740" y="7943"/>
                    <a:pt x="12564" y="5910"/>
                    <a:pt x="11859" y="4496"/>
                  </a:cubicBezTo>
                  <a:cubicBezTo>
                    <a:pt x="8662" y="3530"/>
                    <a:pt x="1" y="1"/>
                    <a:pt x="1" y="0"/>
                  </a:cubicBezTo>
                  <a:close/>
                </a:path>
              </a:pathLst>
            </a:custGeom>
            <a:solidFill>
              <a:srgbClr val="E0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3"/>
            <p:cNvSpPr/>
            <p:nvPr/>
          </p:nvSpPr>
          <p:spPr>
            <a:xfrm>
              <a:off x="3344100" y="878725"/>
              <a:ext cx="885075" cy="1762025"/>
            </a:xfrm>
            <a:custGeom>
              <a:rect b="b" l="l" r="r" t="t"/>
              <a:pathLst>
                <a:path extrusionOk="0" h="70481" w="35403">
                  <a:moveTo>
                    <a:pt x="27076" y="0"/>
                  </a:moveTo>
                  <a:cubicBezTo>
                    <a:pt x="24985" y="0"/>
                    <a:pt x="22374" y="2107"/>
                    <a:pt x="22374" y="2107"/>
                  </a:cubicBezTo>
                  <a:cubicBezTo>
                    <a:pt x="25796" y="4878"/>
                    <a:pt x="27996" y="10355"/>
                    <a:pt x="21716" y="13419"/>
                  </a:cubicBezTo>
                  <a:cubicBezTo>
                    <a:pt x="20808" y="13862"/>
                    <a:pt x="19918" y="14053"/>
                    <a:pt x="19059" y="14053"/>
                  </a:cubicBezTo>
                  <a:cubicBezTo>
                    <a:pt x="13768" y="14053"/>
                    <a:pt x="9642" y="6825"/>
                    <a:pt x="9642" y="6825"/>
                  </a:cubicBezTo>
                  <a:cubicBezTo>
                    <a:pt x="9642" y="6825"/>
                    <a:pt x="8048" y="7593"/>
                    <a:pt x="4100" y="10396"/>
                  </a:cubicBezTo>
                  <a:cubicBezTo>
                    <a:pt x="1166" y="12483"/>
                    <a:pt x="0" y="12364"/>
                    <a:pt x="394" y="18218"/>
                  </a:cubicBezTo>
                  <a:cubicBezTo>
                    <a:pt x="790" y="24071"/>
                    <a:pt x="2320" y="29475"/>
                    <a:pt x="3280" y="36714"/>
                  </a:cubicBezTo>
                  <a:cubicBezTo>
                    <a:pt x="4239" y="43952"/>
                    <a:pt x="1669" y="58976"/>
                    <a:pt x="1314" y="64732"/>
                  </a:cubicBezTo>
                  <a:cubicBezTo>
                    <a:pt x="2682" y="67612"/>
                    <a:pt x="5960" y="69009"/>
                    <a:pt x="9927" y="69935"/>
                  </a:cubicBezTo>
                  <a:cubicBezTo>
                    <a:pt x="11405" y="70279"/>
                    <a:pt x="12926" y="70481"/>
                    <a:pt x="14530" y="70481"/>
                  </a:cubicBezTo>
                  <a:cubicBezTo>
                    <a:pt x="18146" y="70481"/>
                    <a:pt x="22183" y="69455"/>
                    <a:pt x="27091" y="66720"/>
                  </a:cubicBezTo>
                  <a:cubicBezTo>
                    <a:pt x="34175" y="62773"/>
                    <a:pt x="35279" y="57464"/>
                    <a:pt x="35279" y="57464"/>
                  </a:cubicBezTo>
                  <a:cubicBezTo>
                    <a:pt x="35279" y="57464"/>
                    <a:pt x="35140" y="32372"/>
                    <a:pt x="35271" y="24157"/>
                  </a:cubicBezTo>
                  <a:cubicBezTo>
                    <a:pt x="35402" y="15943"/>
                    <a:pt x="33954" y="10655"/>
                    <a:pt x="32508" y="6238"/>
                  </a:cubicBezTo>
                  <a:cubicBezTo>
                    <a:pt x="31060" y="1821"/>
                    <a:pt x="27667" y="63"/>
                    <a:pt x="27667" y="63"/>
                  </a:cubicBezTo>
                  <a:cubicBezTo>
                    <a:pt x="27477" y="20"/>
                    <a:pt x="27279" y="0"/>
                    <a:pt x="27076" y="0"/>
                  </a:cubicBezTo>
                  <a:close/>
                </a:path>
              </a:pathLst>
            </a:custGeom>
            <a:solidFill>
              <a:srgbClr val="F5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3"/>
            <p:cNvSpPr/>
            <p:nvPr/>
          </p:nvSpPr>
          <p:spPr>
            <a:xfrm>
              <a:off x="3353225" y="1304150"/>
              <a:ext cx="262000" cy="1314075"/>
            </a:xfrm>
            <a:custGeom>
              <a:rect b="b" l="l" r="r" t="t"/>
              <a:pathLst>
                <a:path extrusionOk="0" h="52563" w="10480">
                  <a:moveTo>
                    <a:pt x="7106" y="0"/>
                  </a:moveTo>
                  <a:lnTo>
                    <a:pt x="0" y="634"/>
                  </a:lnTo>
                  <a:cubicBezTo>
                    <a:pt x="9" y="823"/>
                    <a:pt x="17" y="1000"/>
                    <a:pt x="29" y="1201"/>
                  </a:cubicBezTo>
                  <a:cubicBezTo>
                    <a:pt x="425" y="7054"/>
                    <a:pt x="1955" y="12458"/>
                    <a:pt x="2915" y="19697"/>
                  </a:cubicBezTo>
                  <a:cubicBezTo>
                    <a:pt x="3874" y="26935"/>
                    <a:pt x="1304" y="41959"/>
                    <a:pt x="949" y="47715"/>
                  </a:cubicBezTo>
                  <a:cubicBezTo>
                    <a:pt x="2153" y="50252"/>
                    <a:pt x="4840" y="51636"/>
                    <a:pt x="8172" y="52562"/>
                  </a:cubicBezTo>
                  <a:cubicBezTo>
                    <a:pt x="8729" y="44073"/>
                    <a:pt x="9896" y="38124"/>
                    <a:pt x="10155" y="32778"/>
                  </a:cubicBezTo>
                  <a:cubicBezTo>
                    <a:pt x="10480" y="26048"/>
                    <a:pt x="8101" y="19135"/>
                    <a:pt x="7658" y="13475"/>
                  </a:cubicBezTo>
                  <a:cubicBezTo>
                    <a:pt x="7341" y="9432"/>
                    <a:pt x="7743" y="2472"/>
                    <a:pt x="7106" y="0"/>
                  </a:cubicBezTo>
                  <a:close/>
                </a:path>
              </a:pathLst>
            </a:custGeom>
            <a:solidFill>
              <a:srgbClr val="E8E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3"/>
            <p:cNvSpPr/>
            <p:nvPr/>
          </p:nvSpPr>
          <p:spPr>
            <a:xfrm>
              <a:off x="3467800" y="265325"/>
              <a:ext cx="606175" cy="707700"/>
            </a:xfrm>
            <a:custGeom>
              <a:rect b="b" l="l" r="r" t="t"/>
              <a:pathLst>
                <a:path extrusionOk="0" h="28308" w="24247">
                  <a:moveTo>
                    <a:pt x="12294" y="0"/>
                  </a:moveTo>
                  <a:cubicBezTo>
                    <a:pt x="12079" y="0"/>
                    <a:pt x="11861" y="6"/>
                    <a:pt x="11641" y="19"/>
                  </a:cubicBezTo>
                  <a:cubicBezTo>
                    <a:pt x="5048" y="386"/>
                    <a:pt x="1" y="6027"/>
                    <a:pt x="367" y="12620"/>
                  </a:cubicBezTo>
                  <a:cubicBezTo>
                    <a:pt x="580" y="16476"/>
                    <a:pt x="2611" y="19751"/>
                    <a:pt x="5571" y="21776"/>
                  </a:cubicBezTo>
                  <a:cubicBezTo>
                    <a:pt x="5571" y="21776"/>
                    <a:pt x="6138" y="23946"/>
                    <a:pt x="6529" y="24403"/>
                  </a:cubicBezTo>
                  <a:cubicBezTo>
                    <a:pt x="8558" y="26776"/>
                    <a:pt x="14386" y="28308"/>
                    <a:pt x="16753" y="28308"/>
                  </a:cubicBezTo>
                  <a:cubicBezTo>
                    <a:pt x="16944" y="28308"/>
                    <a:pt x="17112" y="28298"/>
                    <a:pt x="17254" y="28278"/>
                  </a:cubicBezTo>
                  <a:cubicBezTo>
                    <a:pt x="19699" y="27928"/>
                    <a:pt x="21024" y="26908"/>
                    <a:pt x="22189" y="24236"/>
                  </a:cubicBezTo>
                  <a:cubicBezTo>
                    <a:pt x="24246" y="19518"/>
                    <a:pt x="23600" y="13209"/>
                    <a:pt x="23092" y="10239"/>
                  </a:cubicBezTo>
                  <a:cubicBezTo>
                    <a:pt x="22200" y="4442"/>
                    <a:pt x="18142" y="0"/>
                    <a:pt x="12294" y="0"/>
                  </a:cubicBezTo>
                  <a:close/>
                </a:path>
              </a:pathLst>
            </a:custGeom>
            <a:solidFill>
              <a:srgbClr val="F490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3"/>
            <p:cNvSpPr/>
            <p:nvPr/>
          </p:nvSpPr>
          <p:spPr>
            <a:xfrm>
              <a:off x="3467225" y="265350"/>
              <a:ext cx="555350" cy="544375"/>
            </a:xfrm>
            <a:custGeom>
              <a:rect b="b" l="l" r="r" t="t"/>
              <a:pathLst>
                <a:path extrusionOk="0" h="21775" w="22214">
                  <a:moveTo>
                    <a:pt x="12326" y="0"/>
                  </a:moveTo>
                  <a:cubicBezTo>
                    <a:pt x="11511" y="0"/>
                    <a:pt x="10676" y="84"/>
                    <a:pt x="9830" y="260"/>
                  </a:cubicBezTo>
                  <a:cubicBezTo>
                    <a:pt x="4782" y="1310"/>
                    <a:pt x="891" y="5685"/>
                    <a:pt x="423" y="10819"/>
                  </a:cubicBezTo>
                  <a:cubicBezTo>
                    <a:pt x="1" y="15437"/>
                    <a:pt x="2194" y="19440"/>
                    <a:pt x="5592" y="21775"/>
                  </a:cubicBezTo>
                  <a:cubicBezTo>
                    <a:pt x="5461" y="21370"/>
                    <a:pt x="2337" y="16698"/>
                    <a:pt x="5555" y="15666"/>
                  </a:cubicBezTo>
                  <a:lnTo>
                    <a:pt x="5555" y="15666"/>
                  </a:lnTo>
                  <a:cubicBezTo>
                    <a:pt x="6067" y="16259"/>
                    <a:pt x="6201" y="17169"/>
                    <a:pt x="6224" y="18115"/>
                  </a:cubicBezTo>
                  <a:cubicBezTo>
                    <a:pt x="6224" y="18115"/>
                    <a:pt x="7819" y="17965"/>
                    <a:pt x="7461" y="16095"/>
                  </a:cubicBezTo>
                  <a:cubicBezTo>
                    <a:pt x="7360" y="15574"/>
                    <a:pt x="7267" y="15095"/>
                    <a:pt x="7182" y="14666"/>
                  </a:cubicBezTo>
                  <a:cubicBezTo>
                    <a:pt x="6897" y="13214"/>
                    <a:pt x="7271" y="11749"/>
                    <a:pt x="8097" y="10521"/>
                  </a:cubicBezTo>
                  <a:cubicBezTo>
                    <a:pt x="8765" y="9532"/>
                    <a:pt x="9334" y="8158"/>
                    <a:pt x="8943" y="6618"/>
                  </a:cubicBezTo>
                  <a:lnTo>
                    <a:pt x="8943" y="6618"/>
                  </a:lnTo>
                  <a:cubicBezTo>
                    <a:pt x="8943" y="6618"/>
                    <a:pt x="11289" y="7668"/>
                    <a:pt x="14682" y="7668"/>
                  </a:cubicBezTo>
                  <a:cubicBezTo>
                    <a:pt x="15708" y="7668"/>
                    <a:pt x="16831" y="7572"/>
                    <a:pt x="18013" y="7321"/>
                  </a:cubicBezTo>
                  <a:cubicBezTo>
                    <a:pt x="20160" y="6867"/>
                    <a:pt x="21617" y="6059"/>
                    <a:pt x="22214" y="5393"/>
                  </a:cubicBezTo>
                  <a:cubicBezTo>
                    <a:pt x="20075" y="2143"/>
                    <a:pt x="16446" y="0"/>
                    <a:pt x="12326" y="0"/>
                  </a:cubicBezTo>
                  <a:close/>
                </a:path>
              </a:pathLst>
            </a:custGeom>
            <a:solidFill>
              <a:srgbClr val="6D29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3"/>
            <p:cNvSpPr/>
            <p:nvPr/>
          </p:nvSpPr>
          <p:spPr>
            <a:xfrm>
              <a:off x="3506800" y="238125"/>
              <a:ext cx="647100" cy="258150"/>
            </a:xfrm>
            <a:custGeom>
              <a:rect b="b" l="l" r="r" t="t"/>
              <a:pathLst>
                <a:path extrusionOk="0" h="10326" w="25884">
                  <a:moveTo>
                    <a:pt x="8989" y="0"/>
                  </a:moveTo>
                  <a:cubicBezTo>
                    <a:pt x="6767" y="0"/>
                    <a:pt x="4745" y="550"/>
                    <a:pt x="3046" y="1838"/>
                  </a:cubicBezTo>
                  <a:cubicBezTo>
                    <a:pt x="0" y="4147"/>
                    <a:pt x="742" y="6510"/>
                    <a:pt x="742" y="6510"/>
                  </a:cubicBezTo>
                  <a:cubicBezTo>
                    <a:pt x="1163" y="6415"/>
                    <a:pt x="1601" y="6375"/>
                    <a:pt x="2043" y="6375"/>
                  </a:cubicBezTo>
                  <a:cubicBezTo>
                    <a:pt x="4498" y="6375"/>
                    <a:pt x="7066" y="7614"/>
                    <a:pt x="7360" y="7707"/>
                  </a:cubicBezTo>
                  <a:cubicBezTo>
                    <a:pt x="9440" y="9433"/>
                    <a:pt x="12682" y="10326"/>
                    <a:pt x="15824" y="10326"/>
                  </a:cubicBezTo>
                  <a:cubicBezTo>
                    <a:pt x="19995" y="10326"/>
                    <a:pt x="23989" y="8752"/>
                    <a:pt x="24851" y="5463"/>
                  </a:cubicBezTo>
                  <a:cubicBezTo>
                    <a:pt x="25884" y="1528"/>
                    <a:pt x="20561" y="3202"/>
                    <a:pt x="17129" y="1838"/>
                  </a:cubicBezTo>
                  <a:cubicBezTo>
                    <a:pt x="14278" y="704"/>
                    <a:pt x="11505" y="0"/>
                    <a:pt x="8989" y="0"/>
                  </a:cubicBezTo>
                  <a:close/>
                </a:path>
              </a:pathLst>
            </a:custGeom>
            <a:solidFill>
              <a:srgbClr val="6D29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3"/>
            <p:cNvSpPr/>
            <p:nvPr/>
          </p:nvSpPr>
          <p:spPr>
            <a:xfrm>
              <a:off x="3014025" y="1186050"/>
              <a:ext cx="508875" cy="1805075"/>
            </a:xfrm>
            <a:custGeom>
              <a:rect b="b" l="l" r="r" t="t"/>
              <a:pathLst>
                <a:path extrusionOk="0" h="72203" w="20355">
                  <a:moveTo>
                    <a:pt x="15350" y="1"/>
                  </a:moveTo>
                  <a:cubicBezTo>
                    <a:pt x="13772" y="1"/>
                    <a:pt x="11936" y="1270"/>
                    <a:pt x="10241" y="4459"/>
                  </a:cubicBezTo>
                  <a:cubicBezTo>
                    <a:pt x="7493" y="9631"/>
                    <a:pt x="3598" y="19256"/>
                    <a:pt x="1776" y="27032"/>
                  </a:cubicBezTo>
                  <a:cubicBezTo>
                    <a:pt x="892" y="30800"/>
                    <a:pt x="0" y="36941"/>
                    <a:pt x="798" y="44830"/>
                  </a:cubicBezTo>
                  <a:cubicBezTo>
                    <a:pt x="1356" y="50341"/>
                    <a:pt x="2725" y="54512"/>
                    <a:pt x="4501" y="59757"/>
                  </a:cubicBezTo>
                  <a:cubicBezTo>
                    <a:pt x="5388" y="62377"/>
                    <a:pt x="5097" y="65326"/>
                    <a:pt x="6635" y="67696"/>
                  </a:cubicBezTo>
                  <a:cubicBezTo>
                    <a:pt x="7074" y="68372"/>
                    <a:pt x="7525" y="69060"/>
                    <a:pt x="8151" y="69568"/>
                  </a:cubicBezTo>
                  <a:cubicBezTo>
                    <a:pt x="8901" y="70177"/>
                    <a:pt x="9845" y="70483"/>
                    <a:pt x="10765" y="70777"/>
                  </a:cubicBezTo>
                  <a:cubicBezTo>
                    <a:pt x="12645" y="71376"/>
                    <a:pt x="14556" y="71984"/>
                    <a:pt x="16531" y="72160"/>
                  </a:cubicBezTo>
                  <a:cubicBezTo>
                    <a:pt x="16754" y="72180"/>
                    <a:pt x="17095" y="72202"/>
                    <a:pt x="17467" y="72202"/>
                  </a:cubicBezTo>
                  <a:cubicBezTo>
                    <a:pt x="18690" y="72202"/>
                    <a:pt x="20244" y="71960"/>
                    <a:pt x="19024" y="70602"/>
                  </a:cubicBezTo>
                  <a:cubicBezTo>
                    <a:pt x="18178" y="69662"/>
                    <a:pt x="16707" y="68839"/>
                    <a:pt x="15375" y="66795"/>
                  </a:cubicBezTo>
                  <a:cubicBezTo>
                    <a:pt x="14425" y="65340"/>
                    <a:pt x="13946" y="64177"/>
                    <a:pt x="14257" y="64177"/>
                  </a:cubicBezTo>
                  <a:cubicBezTo>
                    <a:pt x="14264" y="64177"/>
                    <a:pt x="14270" y="64178"/>
                    <a:pt x="14277" y="64179"/>
                  </a:cubicBezTo>
                  <a:cubicBezTo>
                    <a:pt x="14628" y="64228"/>
                    <a:pt x="15138" y="65140"/>
                    <a:pt x="16483" y="65902"/>
                  </a:cubicBezTo>
                  <a:cubicBezTo>
                    <a:pt x="17097" y="66250"/>
                    <a:pt x="17804" y="66420"/>
                    <a:pt x="18414" y="66420"/>
                  </a:cubicBezTo>
                  <a:cubicBezTo>
                    <a:pt x="19080" y="66420"/>
                    <a:pt x="19629" y="66218"/>
                    <a:pt x="19813" y="65825"/>
                  </a:cubicBezTo>
                  <a:cubicBezTo>
                    <a:pt x="20164" y="65071"/>
                    <a:pt x="20084" y="65208"/>
                    <a:pt x="18878" y="64255"/>
                  </a:cubicBezTo>
                  <a:cubicBezTo>
                    <a:pt x="17674" y="63301"/>
                    <a:pt x="16902" y="62083"/>
                    <a:pt x="15098" y="60876"/>
                  </a:cubicBezTo>
                  <a:cubicBezTo>
                    <a:pt x="13509" y="59811"/>
                    <a:pt x="12873" y="59345"/>
                    <a:pt x="11885" y="57864"/>
                  </a:cubicBezTo>
                  <a:cubicBezTo>
                    <a:pt x="10814" y="56258"/>
                    <a:pt x="9667" y="50800"/>
                    <a:pt x="9122" y="45598"/>
                  </a:cubicBezTo>
                  <a:cubicBezTo>
                    <a:pt x="8477" y="39462"/>
                    <a:pt x="9806" y="31589"/>
                    <a:pt x="10848" y="28296"/>
                  </a:cubicBezTo>
                  <a:cubicBezTo>
                    <a:pt x="12964" y="21610"/>
                    <a:pt x="17444" y="12578"/>
                    <a:pt x="18900" y="8784"/>
                  </a:cubicBezTo>
                  <a:cubicBezTo>
                    <a:pt x="20354" y="4989"/>
                    <a:pt x="19416" y="3153"/>
                    <a:pt x="17897" y="1318"/>
                  </a:cubicBezTo>
                  <a:cubicBezTo>
                    <a:pt x="17212" y="492"/>
                    <a:pt x="16331" y="1"/>
                    <a:pt x="15350" y="1"/>
                  </a:cubicBezTo>
                  <a:close/>
                </a:path>
              </a:pathLst>
            </a:custGeom>
            <a:solidFill>
              <a:srgbClr val="F490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3"/>
            <p:cNvSpPr/>
            <p:nvPr/>
          </p:nvSpPr>
          <p:spPr>
            <a:xfrm>
              <a:off x="2704400" y="2869775"/>
              <a:ext cx="866050" cy="1111925"/>
            </a:xfrm>
            <a:custGeom>
              <a:rect b="b" l="l" r="r" t="t"/>
              <a:pathLst>
                <a:path extrusionOk="0" h="44477" w="34642">
                  <a:moveTo>
                    <a:pt x="14527" y="0"/>
                  </a:moveTo>
                  <a:cubicBezTo>
                    <a:pt x="3146" y="0"/>
                    <a:pt x="0" y="29570"/>
                    <a:pt x="2722" y="34538"/>
                  </a:cubicBezTo>
                  <a:cubicBezTo>
                    <a:pt x="5590" y="39777"/>
                    <a:pt x="16371" y="44343"/>
                    <a:pt x="20045" y="44468"/>
                  </a:cubicBezTo>
                  <a:cubicBezTo>
                    <a:pt x="20213" y="44474"/>
                    <a:pt x="20382" y="44476"/>
                    <a:pt x="20552" y="44476"/>
                  </a:cubicBezTo>
                  <a:cubicBezTo>
                    <a:pt x="24094" y="44476"/>
                    <a:pt x="27993" y="43190"/>
                    <a:pt x="31240" y="38904"/>
                  </a:cubicBezTo>
                  <a:cubicBezTo>
                    <a:pt x="34642" y="34413"/>
                    <a:pt x="31878" y="11492"/>
                    <a:pt x="30405" y="7874"/>
                  </a:cubicBezTo>
                  <a:cubicBezTo>
                    <a:pt x="28931" y="4256"/>
                    <a:pt x="22094" y="1826"/>
                    <a:pt x="16464" y="273"/>
                  </a:cubicBezTo>
                  <a:cubicBezTo>
                    <a:pt x="15793" y="88"/>
                    <a:pt x="15148" y="0"/>
                    <a:pt x="145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3"/>
            <p:cNvSpPr/>
            <p:nvPr/>
          </p:nvSpPr>
          <p:spPr>
            <a:xfrm>
              <a:off x="2781925" y="3431150"/>
              <a:ext cx="383500" cy="424400"/>
            </a:xfrm>
            <a:custGeom>
              <a:rect b="b" l="l" r="r" t="t"/>
              <a:pathLst>
                <a:path extrusionOk="0" h="16976" w="15340">
                  <a:moveTo>
                    <a:pt x="1975" y="1"/>
                  </a:moveTo>
                  <a:cubicBezTo>
                    <a:pt x="1689" y="1"/>
                    <a:pt x="1510" y="70"/>
                    <a:pt x="1467" y="222"/>
                  </a:cubicBezTo>
                  <a:cubicBezTo>
                    <a:pt x="1067" y="1636"/>
                    <a:pt x="1" y="8273"/>
                    <a:pt x="1418" y="10412"/>
                  </a:cubicBezTo>
                  <a:cubicBezTo>
                    <a:pt x="3266" y="13204"/>
                    <a:pt x="11161" y="16976"/>
                    <a:pt x="13677" y="16976"/>
                  </a:cubicBezTo>
                  <a:cubicBezTo>
                    <a:pt x="14140" y="16976"/>
                    <a:pt x="14421" y="16848"/>
                    <a:pt x="14448" y="16562"/>
                  </a:cubicBezTo>
                  <a:cubicBezTo>
                    <a:pt x="14619" y="14724"/>
                    <a:pt x="15339" y="6952"/>
                    <a:pt x="15339" y="6952"/>
                  </a:cubicBezTo>
                  <a:cubicBezTo>
                    <a:pt x="14207" y="4807"/>
                    <a:pt x="4358" y="1"/>
                    <a:pt x="19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3"/>
            <p:cNvSpPr/>
            <p:nvPr/>
          </p:nvSpPr>
          <p:spPr>
            <a:xfrm>
              <a:off x="3213700" y="3043250"/>
              <a:ext cx="356800" cy="926100"/>
            </a:xfrm>
            <a:custGeom>
              <a:rect b="b" l="l" r="r" t="t"/>
              <a:pathLst>
                <a:path extrusionOk="0" h="37044" w="14272">
                  <a:moveTo>
                    <a:pt x="8603" y="1"/>
                  </a:moveTo>
                  <a:cubicBezTo>
                    <a:pt x="6707" y="1"/>
                    <a:pt x="4482" y="1998"/>
                    <a:pt x="3204" y="8378"/>
                  </a:cubicBezTo>
                  <a:cubicBezTo>
                    <a:pt x="1680" y="15980"/>
                    <a:pt x="241" y="28577"/>
                    <a:pt x="113" y="31965"/>
                  </a:cubicBezTo>
                  <a:cubicBezTo>
                    <a:pt x="1" y="34943"/>
                    <a:pt x="1107" y="37043"/>
                    <a:pt x="3355" y="37043"/>
                  </a:cubicBezTo>
                  <a:cubicBezTo>
                    <a:pt x="3551" y="37043"/>
                    <a:pt x="3757" y="37027"/>
                    <a:pt x="3971" y="36994"/>
                  </a:cubicBezTo>
                  <a:cubicBezTo>
                    <a:pt x="6360" y="36274"/>
                    <a:pt x="8752" y="34758"/>
                    <a:pt x="10868" y="31965"/>
                  </a:cubicBezTo>
                  <a:cubicBezTo>
                    <a:pt x="14271" y="27474"/>
                    <a:pt x="11506" y="4553"/>
                    <a:pt x="10033" y="935"/>
                  </a:cubicBezTo>
                  <a:cubicBezTo>
                    <a:pt x="9927" y="680"/>
                    <a:pt x="9797" y="436"/>
                    <a:pt x="9647" y="204"/>
                  </a:cubicBezTo>
                  <a:cubicBezTo>
                    <a:pt x="9317" y="74"/>
                    <a:pt x="8966" y="1"/>
                    <a:pt x="86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3"/>
            <p:cNvSpPr/>
            <p:nvPr/>
          </p:nvSpPr>
          <p:spPr>
            <a:xfrm>
              <a:off x="2830150" y="3197050"/>
              <a:ext cx="463625" cy="183650"/>
            </a:xfrm>
            <a:custGeom>
              <a:rect b="b" l="l" r="r" t="t"/>
              <a:pathLst>
                <a:path extrusionOk="0" h="7346" w="18545">
                  <a:moveTo>
                    <a:pt x="0" y="0"/>
                  </a:moveTo>
                  <a:cubicBezTo>
                    <a:pt x="1" y="1"/>
                    <a:pt x="866" y="3279"/>
                    <a:pt x="7388" y="5836"/>
                  </a:cubicBezTo>
                  <a:cubicBezTo>
                    <a:pt x="9840" y="6799"/>
                    <a:pt x="11966" y="7345"/>
                    <a:pt x="13686" y="7345"/>
                  </a:cubicBezTo>
                  <a:cubicBezTo>
                    <a:pt x="16541" y="7345"/>
                    <a:pt x="18280" y="5839"/>
                    <a:pt x="18545" y="2226"/>
                  </a:cubicBezTo>
                  <a:lnTo>
                    <a:pt x="18545" y="2226"/>
                  </a:lnTo>
                  <a:cubicBezTo>
                    <a:pt x="18397" y="3589"/>
                    <a:pt x="17458" y="5633"/>
                    <a:pt x="14090" y="5633"/>
                  </a:cubicBezTo>
                  <a:cubicBezTo>
                    <a:pt x="13397" y="5633"/>
                    <a:pt x="12601" y="5546"/>
                    <a:pt x="11689" y="5349"/>
                  </a:cubicBezTo>
                  <a:cubicBezTo>
                    <a:pt x="6340" y="4198"/>
                    <a:pt x="1436" y="1925"/>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3"/>
            <p:cNvSpPr/>
            <p:nvPr/>
          </p:nvSpPr>
          <p:spPr>
            <a:xfrm>
              <a:off x="3326175" y="2818125"/>
              <a:ext cx="122500" cy="190975"/>
            </a:xfrm>
            <a:custGeom>
              <a:rect b="b" l="l" r="r" t="t"/>
              <a:pathLst>
                <a:path extrusionOk="0" h="7639" w="4900">
                  <a:moveTo>
                    <a:pt x="2014" y="1"/>
                  </a:moveTo>
                  <a:cubicBezTo>
                    <a:pt x="2014" y="1"/>
                    <a:pt x="995" y="4183"/>
                    <a:pt x="0" y="5308"/>
                  </a:cubicBezTo>
                  <a:cubicBezTo>
                    <a:pt x="2" y="5308"/>
                    <a:pt x="2474" y="7045"/>
                    <a:pt x="3753" y="7639"/>
                  </a:cubicBezTo>
                  <a:cubicBezTo>
                    <a:pt x="3753" y="7639"/>
                    <a:pt x="4899" y="5065"/>
                    <a:pt x="4731" y="3676"/>
                  </a:cubicBezTo>
                  <a:cubicBezTo>
                    <a:pt x="4562" y="2285"/>
                    <a:pt x="2014" y="1"/>
                    <a:pt x="20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3"/>
            <p:cNvSpPr/>
            <p:nvPr/>
          </p:nvSpPr>
          <p:spPr>
            <a:xfrm>
              <a:off x="3090375" y="1138675"/>
              <a:ext cx="456625" cy="621200"/>
            </a:xfrm>
            <a:custGeom>
              <a:rect b="b" l="l" r="r" t="t"/>
              <a:pathLst>
                <a:path extrusionOk="0" h="24848" w="18265">
                  <a:moveTo>
                    <a:pt x="14249" y="0"/>
                  </a:moveTo>
                  <a:cubicBezTo>
                    <a:pt x="10069" y="776"/>
                    <a:pt x="7629" y="2672"/>
                    <a:pt x="5018" y="7820"/>
                  </a:cubicBezTo>
                  <a:cubicBezTo>
                    <a:pt x="2459" y="12868"/>
                    <a:pt x="0" y="19353"/>
                    <a:pt x="0" y="19353"/>
                  </a:cubicBezTo>
                  <a:cubicBezTo>
                    <a:pt x="0" y="19353"/>
                    <a:pt x="3689" y="24847"/>
                    <a:pt x="10646" y="24847"/>
                  </a:cubicBezTo>
                  <a:cubicBezTo>
                    <a:pt x="10769" y="24847"/>
                    <a:pt x="10893" y="24846"/>
                    <a:pt x="11018" y="24842"/>
                  </a:cubicBezTo>
                  <a:cubicBezTo>
                    <a:pt x="11018" y="24842"/>
                    <a:pt x="15813" y="13129"/>
                    <a:pt x="16940" y="10016"/>
                  </a:cubicBezTo>
                  <a:cubicBezTo>
                    <a:pt x="18068" y="6905"/>
                    <a:pt x="18265" y="1114"/>
                    <a:pt x="14249" y="0"/>
                  </a:cubicBezTo>
                  <a:close/>
                </a:path>
              </a:pathLst>
            </a:custGeom>
            <a:solidFill>
              <a:srgbClr val="F5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3"/>
            <p:cNvSpPr/>
            <p:nvPr/>
          </p:nvSpPr>
          <p:spPr>
            <a:xfrm>
              <a:off x="3453625" y="632200"/>
              <a:ext cx="153450" cy="193975"/>
            </a:xfrm>
            <a:custGeom>
              <a:rect b="b" l="l" r="r" t="t"/>
              <a:pathLst>
                <a:path extrusionOk="0" h="7759" w="6138">
                  <a:moveTo>
                    <a:pt x="3792" y="1"/>
                  </a:moveTo>
                  <a:cubicBezTo>
                    <a:pt x="3011" y="1"/>
                    <a:pt x="2228" y="301"/>
                    <a:pt x="1730" y="1081"/>
                  </a:cubicBezTo>
                  <a:cubicBezTo>
                    <a:pt x="1" y="3787"/>
                    <a:pt x="2458" y="7758"/>
                    <a:pt x="4611" y="7758"/>
                  </a:cubicBezTo>
                  <a:cubicBezTo>
                    <a:pt x="4640" y="7758"/>
                    <a:pt x="4669" y="7758"/>
                    <a:pt x="4697" y="7756"/>
                  </a:cubicBezTo>
                  <a:cubicBezTo>
                    <a:pt x="5861" y="7697"/>
                    <a:pt x="6138" y="7061"/>
                    <a:pt x="6138" y="7061"/>
                  </a:cubicBezTo>
                  <a:lnTo>
                    <a:pt x="6101" y="992"/>
                  </a:lnTo>
                  <a:cubicBezTo>
                    <a:pt x="5663" y="434"/>
                    <a:pt x="4729" y="1"/>
                    <a:pt x="3792" y="1"/>
                  </a:cubicBezTo>
                  <a:close/>
                </a:path>
              </a:pathLst>
            </a:custGeom>
            <a:solidFill>
              <a:srgbClr val="F490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3"/>
            <p:cNvSpPr/>
            <p:nvPr/>
          </p:nvSpPr>
          <p:spPr>
            <a:xfrm>
              <a:off x="3978275" y="612900"/>
              <a:ext cx="45425" cy="47225"/>
            </a:xfrm>
            <a:custGeom>
              <a:rect b="b" l="l" r="r" t="t"/>
              <a:pathLst>
                <a:path extrusionOk="0" h="1889" w="1817">
                  <a:moveTo>
                    <a:pt x="909" y="0"/>
                  </a:moveTo>
                  <a:cubicBezTo>
                    <a:pt x="407" y="0"/>
                    <a:pt x="1" y="424"/>
                    <a:pt x="1" y="944"/>
                  </a:cubicBezTo>
                  <a:cubicBezTo>
                    <a:pt x="1" y="1467"/>
                    <a:pt x="407" y="1889"/>
                    <a:pt x="909" y="1889"/>
                  </a:cubicBezTo>
                  <a:cubicBezTo>
                    <a:pt x="1412" y="1889"/>
                    <a:pt x="1816" y="1467"/>
                    <a:pt x="1816" y="944"/>
                  </a:cubicBezTo>
                  <a:cubicBezTo>
                    <a:pt x="1816" y="424"/>
                    <a:pt x="1410" y="0"/>
                    <a:pt x="909" y="0"/>
                  </a:cubicBezTo>
                  <a:close/>
                </a:path>
              </a:pathLst>
            </a:custGeom>
            <a:solidFill>
              <a:srgbClr val="291D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3"/>
            <p:cNvSpPr/>
            <p:nvPr/>
          </p:nvSpPr>
          <p:spPr>
            <a:xfrm>
              <a:off x="3788000" y="625175"/>
              <a:ext cx="45425" cy="47250"/>
            </a:xfrm>
            <a:custGeom>
              <a:rect b="b" l="l" r="r" t="t"/>
              <a:pathLst>
                <a:path extrusionOk="0" h="1890" w="1817">
                  <a:moveTo>
                    <a:pt x="909" y="1"/>
                  </a:moveTo>
                  <a:cubicBezTo>
                    <a:pt x="407" y="1"/>
                    <a:pt x="0" y="424"/>
                    <a:pt x="0" y="945"/>
                  </a:cubicBezTo>
                  <a:cubicBezTo>
                    <a:pt x="0" y="1467"/>
                    <a:pt x="407" y="1889"/>
                    <a:pt x="909" y="1889"/>
                  </a:cubicBezTo>
                  <a:cubicBezTo>
                    <a:pt x="1411" y="1889"/>
                    <a:pt x="1816" y="1467"/>
                    <a:pt x="1816" y="945"/>
                  </a:cubicBezTo>
                  <a:cubicBezTo>
                    <a:pt x="1816" y="424"/>
                    <a:pt x="1411" y="1"/>
                    <a:pt x="909" y="1"/>
                  </a:cubicBezTo>
                  <a:close/>
                </a:path>
              </a:pathLst>
            </a:custGeom>
            <a:solidFill>
              <a:srgbClr val="291D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3"/>
            <p:cNvSpPr/>
            <p:nvPr/>
          </p:nvSpPr>
          <p:spPr>
            <a:xfrm>
              <a:off x="3896725" y="634175"/>
              <a:ext cx="90900" cy="154500"/>
            </a:xfrm>
            <a:custGeom>
              <a:rect b="b" l="l" r="r" t="t"/>
              <a:pathLst>
                <a:path extrusionOk="0" h="6180" w="3636">
                  <a:moveTo>
                    <a:pt x="640" y="0"/>
                  </a:moveTo>
                  <a:cubicBezTo>
                    <a:pt x="350" y="0"/>
                    <a:pt x="114" y="780"/>
                    <a:pt x="139" y="2005"/>
                  </a:cubicBezTo>
                  <a:cubicBezTo>
                    <a:pt x="162" y="3076"/>
                    <a:pt x="0" y="6000"/>
                    <a:pt x="699" y="6158"/>
                  </a:cubicBezTo>
                  <a:cubicBezTo>
                    <a:pt x="759" y="6172"/>
                    <a:pt x="851" y="6179"/>
                    <a:pt x="966" y="6179"/>
                  </a:cubicBezTo>
                  <a:cubicBezTo>
                    <a:pt x="1522" y="6179"/>
                    <a:pt x="2604" y="6000"/>
                    <a:pt x="3130" y="5464"/>
                  </a:cubicBezTo>
                  <a:cubicBezTo>
                    <a:pt x="3635" y="4948"/>
                    <a:pt x="2964" y="3895"/>
                    <a:pt x="2269" y="2429"/>
                  </a:cubicBezTo>
                  <a:cubicBezTo>
                    <a:pt x="1496" y="798"/>
                    <a:pt x="1005" y="152"/>
                    <a:pt x="716" y="18"/>
                  </a:cubicBezTo>
                  <a:cubicBezTo>
                    <a:pt x="690" y="6"/>
                    <a:pt x="665" y="0"/>
                    <a:pt x="640" y="0"/>
                  </a:cubicBezTo>
                  <a:close/>
                </a:path>
              </a:pathLst>
            </a:custGeom>
            <a:solidFill>
              <a:srgbClr val="E0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3"/>
            <p:cNvSpPr/>
            <p:nvPr/>
          </p:nvSpPr>
          <p:spPr>
            <a:xfrm>
              <a:off x="3806075" y="811350"/>
              <a:ext cx="137525" cy="62775"/>
            </a:xfrm>
            <a:custGeom>
              <a:rect b="b" l="l" r="r" t="t"/>
              <a:pathLst>
                <a:path extrusionOk="0" h="2511" w="5501">
                  <a:moveTo>
                    <a:pt x="52" y="0"/>
                  </a:moveTo>
                  <a:cubicBezTo>
                    <a:pt x="21" y="0"/>
                    <a:pt x="0" y="14"/>
                    <a:pt x="11" y="54"/>
                  </a:cubicBezTo>
                  <a:cubicBezTo>
                    <a:pt x="496" y="1753"/>
                    <a:pt x="2045" y="2511"/>
                    <a:pt x="3461" y="2511"/>
                  </a:cubicBezTo>
                  <a:cubicBezTo>
                    <a:pt x="3930" y="2511"/>
                    <a:pt x="4386" y="2427"/>
                    <a:pt x="4782" y="2267"/>
                  </a:cubicBezTo>
                  <a:cubicBezTo>
                    <a:pt x="5408" y="2014"/>
                    <a:pt x="5501" y="1446"/>
                    <a:pt x="4956" y="1446"/>
                  </a:cubicBezTo>
                  <a:cubicBezTo>
                    <a:pt x="4895" y="1446"/>
                    <a:pt x="4827" y="1453"/>
                    <a:pt x="4751" y="1468"/>
                  </a:cubicBezTo>
                  <a:cubicBezTo>
                    <a:pt x="4317" y="1554"/>
                    <a:pt x="3914" y="1595"/>
                    <a:pt x="3539" y="1595"/>
                  </a:cubicBezTo>
                  <a:cubicBezTo>
                    <a:pt x="2113" y="1595"/>
                    <a:pt x="1083" y="1003"/>
                    <a:pt x="174" y="46"/>
                  </a:cubicBezTo>
                  <a:cubicBezTo>
                    <a:pt x="154" y="26"/>
                    <a:pt x="94" y="0"/>
                    <a:pt x="52" y="0"/>
                  </a:cubicBezTo>
                  <a:close/>
                </a:path>
              </a:pathLst>
            </a:custGeom>
            <a:solidFill>
              <a:srgbClr val="CC6D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3"/>
            <p:cNvSpPr/>
            <p:nvPr/>
          </p:nvSpPr>
          <p:spPr>
            <a:xfrm>
              <a:off x="3723900" y="554125"/>
              <a:ext cx="128300" cy="49225"/>
            </a:xfrm>
            <a:custGeom>
              <a:rect b="b" l="l" r="r" t="t"/>
              <a:pathLst>
                <a:path extrusionOk="0" h="1969" w="5132">
                  <a:moveTo>
                    <a:pt x="3813" y="1"/>
                  </a:moveTo>
                  <a:cubicBezTo>
                    <a:pt x="3471" y="1"/>
                    <a:pt x="3130" y="46"/>
                    <a:pt x="2887" y="82"/>
                  </a:cubicBezTo>
                  <a:cubicBezTo>
                    <a:pt x="1958" y="221"/>
                    <a:pt x="655" y="897"/>
                    <a:pt x="125" y="1688"/>
                  </a:cubicBezTo>
                  <a:cubicBezTo>
                    <a:pt x="1" y="1873"/>
                    <a:pt x="281" y="1969"/>
                    <a:pt x="455" y="1969"/>
                  </a:cubicBezTo>
                  <a:cubicBezTo>
                    <a:pt x="490" y="1969"/>
                    <a:pt x="520" y="1965"/>
                    <a:pt x="543" y="1957"/>
                  </a:cubicBezTo>
                  <a:cubicBezTo>
                    <a:pt x="1079" y="1770"/>
                    <a:pt x="1549" y="1379"/>
                    <a:pt x="2090" y="1228"/>
                  </a:cubicBezTo>
                  <a:cubicBezTo>
                    <a:pt x="2354" y="1154"/>
                    <a:pt x="2623" y="1128"/>
                    <a:pt x="2894" y="1128"/>
                  </a:cubicBezTo>
                  <a:cubicBezTo>
                    <a:pt x="3496" y="1128"/>
                    <a:pt x="4107" y="1256"/>
                    <a:pt x="4697" y="1272"/>
                  </a:cubicBezTo>
                  <a:cubicBezTo>
                    <a:pt x="4707" y="1273"/>
                    <a:pt x="4716" y="1273"/>
                    <a:pt x="4726" y="1273"/>
                  </a:cubicBezTo>
                  <a:cubicBezTo>
                    <a:pt x="4797" y="1273"/>
                    <a:pt x="4869" y="1266"/>
                    <a:pt x="4932" y="1234"/>
                  </a:cubicBezTo>
                  <a:cubicBezTo>
                    <a:pt x="5054" y="1173"/>
                    <a:pt x="5119" y="1030"/>
                    <a:pt x="5120" y="894"/>
                  </a:cubicBezTo>
                  <a:cubicBezTo>
                    <a:pt x="5132" y="169"/>
                    <a:pt x="4470" y="1"/>
                    <a:pt x="3813" y="1"/>
                  </a:cubicBezTo>
                  <a:close/>
                </a:path>
              </a:pathLst>
            </a:custGeom>
            <a:solidFill>
              <a:srgbClr val="432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3"/>
            <p:cNvSpPr/>
            <p:nvPr/>
          </p:nvSpPr>
          <p:spPr>
            <a:xfrm>
              <a:off x="3947875" y="529525"/>
              <a:ext cx="112025" cy="57375"/>
            </a:xfrm>
            <a:custGeom>
              <a:rect b="b" l="l" r="r" t="t"/>
              <a:pathLst>
                <a:path extrusionOk="0" h="2295" w="4481">
                  <a:moveTo>
                    <a:pt x="1098" y="0"/>
                  </a:moveTo>
                  <a:cubicBezTo>
                    <a:pt x="916" y="0"/>
                    <a:pt x="739" y="28"/>
                    <a:pt x="577" y="97"/>
                  </a:cubicBezTo>
                  <a:cubicBezTo>
                    <a:pt x="320" y="207"/>
                    <a:pt x="0" y="556"/>
                    <a:pt x="175" y="848"/>
                  </a:cubicBezTo>
                  <a:cubicBezTo>
                    <a:pt x="388" y="1210"/>
                    <a:pt x="1111" y="1250"/>
                    <a:pt x="1465" y="1290"/>
                  </a:cubicBezTo>
                  <a:cubicBezTo>
                    <a:pt x="2493" y="1406"/>
                    <a:pt x="3304" y="1793"/>
                    <a:pt x="4209" y="2261"/>
                  </a:cubicBezTo>
                  <a:cubicBezTo>
                    <a:pt x="4254" y="2284"/>
                    <a:pt x="4291" y="2295"/>
                    <a:pt x="4320" y="2295"/>
                  </a:cubicBezTo>
                  <a:cubicBezTo>
                    <a:pt x="4481" y="2295"/>
                    <a:pt x="4419" y="1988"/>
                    <a:pt x="4377" y="1872"/>
                  </a:cubicBezTo>
                  <a:cubicBezTo>
                    <a:pt x="4102" y="1105"/>
                    <a:pt x="3206" y="575"/>
                    <a:pt x="2459" y="317"/>
                  </a:cubicBezTo>
                  <a:cubicBezTo>
                    <a:pt x="2063" y="180"/>
                    <a:pt x="1562" y="0"/>
                    <a:pt x="1098" y="0"/>
                  </a:cubicBezTo>
                  <a:close/>
                </a:path>
              </a:pathLst>
            </a:custGeom>
            <a:solidFill>
              <a:srgbClr val="432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44"/>
          <p:cNvSpPr/>
          <p:nvPr/>
        </p:nvSpPr>
        <p:spPr>
          <a:xfrm>
            <a:off x="865500" y="-1134700"/>
            <a:ext cx="7413000" cy="7413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4"/>
          <p:cNvSpPr txBox="1"/>
          <p:nvPr>
            <p:ph type="ctrTitle"/>
          </p:nvPr>
        </p:nvSpPr>
        <p:spPr>
          <a:xfrm flipH="1">
            <a:off x="2726850" y="2269777"/>
            <a:ext cx="3690300" cy="453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Results </a:t>
            </a:r>
            <a:endParaRPr/>
          </a:p>
          <a:p>
            <a:pPr indent="0" lvl="0" marL="0" rtl="0" algn="ctr">
              <a:spcBef>
                <a:spcPts val="0"/>
              </a:spcBef>
              <a:spcAft>
                <a:spcPts val="0"/>
              </a:spcAft>
              <a:buNone/>
            </a:pPr>
            <a:r>
              <a:rPr lang="en-GB"/>
              <a:t>&amp; </a:t>
            </a:r>
            <a:endParaRPr/>
          </a:p>
          <a:p>
            <a:pPr indent="0" lvl="0" marL="0" rtl="0" algn="ctr">
              <a:spcBef>
                <a:spcPts val="0"/>
              </a:spcBef>
              <a:spcAft>
                <a:spcPts val="0"/>
              </a:spcAft>
              <a:buNone/>
            </a:pPr>
            <a:r>
              <a:rPr lang="en-GB"/>
              <a:t>Evaluation</a:t>
            </a:r>
            <a:endParaRPr/>
          </a:p>
        </p:txBody>
      </p:sp>
      <p:grpSp>
        <p:nvGrpSpPr>
          <p:cNvPr id="1189" name="Google Shape;1189;p44"/>
          <p:cNvGrpSpPr/>
          <p:nvPr/>
        </p:nvGrpSpPr>
        <p:grpSpPr>
          <a:xfrm rot="1902924">
            <a:off x="5098862" y="61264"/>
            <a:ext cx="2367694" cy="2026291"/>
            <a:chOff x="5232400" y="3274875"/>
            <a:chExt cx="833075" cy="712875"/>
          </a:xfrm>
        </p:grpSpPr>
        <p:sp>
          <p:nvSpPr>
            <p:cNvPr id="1190" name="Google Shape;1190;p44"/>
            <p:cNvSpPr/>
            <p:nvPr/>
          </p:nvSpPr>
          <p:spPr>
            <a:xfrm>
              <a:off x="5395950" y="3369575"/>
              <a:ext cx="506025" cy="488025"/>
            </a:xfrm>
            <a:custGeom>
              <a:rect b="b" l="l" r="r" t="t"/>
              <a:pathLst>
                <a:path extrusionOk="0" h="19521" w="20241">
                  <a:moveTo>
                    <a:pt x="10120" y="1"/>
                  </a:moveTo>
                  <a:cubicBezTo>
                    <a:pt x="7535" y="1"/>
                    <a:pt x="4951" y="570"/>
                    <a:pt x="2978" y="1709"/>
                  </a:cubicBezTo>
                  <a:cubicBezTo>
                    <a:pt x="984" y="2861"/>
                    <a:pt x="1" y="4374"/>
                    <a:pt x="22" y="5885"/>
                  </a:cubicBezTo>
                  <a:lnTo>
                    <a:pt x="22" y="13655"/>
                  </a:lnTo>
                  <a:cubicBezTo>
                    <a:pt x="8" y="15159"/>
                    <a:pt x="992" y="16666"/>
                    <a:pt x="2978" y="17813"/>
                  </a:cubicBezTo>
                  <a:cubicBezTo>
                    <a:pt x="4951" y="18952"/>
                    <a:pt x="7535" y="19521"/>
                    <a:pt x="10120" y="19521"/>
                  </a:cubicBezTo>
                  <a:cubicBezTo>
                    <a:pt x="12704" y="19521"/>
                    <a:pt x="15288" y="18952"/>
                    <a:pt x="17260" y="17813"/>
                  </a:cubicBezTo>
                  <a:cubicBezTo>
                    <a:pt x="19228" y="16677"/>
                    <a:pt x="20213" y="15189"/>
                    <a:pt x="20217" y="13700"/>
                  </a:cubicBezTo>
                  <a:lnTo>
                    <a:pt x="20217" y="13685"/>
                  </a:lnTo>
                  <a:lnTo>
                    <a:pt x="20219" y="13685"/>
                  </a:lnTo>
                  <a:lnTo>
                    <a:pt x="20219" y="5885"/>
                  </a:lnTo>
                  <a:lnTo>
                    <a:pt x="20216" y="5885"/>
                  </a:lnTo>
                  <a:cubicBezTo>
                    <a:pt x="20240" y="4374"/>
                    <a:pt x="19256" y="2861"/>
                    <a:pt x="17260" y="1709"/>
                  </a:cubicBezTo>
                  <a:cubicBezTo>
                    <a:pt x="15288" y="570"/>
                    <a:pt x="12704" y="1"/>
                    <a:pt x="10120" y="1"/>
                  </a:cubicBezTo>
                  <a:close/>
                </a:path>
              </a:pathLst>
            </a:custGeom>
            <a:solidFill>
              <a:srgbClr val="3445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4"/>
            <p:cNvSpPr/>
            <p:nvPr/>
          </p:nvSpPr>
          <p:spPr>
            <a:xfrm>
              <a:off x="5395950" y="3369575"/>
              <a:ext cx="506025" cy="488025"/>
            </a:xfrm>
            <a:custGeom>
              <a:rect b="b" l="l" r="r" t="t"/>
              <a:pathLst>
                <a:path extrusionOk="0" h="19521" w="20241">
                  <a:moveTo>
                    <a:pt x="10120" y="1"/>
                  </a:moveTo>
                  <a:cubicBezTo>
                    <a:pt x="7535" y="1"/>
                    <a:pt x="4951" y="570"/>
                    <a:pt x="2978" y="1709"/>
                  </a:cubicBezTo>
                  <a:cubicBezTo>
                    <a:pt x="984" y="2861"/>
                    <a:pt x="1" y="4374"/>
                    <a:pt x="22" y="5885"/>
                  </a:cubicBezTo>
                  <a:lnTo>
                    <a:pt x="22" y="13655"/>
                  </a:lnTo>
                  <a:cubicBezTo>
                    <a:pt x="8" y="15159"/>
                    <a:pt x="992" y="16666"/>
                    <a:pt x="2978" y="17813"/>
                  </a:cubicBezTo>
                  <a:cubicBezTo>
                    <a:pt x="4951" y="18952"/>
                    <a:pt x="7535" y="19521"/>
                    <a:pt x="10120" y="19521"/>
                  </a:cubicBezTo>
                  <a:cubicBezTo>
                    <a:pt x="12704" y="19521"/>
                    <a:pt x="15288" y="18952"/>
                    <a:pt x="17260" y="17813"/>
                  </a:cubicBezTo>
                  <a:cubicBezTo>
                    <a:pt x="19228" y="16677"/>
                    <a:pt x="20213" y="15189"/>
                    <a:pt x="20217" y="13700"/>
                  </a:cubicBezTo>
                  <a:lnTo>
                    <a:pt x="20217" y="13685"/>
                  </a:lnTo>
                  <a:lnTo>
                    <a:pt x="20219" y="13685"/>
                  </a:lnTo>
                  <a:lnTo>
                    <a:pt x="20219" y="5885"/>
                  </a:lnTo>
                  <a:lnTo>
                    <a:pt x="20216" y="5885"/>
                  </a:lnTo>
                  <a:cubicBezTo>
                    <a:pt x="20240" y="4374"/>
                    <a:pt x="19256" y="2861"/>
                    <a:pt x="17260" y="1709"/>
                  </a:cubicBezTo>
                  <a:cubicBezTo>
                    <a:pt x="15288" y="570"/>
                    <a:pt x="12704" y="1"/>
                    <a:pt x="10120" y="1"/>
                  </a:cubicBezTo>
                  <a:close/>
                </a:path>
              </a:pathLst>
            </a:custGeom>
            <a:solidFill>
              <a:srgbClr val="3445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4"/>
            <p:cNvSpPr/>
            <p:nvPr/>
          </p:nvSpPr>
          <p:spPr>
            <a:xfrm>
              <a:off x="5232400" y="3274875"/>
              <a:ext cx="833075" cy="480975"/>
            </a:xfrm>
            <a:custGeom>
              <a:rect b="b" l="l" r="r" t="t"/>
              <a:pathLst>
                <a:path extrusionOk="0" h="19239" w="33323">
                  <a:moveTo>
                    <a:pt x="16661" y="0"/>
                  </a:moveTo>
                  <a:lnTo>
                    <a:pt x="0" y="9620"/>
                  </a:lnTo>
                  <a:lnTo>
                    <a:pt x="16661" y="19239"/>
                  </a:lnTo>
                  <a:lnTo>
                    <a:pt x="33322" y="9620"/>
                  </a:lnTo>
                  <a:lnTo>
                    <a:pt x="166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4"/>
            <p:cNvSpPr/>
            <p:nvPr/>
          </p:nvSpPr>
          <p:spPr>
            <a:xfrm>
              <a:off x="5640350" y="3517525"/>
              <a:ext cx="217075" cy="126450"/>
            </a:xfrm>
            <a:custGeom>
              <a:rect b="b" l="l" r="r" t="t"/>
              <a:pathLst>
                <a:path extrusionOk="0" h="5058" w="8683">
                  <a:moveTo>
                    <a:pt x="334" y="0"/>
                  </a:moveTo>
                  <a:cubicBezTo>
                    <a:pt x="232" y="0"/>
                    <a:pt x="134" y="53"/>
                    <a:pt x="80" y="148"/>
                  </a:cubicBezTo>
                  <a:cubicBezTo>
                    <a:pt x="1" y="288"/>
                    <a:pt x="48" y="464"/>
                    <a:pt x="185" y="546"/>
                  </a:cubicBezTo>
                  <a:lnTo>
                    <a:pt x="8093" y="5057"/>
                  </a:lnTo>
                  <a:lnTo>
                    <a:pt x="8682" y="4718"/>
                  </a:lnTo>
                  <a:lnTo>
                    <a:pt x="475" y="37"/>
                  </a:lnTo>
                  <a:cubicBezTo>
                    <a:pt x="430" y="12"/>
                    <a:pt x="382" y="0"/>
                    <a:pt x="334" y="0"/>
                  </a:cubicBezTo>
                  <a:close/>
                </a:path>
              </a:pathLst>
            </a:custGeom>
            <a:solidFill>
              <a:srgbClr val="2E44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4"/>
            <p:cNvSpPr/>
            <p:nvPr/>
          </p:nvSpPr>
          <p:spPr>
            <a:xfrm>
              <a:off x="5232400" y="3515350"/>
              <a:ext cx="416550" cy="257675"/>
            </a:xfrm>
            <a:custGeom>
              <a:rect b="b" l="l" r="r" t="t"/>
              <a:pathLst>
                <a:path extrusionOk="0" h="10307" w="16662">
                  <a:moveTo>
                    <a:pt x="0" y="1"/>
                  </a:moveTo>
                  <a:lnTo>
                    <a:pt x="0" y="687"/>
                  </a:lnTo>
                  <a:lnTo>
                    <a:pt x="16661" y="10306"/>
                  </a:lnTo>
                  <a:lnTo>
                    <a:pt x="16661" y="9620"/>
                  </a:lnTo>
                  <a:lnTo>
                    <a:pt x="0" y="1"/>
                  </a:lnTo>
                  <a:close/>
                </a:path>
              </a:pathLst>
            </a:custGeom>
            <a:solidFill>
              <a:srgbClr val="1225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4"/>
            <p:cNvSpPr/>
            <p:nvPr/>
          </p:nvSpPr>
          <p:spPr>
            <a:xfrm>
              <a:off x="5648925" y="3515350"/>
              <a:ext cx="416550" cy="257675"/>
            </a:xfrm>
            <a:custGeom>
              <a:rect b="b" l="l" r="r" t="t"/>
              <a:pathLst>
                <a:path extrusionOk="0" h="10307" w="16662">
                  <a:moveTo>
                    <a:pt x="16661" y="1"/>
                  </a:moveTo>
                  <a:lnTo>
                    <a:pt x="0" y="9620"/>
                  </a:lnTo>
                  <a:lnTo>
                    <a:pt x="0" y="10306"/>
                  </a:lnTo>
                  <a:lnTo>
                    <a:pt x="16661" y="687"/>
                  </a:lnTo>
                  <a:lnTo>
                    <a:pt x="16661" y="1"/>
                  </a:lnTo>
                  <a:close/>
                </a:path>
              </a:pathLst>
            </a:custGeom>
            <a:solidFill>
              <a:srgbClr val="2E44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4"/>
            <p:cNvSpPr/>
            <p:nvPr/>
          </p:nvSpPr>
          <p:spPr>
            <a:xfrm>
              <a:off x="5396050" y="3627000"/>
              <a:ext cx="505100" cy="171775"/>
            </a:xfrm>
            <a:custGeom>
              <a:rect b="b" l="l" r="r" t="t"/>
              <a:pathLst>
                <a:path extrusionOk="0" h="6871" w="20204">
                  <a:moveTo>
                    <a:pt x="0" y="0"/>
                  </a:moveTo>
                  <a:lnTo>
                    <a:pt x="10116" y="6871"/>
                  </a:lnTo>
                  <a:lnTo>
                    <a:pt x="20204" y="16"/>
                  </a:lnTo>
                  <a:lnTo>
                    <a:pt x="10115" y="5840"/>
                  </a:lnTo>
                  <a:lnTo>
                    <a:pt x="0" y="0"/>
                  </a:lnTo>
                  <a:close/>
                </a:path>
              </a:pathLst>
            </a:custGeom>
            <a:solidFill>
              <a:srgbClr val="595959">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4"/>
            <p:cNvSpPr/>
            <p:nvPr/>
          </p:nvSpPr>
          <p:spPr>
            <a:xfrm>
              <a:off x="5842300" y="3849200"/>
              <a:ext cx="59550" cy="138550"/>
            </a:xfrm>
            <a:custGeom>
              <a:rect b="b" l="l" r="r" t="t"/>
              <a:pathLst>
                <a:path extrusionOk="0" h="5542" w="2382">
                  <a:moveTo>
                    <a:pt x="750" y="0"/>
                  </a:moveTo>
                  <a:lnTo>
                    <a:pt x="1" y="4854"/>
                  </a:lnTo>
                  <a:cubicBezTo>
                    <a:pt x="1" y="5312"/>
                    <a:pt x="596" y="5541"/>
                    <a:pt x="1191" y="5541"/>
                  </a:cubicBezTo>
                  <a:cubicBezTo>
                    <a:pt x="1786" y="5541"/>
                    <a:pt x="2382" y="5312"/>
                    <a:pt x="2382" y="4854"/>
                  </a:cubicBezTo>
                  <a:lnTo>
                    <a:pt x="1666" y="0"/>
                  </a:lnTo>
                  <a:cubicBezTo>
                    <a:pt x="1568" y="73"/>
                    <a:pt x="1390" y="112"/>
                    <a:pt x="1210" y="112"/>
                  </a:cubicBezTo>
                  <a:cubicBezTo>
                    <a:pt x="1036" y="112"/>
                    <a:pt x="860" y="76"/>
                    <a:pt x="750" y="0"/>
                  </a:cubicBez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4"/>
            <p:cNvSpPr/>
            <p:nvPr/>
          </p:nvSpPr>
          <p:spPr>
            <a:xfrm>
              <a:off x="5884975" y="3918450"/>
              <a:ext cx="7375" cy="66625"/>
            </a:xfrm>
            <a:custGeom>
              <a:rect b="b" l="l" r="r" t="t"/>
              <a:pathLst>
                <a:path extrusionOk="0" h="2665" w="295">
                  <a:moveTo>
                    <a:pt x="0" y="1"/>
                  </a:moveTo>
                  <a:lnTo>
                    <a:pt x="150" y="2665"/>
                  </a:lnTo>
                  <a:cubicBezTo>
                    <a:pt x="199" y="2647"/>
                    <a:pt x="247" y="2626"/>
                    <a:pt x="294" y="2603"/>
                  </a:cubicBezTo>
                  <a:lnTo>
                    <a:pt x="0" y="1"/>
                  </a:lnTo>
                  <a:close/>
                </a:path>
              </a:pathLst>
            </a:custGeom>
            <a:solidFill>
              <a:srgbClr val="E747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4"/>
            <p:cNvSpPr/>
            <p:nvPr/>
          </p:nvSpPr>
          <p:spPr>
            <a:xfrm>
              <a:off x="5853025" y="3877375"/>
              <a:ext cx="11700" cy="108150"/>
            </a:xfrm>
            <a:custGeom>
              <a:rect b="b" l="l" r="r" t="t"/>
              <a:pathLst>
                <a:path extrusionOk="0" h="4326" w="468">
                  <a:moveTo>
                    <a:pt x="467" y="0"/>
                  </a:moveTo>
                  <a:lnTo>
                    <a:pt x="0" y="4269"/>
                  </a:lnTo>
                  <a:cubicBezTo>
                    <a:pt x="50" y="4291"/>
                    <a:pt x="100" y="4310"/>
                    <a:pt x="152" y="4326"/>
                  </a:cubicBezTo>
                  <a:lnTo>
                    <a:pt x="467" y="0"/>
                  </a:lnTo>
                  <a:close/>
                </a:path>
              </a:pathLst>
            </a:custGeom>
            <a:solidFill>
              <a:srgbClr val="E747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4"/>
            <p:cNvSpPr/>
            <p:nvPr/>
          </p:nvSpPr>
          <p:spPr>
            <a:xfrm>
              <a:off x="5870175" y="3901800"/>
              <a:ext cx="3775" cy="85925"/>
            </a:xfrm>
            <a:custGeom>
              <a:rect b="b" l="l" r="r" t="t"/>
              <a:pathLst>
                <a:path extrusionOk="0" h="3437" w="151">
                  <a:moveTo>
                    <a:pt x="74" y="1"/>
                  </a:moveTo>
                  <a:lnTo>
                    <a:pt x="1" y="3436"/>
                  </a:lnTo>
                  <a:cubicBezTo>
                    <a:pt x="26" y="3436"/>
                    <a:pt x="51" y="3437"/>
                    <a:pt x="76" y="3437"/>
                  </a:cubicBezTo>
                  <a:cubicBezTo>
                    <a:pt x="101" y="3437"/>
                    <a:pt x="126" y="3436"/>
                    <a:pt x="150" y="3436"/>
                  </a:cubicBezTo>
                  <a:lnTo>
                    <a:pt x="74" y="1"/>
                  </a:lnTo>
                  <a:close/>
                </a:path>
              </a:pathLst>
            </a:custGeom>
            <a:solidFill>
              <a:srgbClr val="E747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4"/>
            <p:cNvSpPr/>
            <p:nvPr/>
          </p:nvSpPr>
          <p:spPr>
            <a:xfrm>
              <a:off x="5856375" y="3841750"/>
              <a:ext cx="32375" cy="17600"/>
            </a:xfrm>
            <a:custGeom>
              <a:rect b="b" l="l" r="r" t="t"/>
              <a:pathLst>
                <a:path extrusionOk="0" h="704" w="1295">
                  <a:moveTo>
                    <a:pt x="961" y="1"/>
                  </a:moveTo>
                  <a:cubicBezTo>
                    <a:pt x="898" y="1"/>
                    <a:pt x="834" y="21"/>
                    <a:pt x="781" y="63"/>
                  </a:cubicBezTo>
                  <a:cubicBezTo>
                    <a:pt x="737" y="96"/>
                    <a:pt x="697" y="116"/>
                    <a:pt x="651" y="116"/>
                  </a:cubicBezTo>
                  <a:cubicBezTo>
                    <a:pt x="609" y="116"/>
                    <a:pt x="561" y="99"/>
                    <a:pt x="501" y="57"/>
                  </a:cubicBezTo>
                  <a:cubicBezTo>
                    <a:pt x="450" y="22"/>
                    <a:pt x="391" y="5"/>
                    <a:pt x="334" y="5"/>
                  </a:cubicBezTo>
                  <a:cubicBezTo>
                    <a:pt x="241" y="5"/>
                    <a:pt x="149" y="49"/>
                    <a:pt x="92" y="132"/>
                  </a:cubicBezTo>
                  <a:cubicBezTo>
                    <a:pt x="0" y="264"/>
                    <a:pt x="34" y="448"/>
                    <a:pt x="167" y="540"/>
                  </a:cubicBezTo>
                  <a:cubicBezTo>
                    <a:pt x="325" y="649"/>
                    <a:pt x="489" y="704"/>
                    <a:pt x="652" y="704"/>
                  </a:cubicBezTo>
                  <a:cubicBezTo>
                    <a:pt x="816" y="704"/>
                    <a:pt x="979" y="647"/>
                    <a:pt x="1132" y="532"/>
                  </a:cubicBezTo>
                  <a:cubicBezTo>
                    <a:pt x="1266" y="437"/>
                    <a:pt x="1295" y="250"/>
                    <a:pt x="1196" y="118"/>
                  </a:cubicBezTo>
                  <a:cubicBezTo>
                    <a:pt x="1139" y="41"/>
                    <a:pt x="1050" y="1"/>
                    <a:pt x="961" y="1"/>
                  </a:cubicBezTo>
                  <a:close/>
                </a:path>
              </a:pathLst>
            </a:custGeom>
            <a:solidFill>
              <a:srgbClr val="AF2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4"/>
            <p:cNvSpPr/>
            <p:nvPr/>
          </p:nvSpPr>
          <p:spPr>
            <a:xfrm>
              <a:off x="5640225" y="3509350"/>
              <a:ext cx="239175" cy="331125"/>
            </a:xfrm>
            <a:custGeom>
              <a:rect b="b" l="l" r="r" t="t"/>
              <a:pathLst>
                <a:path extrusionOk="0" h="13245" w="9567">
                  <a:moveTo>
                    <a:pt x="335" y="0"/>
                  </a:moveTo>
                  <a:cubicBezTo>
                    <a:pt x="234" y="0"/>
                    <a:pt x="135" y="53"/>
                    <a:pt x="80" y="148"/>
                  </a:cubicBezTo>
                  <a:cubicBezTo>
                    <a:pt x="1" y="289"/>
                    <a:pt x="49" y="467"/>
                    <a:pt x="190" y="547"/>
                  </a:cubicBezTo>
                  <a:lnTo>
                    <a:pt x="8539" y="5311"/>
                  </a:lnTo>
                  <a:cubicBezTo>
                    <a:pt x="8811" y="5468"/>
                    <a:pt x="8980" y="5757"/>
                    <a:pt x="8980" y="6072"/>
                  </a:cubicBezTo>
                  <a:lnTo>
                    <a:pt x="8980" y="12951"/>
                  </a:lnTo>
                  <a:cubicBezTo>
                    <a:pt x="8980" y="13113"/>
                    <a:pt x="9112" y="13244"/>
                    <a:pt x="9274" y="13244"/>
                  </a:cubicBezTo>
                  <a:cubicBezTo>
                    <a:pt x="9435" y="13244"/>
                    <a:pt x="9567" y="13113"/>
                    <a:pt x="9567" y="12951"/>
                  </a:cubicBezTo>
                  <a:lnTo>
                    <a:pt x="9567" y="6072"/>
                  </a:lnTo>
                  <a:cubicBezTo>
                    <a:pt x="9567" y="5547"/>
                    <a:pt x="9284" y="5063"/>
                    <a:pt x="8830" y="4802"/>
                  </a:cubicBezTo>
                  <a:lnTo>
                    <a:pt x="480" y="39"/>
                  </a:lnTo>
                  <a:cubicBezTo>
                    <a:pt x="434" y="13"/>
                    <a:pt x="384" y="0"/>
                    <a:pt x="3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4"/>
            <p:cNvSpPr/>
            <p:nvPr/>
          </p:nvSpPr>
          <p:spPr>
            <a:xfrm>
              <a:off x="5855975" y="3817050"/>
              <a:ext cx="33450" cy="32175"/>
            </a:xfrm>
            <a:custGeom>
              <a:rect b="b" l="l" r="r" t="t"/>
              <a:pathLst>
                <a:path extrusionOk="0" h="1287" w="1338">
                  <a:moveTo>
                    <a:pt x="644" y="0"/>
                  </a:moveTo>
                  <a:cubicBezTo>
                    <a:pt x="561" y="0"/>
                    <a:pt x="477" y="16"/>
                    <a:pt x="397" y="49"/>
                  </a:cubicBezTo>
                  <a:cubicBezTo>
                    <a:pt x="157" y="148"/>
                    <a:pt x="0" y="384"/>
                    <a:pt x="0" y="643"/>
                  </a:cubicBezTo>
                  <a:cubicBezTo>
                    <a:pt x="0" y="998"/>
                    <a:pt x="289" y="1286"/>
                    <a:pt x="644" y="1286"/>
                  </a:cubicBezTo>
                  <a:cubicBezTo>
                    <a:pt x="904" y="1286"/>
                    <a:pt x="1138" y="1129"/>
                    <a:pt x="1238" y="889"/>
                  </a:cubicBezTo>
                  <a:cubicBezTo>
                    <a:pt x="1337" y="649"/>
                    <a:pt x="1283" y="373"/>
                    <a:pt x="1099" y="188"/>
                  </a:cubicBezTo>
                  <a:cubicBezTo>
                    <a:pt x="976" y="66"/>
                    <a:pt x="812" y="0"/>
                    <a:pt x="644" y="0"/>
                  </a:cubicBez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4"/>
            <p:cNvSpPr/>
            <p:nvPr/>
          </p:nvSpPr>
          <p:spPr>
            <a:xfrm>
              <a:off x="5854850" y="3817275"/>
              <a:ext cx="33225" cy="31950"/>
            </a:xfrm>
            <a:custGeom>
              <a:rect b="b" l="l" r="r" t="t"/>
              <a:pathLst>
                <a:path extrusionOk="0" h="1278" w="1329">
                  <a:moveTo>
                    <a:pt x="601" y="1"/>
                  </a:moveTo>
                  <a:lnTo>
                    <a:pt x="601" y="1"/>
                  </a:lnTo>
                  <a:cubicBezTo>
                    <a:pt x="354" y="34"/>
                    <a:pt x="149" y="207"/>
                    <a:pt x="76" y="443"/>
                  </a:cubicBezTo>
                  <a:cubicBezTo>
                    <a:pt x="1" y="681"/>
                    <a:pt x="71" y="939"/>
                    <a:pt x="253" y="1107"/>
                  </a:cubicBezTo>
                  <a:cubicBezTo>
                    <a:pt x="374" y="1219"/>
                    <a:pt x="530" y="1277"/>
                    <a:pt x="688" y="1277"/>
                  </a:cubicBezTo>
                  <a:cubicBezTo>
                    <a:pt x="770" y="1277"/>
                    <a:pt x="852" y="1262"/>
                    <a:pt x="930" y="1230"/>
                  </a:cubicBezTo>
                  <a:cubicBezTo>
                    <a:pt x="1159" y="1136"/>
                    <a:pt x="1315" y="919"/>
                    <a:pt x="1328" y="670"/>
                  </a:cubicBezTo>
                  <a:lnTo>
                    <a:pt x="1328" y="670"/>
                  </a:lnTo>
                  <a:cubicBezTo>
                    <a:pt x="1302" y="787"/>
                    <a:pt x="1113" y="985"/>
                    <a:pt x="865" y="985"/>
                  </a:cubicBezTo>
                  <a:cubicBezTo>
                    <a:pt x="786" y="985"/>
                    <a:pt x="701" y="965"/>
                    <a:pt x="613" y="915"/>
                  </a:cubicBezTo>
                  <a:cubicBezTo>
                    <a:pt x="224" y="697"/>
                    <a:pt x="299" y="201"/>
                    <a:pt x="601" y="1"/>
                  </a:cubicBezTo>
                  <a:close/>
                </a:path>
              </a:pathLst>
            </a:custGeom>
            <a:solidFill>
              <a:srgbClr val="E747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5" name="Google Shape;1205;p44"/>
          <p:cNvSpPr txBox="1"/>
          <p:nvPr>
            <p:ph idx="2" type="title"/>
          </p:nvPr>
        </p:nvSpPr>
        <p:spPr>
          <a:xfrm flipH="1">
            <a:off x="3451650" y="3041371"/>
            <a:ext cx="22407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04</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cxnSp>
        <p:nvCxnSpPr>
          <p:cNvPr id="302" name="Google Shape;302;p27"/>
          <p:cNvCxnSpPr/>
          <p:nvPr/>
        </p:nvCxnSpPr>
        <p:spPr>
          <a:xfrm>
            <a:off x="4030125" y="1584900"/>
            <a:ext cx="547500" cy="0"/>
          </a:xfrm>
          <a:prstGeom prst="straightConnector1">
            <a:avLst/>
          </a:prstGeom>
          <a:noFill/>
          <a:ln cap="flat" cmpd="sng" w="28575">
            <a:solidFill>
              <a:schemeClr val="accent2"/>
            </a:solidFill>
            <a:prstDash val="solid"/>
            <a:round/>
            <a:headEnd len="med" w="med" type="none"/>
            <a:tailEnd len="med" w="med" type="none"/>
          </a:ln>
        </p:spPr>
      </p:cxnSp>
      <p:sp>
        <p:nvSpPr>
          <p:cNvPr id="303" name="Google Shape;303;p27"/>
          <p:cNvSpPr txBox="1"/>
          <p:nvPr>
            <p:ph type="title"/>
          </p:nvPr>
        </p:nvSpPr>
        <p:spPr>
          <a:xfrm>
            <a:off x="616500" y="347464"/>
            <a:ext cx="475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TABLE OF CONTENTS</a:t>
            </a:r>
            <a:endParaRPr/>
          </a:p>
        </p:txBody>
      </p:sp>
      <p:sp>
        <p:nvSpPr>
          <p:cNvPr id="304" name="Google Shape;304;p27"/>
          <p:cNvSpPr txBox="1"/>
          <p:nvPr>
            <p:ph idx="2" type="ctrTitle"/>
          </p:nvPr>
        </p:nvSpPr>
        <p:spPr>
          <a:xfrm flipH="1">
            <a:off x="652624" y="1007100"/>
            <a:ext cx="2652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Introduction</a:t>
            </a:r>
            <a:endParaRPr/>
          </a:p>
        </p:txBody>
      </p:sp>
      <p:sp>
        <p:nvSpPr>
          <p:cNvPr id="305" name="Google Shape;305;p27"/>
          <p:cNvSpPr txBox="1"/>
          <p:nvPr>
            <p:ph idx="1" type="subTitle"/>
          </p:nvPr>
        </p:nvSpPr>
        <p:spPr>
          <a:xfrm flipH="1">
            <a:off x="652624" y="1460911"/>
            <a:ext cx="2652300" cy="745800"/>
          </a:xfrm>
          <a:prstGeom prst="rect">
            <a:avLst/>
          </a:prstGeom>
        </p:spPr>
        <p:txBody>
          <a:bodyPr anchorCtr="0" anchor="t" bIns="91425" lIns="91425" spcFirstLastPara="1" rIns="91425" wrap="square" tIns="91425">
            <a:noAutofit/>
          </a:bodyPr>
          <a:lstStyle/>
          <a:p>
            <a:pPr indent="-342900" lvl="0" marL="457200" rtl="0" algn="l">
              <a:lnSpc>
                <a:spcPct val="70000"/>
              </a:lnSpc>
              <a:spcBef>
                <a:spcPts val="0"/>
              </a:spcBef>
              <a:spcAft>
                <a:spcPts val="0"/>
              </a:spcAft>
              <a:buSzPts val="1800"/>
              <a:buChar char="●"/>
            </a:pPr>
            <a:r>
              <a:rPr lang="en-GB"/>
              <a:t>Exploratory Analysis</a:t>
            </a:r>
            <a:endParaRPr/>
          </a:p>
          <a:p>
            <a:pPr indent="-342900" lvl="0" marL="457200" rtl="0" algn="r">
              <a:lnSpc>
                <a:spcPct val="70000"/>
              </a:lnSpc>
              <a:spcBef>
                <a:spcPts val="0"/>
              </a:spcBef>
              <a:spcAft>
                <a:spcPts val="0"/>
              </a:spcAft>
              <a:buSzPts val="1800"/>
              <a:buChar char="●"/>
            </a:pPr>
            <a:r>
              <a:rPr lang="en-GB"/>
              <a:t>Data Pre-processing</a:t>
            </a:r>
            <a:endParaRPr/>
          </a:p>
          <a:p>
            <a:pPr indent="-342900" lvl="0" marL="457200" rtl="0" algn="l">
              <a:lnSpc>
                <a:spcPct val="70000"/>
              </a:lnSpc>
              <a:spcBef>
                <a:spcPts val="0"/>
              </a:spcBef>
              <a:spcAft>
                <a:spcPts val="0"/>
              </a:spcAft>
              <a:buSzPts val="1800"/>
              <a:buChar char="●"/>
            </a:pPr>
            <a:r>
              <a:rPr lang="en-GB"/>
              <a:t>Baseline Models</a:t>
            </a:r>
            <a:endParaRPr/>
          </a:p>
        </p:txBody>
      </p:sp>
      <p:sp>
        <p:nvSpPr>
          <p:cNvPr id="306" name="Google Shape;306;p27"/>
          <p:cNvSpPr txBox="1"/>
          <p:nvPr>
            <p:ph idx="3" type="title"/>
          </p:nvPr>
        </p:nvSpPr>
        <p:spPr>
          <a:xfrm>
            <a:off x="3311803" y="1232275"/>
            <a:ext cx="8268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01</a:t>
            </a:r>
            <a:endParaRPr/>
          </a:p>
        </p:txBody>
      </p:sp>
      <p:sp>
        <p:nvSpPr>
          <p:cNvPr id="307" name="Google Shape;307;p27"/>
          <p:cNvSpPr txBox="1"/>
          <p:nvPr>
            <p:ph idx="4" type="ctrTitle"/>
          </p:nvPr>
        </p:nvSpPr>
        <p:spPr>
          <a:xfrm flipH="1">
            <a:off x="5535600" y="1934888"/>
            <a:ext cx="3608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Gradient Boosting</a:t>
            </a:r>
            <a:endParaRPr/>
          </a:p>
        </p:txBody>
      </p:sp>
      <p:sp>
        <p:nvSpPr>
          <p:cNvPr id="308" name="Google Shape;308;p27"/>
          <p:cNvSpPr txBox="1"/>
          <p:nvPr>
            <p:ph idx="7" type="ctrTitle"/>
          </p:nvPr>
        </p:nvSpPr>
        <p:spPr>
          <a:xfrm flipH="1">
            <a:off x="171425" y="2398425"/>
            <a:ext cx="31335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GB"/>
              <a:t>Neural Network Models</a:t>
            </a:r>
            <a:endParaRPr/>
          </a:p>
        </p:txBody>
      </p:sp>
      <p:sp>
        <p:nvSpPr>
          <p:cNvPr id="309" name="Google Shape;309;p27"/>
          <p:cNvSpPr txBox="1"/>
          <p:nvPr>
            <p:ph idx="8" type="subTitle"/>
          </p:nvPr>
        </p:nvSpPr>
        <p:spPr>
          <a:xfrm flipH="1">
            <a:off x="699425" y="2855025"/>
            <a:ext cx="2605500" cy="676500"/>
          </a:xfrm>
          <a:prstGeom prst="rect">
            <a:avLst/>
          </a:prstGeom>
        </p:spPr>
        <p:txBody>
          <a:bodyPr anchorCtr="0" anchor="t" bIns="91425" lIns="91425" spcFirstLastPara="1" rIns="91425" wrap="square" tIns="91425">
            <a:noAutofit/>
          </a:bodyPr>
          <a:lstStyle/>
          <a:p>
            <a:pPr indent="-342900" lvl="0" marL="457200" rtl="0" algn="r">
              <a:lnSpc>
                <a:spcPct val="70000"/>
              </a:lnSpc>
              <a:spcBef>
                <a:spcPts val="0"/>
              </a:spcBef>
              <a:spcAft>
                <a:spcPts val="0"/>
              </a:spcAft>
              <a:buSzPts val="1800"/>
              <a:buChar char="●"/>
            </a:pPr>
            <a:r>
              <a:rPr lang="en-GB"/>
              <a:t>ANN</a:t>
            </a:r>
            <a:endParaRPr/>
          </a:p>
          <a:p>
            <a:pPr indent="-342900" lvl="0" marL="457200" rtl="0" algn="r">
              <a:lnSpc>
                <a:spcPct val="70000"/>
              </a:lnSpc>
              <a:spcBef>
                <a:spcPts val="0"/>
              </a:spcBef>
              <a:spcAft>
                <a:spcPts val="0"/>
              </a:spcAft>
              <a:buSzPts val="1800"/>
              <a:buChar char="●"/>
            </a:pPr>
            <a:r>
              <a:rPr lang="en-GB"/>
              <a:t>CNN</a:t>
            </a:r>
            <a:endParaRPr/>
          </a:p>
          <a:p>
            <a:pPr indent="-342900" lvl="0" marL="457200" rtl="0" algn="r">
              <a:lnSpc>
                <a:spcPct val="70000"/>
              </a:lnSpc>
              <a:spcBef>
                <a:spcPts val="0"/>
              </a:spcBef>
              <a:spcAft>
                <a:spcPts val="0"/>
              </a:spcAft>
              <a:buSzPts val="1800"/>
              <a:buChar char="●"/>
            </a:pPr>
            <a:r>
              <a:rPr lang="en-GB"/>
              <a:t>RNN</a:t>
            </a:r>
            <a:endParaRPr/>
          </a:p>
          <a:p>
            <a:pPr indent="-342900" lvl="0" marL="457200" rtl="0" algn="r">
              <a:lnSpc>
                <a:spcPct val="70000"/>
              </a:lnSpc>
              <a:spcBef>
                <a:spcPts val="0"/>
              </a:spcBef>
              <a:spcAft>
                <a:spcPts val="0"/>
              </a:spcAft>
              <a:buSzPts val="1800"/>
              <a:buChar char="●"/>
            </a:pPr>
            <a:r>
              <a:rPr lang="en-GB"/>
              <a:t>BERT</a:t>
            </a:r>
            <a:endParaRPr/>
          </a:p>
        </p:txBody>
      </p:sp>
      <p:sp>
        <p:nvSpPr>
          <p:cNvPr id="310" name="Google Shape;310;p27"/>
          <p:cNvSpPr txBox="1"/>
          <p:nvPr>
            <p:ph idx="9" type="title"/>
          </p:nvPr>
        </p:nvSpPr>
        <p:spPr>
          <a:xfrm>
            <a:off x="3198543" y="2535426"/>
            <a:ext cx="1053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03</a:t>
            </a:r>
            <a:endParaRPr/>
          </a:p>
        </p:txBody>
      </p:sp>
      <p:sp>
        <p:nvSpPr>
          <p:cNvPr id="311" name="Google Shape;311;p27"/>
          <p:cNvSpPr txBox="1"/>
          <p:nvPr>
            <p:ph idx="13" type="ctrTitle"/>
          </p:nvPr>
        </p:nvSpPr>
        <p:spPr>
          <a:xfrm flipH="1">
            <a:off x="5654076" y="3166218"/>
            <a:ext cx="24531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Results &amp; Evaluation</a:t>
            </a:r>
            <a:endParaRPr/>
          </a:p>
        </p:txBody>
      </p:sp>
      <p:sp>
        <p:nvSpPr>
          <p:cNvPr id="312" name="Google Shape;312;p27"/>
          <p:cNvSpPr txBox="1"/>
          <p:nvPr>
            <p:ph idx="16" type="ctrTitle"/>
          </p:nvPr>
        </p:nvSpPr>
        <p:spPr>
          <a:xfrm flipH="1">
            <a:off x="85775" y="3939025"/>
            <a:ext cx="33048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GB"/>
              <a:t>Application &amp; Conclusion</a:t>
            </a:r>
            <a:endParaRPr/>
          </a:p>
        </p:txBody>
      </p:sp>
      <p:sp>
        <p:nvSpPr>
          <p:cNvPr id="313" name="Google Shape;313;p27"/>
          <p:cNvSpPr txBox="1"/>
          <p:nvPr>
            <p:ph idx="18" type="title"/>
          </p:nvPr>
        </p:nvSpPr>
        <p:spPr>
          <a:xfrm>
            <a:off x="3251519" y="3939022"/>
            <a:ext cx="9474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05 </a:t>
            </a:r>
            <a:endParaRPr/>
          </a:p>
        </p:txBody>
      </p:sp>
      <p:sp>
        <p:nvSpPr>
          <p:cNvPr id="314" name="Google Shape;314;p27"/>
          <p:cNvSpPr txBox="1"/>
          <p:nvPr>
            <p:ph idx="6" type="title"/>
          </p:nvPr>
        </p:nvSpPr>
        <p:spPr>
          <a:xfrm>
            <a:off x="4852249" y="1934888"/>
            <a:ext cx="9474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02</a:t>
            </a:r>
            <a:endParaRPr/>
          </a:p>
        </p:txBody>
      </p:sp>
      <p:sp>
        <p:nvSpPr>
          <p:cNvPr id="315" name="Google Shape;315;p27"/>
          <p:cNvSpPr txBox="1"/>
          <p:nvPr>
            <p:ph idx="15" type="title"/>
          </p:nvPr>
        </p:nvSpPr>
        <p:spPr>
          <a:xfrm>
            <a:off x="4852249" y="3166226"/>
            <a:ext cx="9474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04</a:t>
            </a:r>
            <a:endParaRPr/>
          </a:p>
        </p:txBody>
      </p:sp>
      <p:cxnSp>
        <p:nvCxnSpPr>
          <p:cNvPr id="316" name="Google Shape;316;p27"/>
          <p:cNvCxnSpPr/>
          <p:nvPr/>
        </p:nvCxnSpPr>
        <p:spPr>
          <a:xfrm>
            <a:off x="4030125" y="2913900"/>
            <a:ext cx="547500" cy="0"/>
          </a:xfrm>
          <a:prstGeom prst="straightConnector1">
            <a:avLst/>
          </a:prstGeom>
          <a:noFill/>
          <a:ln cap="flat" cmpd="sng" w="28575">
            <a:solidFill>
              <a:schemeClr val="accent2"/>
            </a:solidFill>
            <a:prstDash val="solid"/>
            <a:round/>
            <a:headEnd len="med" w="med" type="none"/>
            <a:tailEnd len="med" w="med" type="none"/>
          </a:ln>
        </p:spPr>
      </p:cxnSp>
      <p:cxnSp>
        <p:nvCxnSpPr>
          <p:cNvPr id="317" name="Google Shape;317;p27"/>
          <p:cNvCxnSpPr/>
          <p:nvPr/>
        </p:nvCxnSpPr>
        <p:spPr>
          <a:xfrm>
            <a:off x="4030125" y="4227920"/>
            <a:ext cx="547500" cy="0"/>
          </a:xfrm>
          <a:prstGeom prst="straightConnector1">
            <a:avLst/>
          </a:prstGeom>
          <a:noFill/>
          <a:ln cap="flat" cmpd="sng" w="28575">
            <a:solidFill>
              <a:schemeClr val="accent2"/>
            </a:solidFill>
            <a:prstDash val="solid"/>
            <a:round/>
            <a:headEnd len="med" w="med" type="none"/>
            <a:tailEnd len="med" w="med" type="none"/>
          </a:ln>
        </p:spPr>
      </p:cxnSp>
      <p:cxnSp>
        <p:nvCxnSpPr>
          <p:cNvPr id="318" name="Google Shape;318;p27"/>
          <p:cNvCxnSpPr/>
          <p:nvPr/>
        </p:nvCxnSpPr>
        <p:spPr>
          <a:xfrm>
            <a:off x="4482925" y="2223788"/>
            <a:ext cx="535800" cy="0"/>
          </a:xfrm>
          <a:prstGeom prst="straightConnector1">
            <a:avLst/>
          </a:prstGeom>
          <a:noFill/>
          <a:ln cap="flat" cmpd="sng" w="28575">
            <a:solidFill>
              <a:schemeClr val="accent2"/>
            </a:solidFill>
            <a:prstDash val="solid"/>
            <a:round/>
            <a:headEnd len="med" w="med" type="none"/>
            <a:tailEnd len="med" w="med" type="none"/>
          </a:ln>
        </p:spPr>
      </p:cxnSp>
      <p:cxnSp>
        <p:nvCxnSpPr>
          <p:cNvPr id="319" name="Google Shape;319;p27"/>
          <p:cNvCxnSpPr/>
          <p:nvPr/>
        </p:nvCxnSpPr>
        <p:spPr>
          <a:xfrm>
            <a:off x="4482925" y="3455125"/>
            <a:ext cx="535800" cy="0"/>
          </a:xfrm>
          <a:prstGeom prst="straightConnector1">
            <a:avLst/>
          </a:prstGeom>
          <a:noFill/>
          <a:ln cap="flat" cmpd="sng" w="28575">
            <a:solidFill>
              <a:schemeClr val="accent2"/>
            </a:solidFill>
            <a:prstDash val="solid"/>
            <a:round/>
            <a:headEnd len="med" w="med" type="none"/>
            <a:tailEnd len="med" w="med" type="none"/>
          </a:ln>
        </p:spPr>
      </p:cxnSp>
      <p:grpSp>
        <p:nvGrpSpPr>
          <p:cNvPr id="320" name="Google Shape;320;p27"/>
          <p:cNvGrpSpPr/>
          <p:nvPr/>
        </p:nvGrpSpPr>
        <p:grpSpPr>
          <a:xfrm>
            <a:off x="4182162" y="959323"/>
            <a:ext cx="692687" cy="3784283"/>
            <a:chOff x="2603475" y="2442675"/>
            <a:chExt cx="217375" cy="1020325"/>
          </a:xfrm>
        </p:grpSpPr>
        <p:sp>
          <p:nvSpPr>
            <p:cNvPr id="321" name="Google Shape;321;p27"/>
            <p:cNvSpPr/>
            <p:nvPr/>
          </p:nvSpPr>
          <p:spPr>
            <a:xfrm>
              <a:off x="2603475" y="3337500"/>
              <a:ext cx="217375" cy="125500"/>
            </a:xfrm>
            <a:custGeom>
              <a:rect b="b" l="l" r="r" t="t"/>
              <a:pathLst>
                <a:path extrusionOk="0" h="5020" w="8695">
                  <a:moveTo>
                    <a:pt x="4347" y="0"/>
                  </a:moveTo>
                  <a:cubicBezTo>
                    <a:pt x="1947" y="0"/>
                    <a:pt x="0" y="1125"/>
                    <a:pt x="0" y="2510"/>
                  </a:cubicBezTo>
                  <a:cubicBezTo>
                    <a:pt x="0" y="3897"/>
                    <a:pt x="1947" y="5020"/>
                    <a:pt x="4347" y="5020"/>
                  </a:cubicBezTo>
                  <a:cubicBezTo>
                    <a:pt x="6748" y="5020"/>
                    <a:pt x="8694" y="3897"/>
                    <a:pt x="8694" y="2510"/>
                  </a:cubicBezTo>
                  <a:cubicBezTo>
                    <a:pt x="8694" y="1125"/>
                    <a:pt x="6748" y="0"/>
                    <a:pt x="4347" y="0"/>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7"/>
            <p:cNvSpPr/>
            <p:nvPr/>
          </p:nvSpPr>
          <p:spPr>
            <a:xfrm>
              <a:off x="2615700" y="2509975"/>
              <a:ext cx="192950" cy="246375"/>
            </a:xfrm>
            <a:custGeom>
              <a:rect b="b" l="l" r="r" t="t"/>
              <a:pathLst>
                <a:path extrusionOk="0" h="9855" w="7718">
                  <a:moveTo>
                    <a:pt x="5249" y="0"/>
                  </a:moveTo>
                  <a:lnTo>
                    <a:pt x="5249" y="0"/>
                  </a:lnTo>
                  <a:cubicBezTo>
                    <a:pt x="5308" y="244"/>
                    <a:pt x="5175" y="498"/>
                    <a:pt x="4851" y="686"/>
                  </a:cubicBezTo>
                  <a:cubicBezTo>
                    <a:pt x="4577" y="844"/>
                    <a:pt x="4218" y="924"/>
                    <a:pt x="3859" y="924"/>
                  </a:cubicBezTo>
                  <a:cubicBezTo>
                    <a:pt x="3500" y="924"/>
                    <a:pt x="3140" y="844"/>
                    <a:pt x="2867" y="686"/>
                  </a:cubicBezTo>
                  <a:cubicBezTo>
                    <a:pt x="2561" y="509"/>
                    <a:pt x="2425" y="273"/>
                    <a:pt x="2459" y="41"/>
                  </a:cubicBezTo>
                  <a:lnTo>
                    <a:pt x="2459" y="41"/>
                  </a:lnTo>
                  <a:lnTo>
                    <a:pt x="0" y="5969"/>
                  </a:lnTo>
                  <a:lnTo>
                    <a:pt x="0" y="9216"/>
                  </a:lnTo>
                  <a:cubicBezTo>
                    <a:pt x="0" y="9216"/>
                    <a:pt x="1358" y="9855"/>
                    <a:pt x="3857" y="9855"/>
                  </a:cubicBezTo>
                  <a:cubicBezTo>
                    <a:pt x="6358" y="9855"/>
                    <a:pt x="7718" y="9218"/>
                    <a:pt x="7718" y="9218"/>
                  </a:cubicBezTo>
                  <a:lnTo>
                    <a:pt x="7718" y="5907"/>
                  </a:lnTo>
                  <a:lnTo>
                    <a:pt x="5249" y="0"/>
                  </a:ln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7"/>
            <p:cNvSpPr/>
            <p:nvPr/>
          </p:nvSpPr>
          <p:spPr>
            <a:xfrm>
              <a:off x="2615700" y="2509975"/>
              <a:ext cx="192950" cy="246375"/>
            </a:xfrm>
            <a:custGeom>
              <a:rect b="b" l="l" r="r" t="t"/>
              <a:pathLst>
                <a:path extrusionOk="0" h="9855" w="7718">
                  <a:moveTo>
                    <a:pt x="5250" y="0"/>
                  </a:moveTo>
                  <a:lnTo>
                    <a:pt x="5250" y="0"/>
                  </a:lnTo>
                  <a:cubicBezTo>
                    <a:pt x="5308" y="244"/>
                    <a:pt x="5175" y="498"/>
                    <a:pt x="4852" y="686"/>
                  </a:cubicBezTo>
                  <a:cubicBezTo>
                    <a:pt x="4789" y="722"/>
                    <a:pt x="4723" y="753"/>
                    <a:pt x="4655" y="780"/>
                  </a:cubicBezTo>
                  <a:cubicBezTo>
                    <a:pt x="4417" y="875"/>
                    <a:pt x="4138" y="923"/>
                    <a:pt x="3859" y="923"/>
                  </a:cubicBezTo>
                  <a:cubicBezTo>
                    <a:pt x="3500" y="923"/>
                    <a:pt x="3141" y="844"/>
                    <a:pt x="2867" y="686"/>
                  </a:cubicBezTo>
                  <a:cubicBezTo>
                    <a:pt x="2561" y="509"/>
                    <a:pt x="2425" y="273"/>
                    <a:pt x="2459" y="41"/>
                  </a:cubicBezTo>
                  <a:lnTo>
                    <a:pt x="2459" y="41"/>
                  </a:lnTo>
                  <a:lnTo>
                    <a:pt x="0" y="5969"/>
                  </a:lnTo>
                  <a:lnTo>
                    <a:pt x="0" y="9216"/>
                  </a:lnTo>
                  <a:cubicBezTo>
                    <a:pt x="0" y="9216"/>
                    <a:pt x="1358" y="9855"/>
                    <a:pt x="3857" y="9855"/>
                  </a:cubicBezTo>
                  <a:cubicBezTo>
                    <a:pt x="6358" y="9855"/>
                    <a:pt x="7718" y="9218"/>
                    <a:pt x="7718" y="9218"/>
                  </a:cubicBezTo>
                  <a:lnTo>
                    <a:pt x="7718" y="5907"/>
                  </a:lnTo>
                  <a:lnTo>
                    <a:pt x="5250" y="0"/>
                  </a:ln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7"/>
            <p:cNvSpPr/>
            <p:nvPr/>
          </p:nvSpPr>
          <p:spPr>
            <a:xfrm>
              <a:off x="2712150" y="2442700"/>
              <a:ext cx="96500" cy="256350"/>
            </a:xfrm>
            <a:custGeom>
              <a:rect b="b" l="l" r="r" t="t"/>
              <a:pathLst>
                <a:path extrusionOk="0" h="10254" w="3860">
                  <a:moveTo>
                    <a:pt x="7" y="0"/>
                  </a:moveTo>
                  <a:cubicBezTo>
                    <a:pt x="5" y="0"/>
                    <a:pt x="3" y="0"/>
                    <a:pt x="1" y="0"/>
                  </a:cubicBezTo>
                  <a:cubicBezTo>
                    <a:pt x="84" y="16"/>
                    <a:pt x="422" y="1593"/>
                    <a:pt x="797" y="3471"/>
                  </a:cubicBezTo>
                  <a:cubicBezTo>
                    <a:pt x="1351" y="6247"/>
                    <a:pt x="1985" y="9680"/>
                    <a:pt x="1985" y="9680"/>
                  </a:cubicBezTo>
                  <a:lnTo>
                    <a:pt x="1985" y="10253"/>
                  </a:lnTo>
                  <a:lnTo>
                    <a:pt x="3860" y="10253"/>
                  </a:lnTo>
                  <a:lnTo>
                    <a:pt x="3860" y="8598"/>
                  </a:lnTo>
                  <a:lnTo>
                    <a:pt x="1391" y="2691"/>
                  </a:lnTo>
                  <a:cubicBezTo>
                    <a:pt x="1391" y="2690"/>
                    <a:pt x="1390" y="2689"/>
                    <a:pt x="1390" y="2686"/>
                  </a:cubicBezTo>
                  <a:lnTo>
                    <a:pt x="1322" y="2529"/>
                  </a:lnTo>
                  <a:lnTo>
                    <a:pt x="367" y="243"/>
                  </a:lnTo>
                  <a:cubicBezTo>
                    <a:pt x="307" y="96"/>
                    <a:pt x="165" y="0"/>
                    <a:pt x="7" y="0"/>
                  </a:cubicBezTo>
                  <a:close/>
                </a:path>
              </a:pathLst>
            </a:custGeom>
            <a:solidFill>
              <a:srgbClr val="F2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7"/>
            <p:cNvSpPr/>
            <p:nvPr/>
          </p:nvSpPr>
          <p:spPr>
            <a:xfrm>
              <a:off x="2615625" y="3257800"/>
              <a:ext cx="50" cy="3200"/>
            </a:xfrm>
            <a:custGeom>
              <a:rect b="b" l="l" r="r" t="t"/>
              <a:pathLst>
                <a:path extrusionOk="0" h="128" w="2">
                  <a:moveTo>
                    <a:pt x="2" y="0"/>
                  </a:moveTo>
                  <a:cubicBezTo>
                    <a:pt x="1" y="43"/>
                    <a:pt x="1" y="85"/>
                    <a:pt x="2" y="127"/>
                  </a:cubicBezTo>
                  <a:lnTo>
                    <a:pt x="2" y="0"/>
                  </a:ln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7"/>
            <p:cNvSpPr/>
            <p:nvPr/>
          </p:nvSpPr>
          <p:spPr>
            <a:xfrm>
              <a:off x="2615625" y="3214825"/>
              <a:ext cx="50" cy="3175"/>
            </a:xfrm>
            <a:custGeom>
              <a:rect b="b" l="l" r="r" t="t"/>
              <a:pathLst>
                <a:path extrusionOk="0" h="127" w="2">
                  <a:moveTo>
                    <a:pt x="2" y="0"/>
                  </a:moveTo>
                  <a:cubicBezTo>
                    <a:pt x="1" y="42"/>
                    <a:pt x="1" y="84"/>
                    <a:pt x="2" y="127"/>
                  </a:cubicBezTo>
                  <a:lnTo>
                    <a:pt x="2" y="0"/>
                  </a:ln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7"/>
            <p:cNvSpPr/>
            <p:nvPr/>
          </p:nvSpPr>
          <p:spPr>
            <a:xfrm>
              <a:off x="2615625" y="3171825"/>
              <a:ext cx="50" cy="3200"/>
            </a:xfrm>
            <a:custGeom>
              <a:rect b="b" l="l" r="r" t="t"/>
              <a:pathLst>
                <a:path extrusionOk="0" h="128" w="2">
                  <a:moveTo>
                    <a:pt x="2" y="1"/>
                  </a:moveTo>
                  <a:cubicBezTo>
                    <a:pt x="1" y="43"/>
                    <a:pt x="1" y="85"/>
                    <a:pt x="2" y="127"/>
                  </a:cubicBezTo>
                  <a:lnTo>
                    <a:pt x="2" y="1"/>
                  </a:ln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7"/>
            <p:cNvSpPr/>
            <p:nvPr/>
          </p:nvSpPr>
          <p:spPr>
            <a:xfrm>
              <a:off x="2615625" y="3128875"/>
              <a:ext cx="50" cy="3200"/>
            </a:xfrm>
            <a:custGeom>
              <a:rect b="b" l="l" r="r" t="t"/>
              <a:pathLst>
                <a:path extrusionOk="0" h="128" w="2">
                  <a:moveTo>
                    <a:pt x="2" y="0"/>
                  </a:moveTo>
                  <a:cubicBezTo>
                    <a:pt x="1" y="41"/>
                    <a:pt x="1" y="84"/>
                    <a:pt x="2" y="127"/>
                  </a:cubicBezTo>
                  <a:lnTo>
                    <a:pt x="2" y="0"/>
                  </a:ln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7"/>
            <p:cNvSpPr/>
            <p:nvPr/>
          </p:nvSpPr>
          <p:spPr>
            <a:xfrm>
              <a:off x="2808625" y="2657625"/>
              <a:ext cx="25" cy="25"/>
            </a:xfrm>
            <a:custGeom>
              <a:rect b="b" l="l" r="r" t="t"/>
              <a:pathLst>
                <a:path extrusionOk="0" h="1" w="1">
                  <a:moveTo>
                    <a:pt x="1" y="1"/>
                  </a:moveTo>
                  <a:lnTo>
                    <a:pt x="1" y="1"/>
                  </a:ln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7"/>
            <p:cNvSpPr/>
            <p:nvPr/>
          </p:nvSpPr>
          <p:spPr>
            <a:xfrm>
              <a:off x="2614950" y="3259400"/>
              <a:ext cx="193700" cy="175925"/>
            </a:xfrm>
            <a:custGeom>
              <a:rect b="b" l="l" r="r" t="t"/>
              <a:pathLst>
                <a:path extrusionOk="0" h="7037" w="7748">
                  <a:moveTo>
                    <a:pt x="7748" y="0"/>
                  </a:moveTo>
                  <a:cubicBezTo>
                    <a:pt x="7748" y="570"/>
                    <a:pt x="7371" y="1141"/>
                    <a:pt x="6617" y="1576"/>
                  </a:cubicBezTo>
                  <a:cubicBezTo>
                    <a:pt x="5864" y="2011"/>
                    <a:pt x="4876" y="2229"/>
                    <a:pt x="3888" y="2229"/>
                  </a:cubicBezTo>
                  <a:cubicBezTo>
                    <a:pt x="2900" y="2229"/>
                    <a:pt x="1911" y="2011"/>
                    <a:pt x="1157" y="1576"/>
                  </a:cubicBezTo>
                  <a:cubicBezTo>
                    <a:pt x="431" y="1156"/>
                    <a:pt x="57" y="612"/>
                    <a:pt x="29" y="63"/>
                  </a:cubicBezTo>
                  <a:lnTo>
                    <a:pt x="29" y="4745"/>
                  </a:lnTo>
                  <a:cubicBezTo>
                    <a:pt x="0" y="5336"/>
                    <a:pt x="376" y="5932"/>
                    <a:pt x="1157" y="6383"/>
                  </a:cubicBezTo>
                  <a:cubicBezTo>
                    <a:pt x="1911" y="6819"/>
                    <a:pt x="2899" y="7037"/>
                    <a:pt x="3887" y="7037"/>
                  </a:cubicBezTo>
                  <a:cubicBezTo>
                    <a:pt x="4875" y="7037"/>
                    <a:pt x="5863" y="6819"/>
                    <a:pt x="6617" y="6383"/>
                  </a:cubicBezTo>
                  <a:cubicBezTo>
                    <a:pt x="7371" y="5949"/>
                    <a:pt x="7748" y="5378"/>
                    <a:pt x="7748" y="4808"/>
                  </a:cubicBezTo>
                  <a:lnTo>
                    <a:pt x="7748" y="0"/>
                  </a:lnTo>
                  <a:close/>
                </a:path>
              </a:pathLst>
            </a:custGeom>
            <a:solidFill>
              <a:srgbClr val="F95D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7"/>
            <p:cNvSpPr/>
            <p:nvPr/>
          </p:nvSpPr>
          <p:spPr>
            <a:xfrm>
              <a:off x="2615650" y="3216400"/>
              <a:ext cx="193000" cy="98725"/>
            </a:xfrm>
            <a:custGeom>
              <a:rect b="b" l="l" r="r" t="t"/>
              <a:pathLst>
                <a:path extrusionOk="0" h="3949" w="7720">
                  <a:moveTo>
                    <a:pt x="7720" y="1"/>
                  </a:moveTo>
                  <a:cubicBezTo>
                    <a:pt x="7720" y="293"/>
                    <a:pt x="7620" y="586"/>
                    <a:pt x="7422" y="860"/>
                  </a:cubicBezTo>
                  <a:cubicBezTo>
                    <a:pt x="7233" y="1121"/>
                    <a:pt x="6956" y="1364"/>
                    <a:pt x="6589" y="1577"/>
                  </a:cubicBezTo>
                  <a:cubicBezTo>
                    <a:pt x="5836" y="2012"/>
                    <a:pt x="4848" y="2229"/>
                    <a:pt x="3860" y="2229"/>
                  </a:cubicBezTo>
                  <a:cubicBezTo>
                    <a:pt x="2872" y="2229"/>
                    <a:pt x="1883" y="2012"/>
                    <a:pt x="1129" y="1577"/>
                  </a:cubicBezTo>
                  <a:cubicBezTo>
                    <a:pt x="762" y="1366"/>
                    <a:pt x="485" y="1121"/>
                    <a:pt x="297" y="860"/>
                  </a:cubicBezTo>
                  <a:cubicBezTo>
                    <a:pt x="113" y="605"/>
                    <a:pt x="14" y="335"/>
                    <a:pt x="1" y="64"/>
                  </a:cubicBezTo>
                  <a:lnTo>
                    <a:pt x="1" y="1783"/>
                  </a:lnTo>
                  <a:cubicBezTo>
                    <a:pt x="28" y="2332"/>
                    <a:pt x="403" y="2876"/>
                    <a:pt x="1129" y="3296"/>
                  </a:cubicBezTo>
                  <a:cubicBezTo>
                    <a:pt x="1883" y="3731"/>
                    <a:pt x="2871" y="3949"/>
                    <a:pt x="3859" y="3949"/>
                  </a:cubicBezTo>
                  <a:cubicBezTo>
                    <a:pt x="4847" y="3949"/>
                    <a:pt x="5835" y="3731"/>
                    <a:pt x="6589" y="3296"/>
                  </a:cubicBezTo>
                  <a:cubicBezTo>
                    <a:pt x="7343" y="2861"/>
                    <a:pt x="7720" y="2290"/>
                    <a:pt x="7720" y="1720"/>
                  </a:cubicBezTo>
                  <a:lnTo>
                    <a:pt x="7720" y="1"/>
                  </a:lnTo>
                  <a:close/>
                </a:path>
              </a:pathLst>
            </a:custGeom>
            <a:solidFill>
              <a:srgbClr val="A5C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7"/>
            <p:cNvSpPr/>
            <p:nvPr/>
          </p:nvSpPr>
          <p:spPr>
            <a:xfrm>
              <a:off x="2615650" y="3173425"/>
              <a:ext cx="193025" cy="98725"/>
            </a:xfrm>
            <a:custGeom>
              <a:rect b="b" l="l" r="r" t="t"/>
              <a:pathLst>
                <a:path extrusionOk="0" h="3949" w="7721">
                  <a:moveTo>
                    <a:pt x="7721" y="1"/>
                  </a:moveTo>
                  <a:cubicBezTo>
                    <a:pt x="7720" y="293"/>
                    <a:pt x="7620" y="586"/>
                    <a:pt x="7422" y="860"/>
                  </a:cubicBezTo>
                  <a:cubicBezTo>
                    <a:pt x="7233" y="1120"/>
                    <a:pt x="6956" y="1364"/>
                    <a:pt x="6589" y="1576"/>
                  </a:cubicBezTo>
                  <a:cubicBezTo>
                    <a:pt x="6501" y="1627"/>
                    <a:pt x="6409" y="1674"/>
                    <a:pt x="6315" y="1720"/>
                  </a:cubicBezTo>
                  <a:cubicBezTo>
                    <a:pt x="5604" y="2059"/>
                    <a:pt x="4732" y="2229"/>
                    <a:pt x="3860" y="2229"/>
                  </a:cubicBezTo>
                  <a:cubicBezTo>
                    <a:pt x="2988" y="2229"/>
                    <a:pt x="2116" y="2059"/>
                    <a:pt x="1404" y="1720"/>
                  </a:cubicBezTo>
                  <a:cubicBezTo>
                    <a:pt x="1310" y="1674"/>
                    <a:pt x="1218" y="1627"/>
                    <a:pt x="1129" y="1576"/>
                  </a:cubicBezTo>
                  <a:cubicBezTo>
                    <a:pt x="762" y="1365"/>
                    <a:pt x="486" y="1120"/>
                    <a:pt x="298" y="860"/>
                  </a:cubicBezTo>
                  <a:cubicBezTo>
                    <a:pt x="113" y="605"/>
                    <a:pt x="14" y="335"/>
                    <a:pt x="1" y="63"/>
                  </a:cubicBezTo>
                  <a:lnTo>
                    <a:pt x="1" y="1783"/>
                  </a:lnTo>
                  <a:cubicBezTo>
                    <a:pt x="14" y="2054"/>
                    <a:pt x="113" y="2324"/>
                    <a:pt x="298" y="2579"/>
                  </a:cubicBezTo>
                  <a:cubicBezTo>
                    <a:pt x="486" y="2840"/>
                    <a:pt x="762" y="3083"/>
                    <a:pt x="1129" y="3296"/>
                  </a:cubicBezTo>
                  <a:cubicBezTo>
                    <a:pt x="1883" y="3731"/>
                    <a:pt x="2871" y="3948"/>
                    <a:pt x="3859" y="3948"/>
                  </a:cubicBezTo>
                  <a:cubicBezTo>
                    <a:pt x="4847" y="3948"/>
                    <a:pt x="5835" y="3731"/>
                    <a:pt x="6589" y="3296"/>
                  </a:cubicBezTo>
                  <a:cubicBezTo>
                    <a:pt x="6957" y="3085"/>
                    <a:pt x="7233" y="2840"/>
                    <a:pt x="7422" y="2579"/>
                  </a:cubicBezTo>
                  <a:cubicBezTo>
                    <a:pt x="7621" y="2305"/>
                    <a:pt x="7721" y="2012"/>
                    <a:pt x="7721" y="1720"/>
                  </a:cubicBezTo>
                  <a:lnTo>
                    <a:pt x="7721" y="1"/>
                  </a:lnTo>
                  <a:close/>
                </a:path>
              </a:pathLst>
            </a:custGeom>
            <a:solidFill>
              <a:srgbClr val="3445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7"/>
            <p:cNvSpPr/>
            <p:nvPr/>
          </p:nvSpPr>
          <p:spPr>
            <a:xfrm>
              <a:off x="2615650" y="3130450"/>
              <a:ext cx="193000" cy="98700"/>
            </a:xfrm>
            <a:custGeom>
              <a:rect b="b" l="l" r="r" t="t"/>
              <a:pathLst>
                <a:path extrusionOk="0" h="3948" w="7720">
                  <a:moveTo>
                    <a:pt x="7720" y="0"/>
                  </a:moveTo>
                  <a:cubicBezTo>
                    <a:pt x="7720" y="292"/>
                    <a:pt x="7620" y="585"/>
                    <a:pt x="7422" y="859"/>
                  </a:cubicBezTo>
                  <a:cubicBezTo>
                    <a:pt x="7233" y="1120"/>
                    <a:pt x="6956" y="1364"/>
                    <a:pt x="6589" y="1576"/>
                  </a:cubicBezTo>
                  <a:cubicBezTo>
                    <a:pt x="6501" y="1627"/>
                    <a:pt x="6409" y="1674"/>
                    <a:pt x="6315" y="1720"/>
                  </a:cubicBezTo>
                  <a:cubicBezTo>
                    <a:pt x="5604" y="2059"/>
                    <a:pt x="4732" y="2228"/>
                    <a:pt x="3860" y="2228"/>
                  </a:cubicBezTo>
                  <a:cubicBezTo>
                    <a:pt x="2988" y="2228"/>
                    <a:pt x="2116" y="2059"/>
                    <a:pt x="1404" y="1720"/>
                  </a:cubicBezTo>
                  <a:cubicBezTo>
                    <a:pt x="1310" y="1674"/>
                    <a:pt x="1218" y="1627"/>
                    <a:pt x="1129" y="1576"/>
                  </a:cubicBezTo>
                  <a:cubicBezTo>
                    <a:pt x="762" y="1364"/>
                    <a:pt x="486" y="1120"/>
                    <a:pt x="298" y="859"/>
                  </a:cubicBezTo>
                  <a:cubicBezTo>
                    <a:pt x="113" y="605"/>
                    <a:pt x="14" y="334"/>
                    <a:pt x="1" y="63"/>
                  </a:cubicBezTo>
                  <a:lnTo>
                    <a:pt x="1" y="1782"/>
                  </a:lnTo>
                  <a:cubicBezTo>
                    <a:pt x="14" y="2054"/>
                    <a:pt x="113" y="2324"/>
                    <a:pt x="298" y="2579"/>
                  </a:cubicBezTo>
                  <a:cubicBezTo>
                    <a:pt x="486" y="2839"/>
                    <a:pt x="762" y="3083"/>
                    <a:pt x="1129" y="3295"/>
                  </a:cubicBezTo>
                  <a:cubicBezTo>
                    <a:pt x="1218" y="3346"/>
                    <a:pt x="1310" y="3393"/>
                    <a:pt x="1404" y="3439"/>
                  </a:cubicBezTo>
                  <a:cubicBezTo>
                    <a:pt x="2116" y="3778"/>
                    <a:pt x="2988" y="3948"/>
                    <a:pt x="3860" y="3948"/>
                  </a:cubicBezTo>
                  <a:cubicBezTo>
                    <a:pt x="4732" y="3948"/>
                    <a:pt x="5604" y="3778"/>
                    <a:pt x="6315" y="3439"/>
                  </a:cubicBezTo>
                  <a:cubicBezTo>
                    <a:pt x="6409" y="3393"/>
                    <a:pt x="6501" y="3346"/>
                    <a:pt x="6589" y="3295"/>
                  </a:cubicBezTo>
                  <a:cubicBezTo>
                    <a:pt x="6956" y="3084"/>
                    <a:pt x="7233" y="2839"/>
                    <a:pt x="7422" y="2579"/>
                  </a:cubicBezTo>
                  <a:cubicBezTo>
                    <a:pt x="7620" y="2305"/>
                    <a:pt x="7720" y="2012"/>
                    <a:pt x="7720" y="1720"/>
                  </a:cubicBezTo>
                  <a:lnTo>
                    <a:pt x="7720" y="0"/>
                  </a:lnTo>
                  <a:close/>
                </a:path>
              </a:pathLst>
            </a:custGeom>
            <a:solidFill>
              <a:srgbClr val="A5C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7"/>
            <p:cNvSpPr/>
            <p:nvPr/>
          </p:nvSpPr>
          <p:spPr>
            <a:xfrm>
              <a:off x="2615650" y="2659200"/>
              <a:ext cx="64350" cy="523825"/>
            </a:xfrm>
            <a:custGeom>
              <a:rect b="b" l="l" r="r" t="t"/>
              <a:pathLst>
                <a:path extrusionOk="0" h="20953" w="2574">
                  <a:moveTo>
                    <a:pt x="1" y="0"/>
                  </a:moveTo>
                  <a:lnTo>
                    <a:pt x="1" y="18914"/>
                  </a:lnTo>
                  <a:cubicBezTo>
                    <a:pt x="14" y="19186"/>
                    <a:pt x="113" y="19456"/>
                    <a:pt x="298" y="19710"/>
                  </a:cubicBezTo>
                  <a:cubicBezTo>
                    <a:pt x="486" y="19971"/>
                    <a:pt x="762" y="20215"/>
                    <a:pt x="1129" y="20427"/>
                  </a:cubicBezTo>
                  <a:cubicBezTo>
                    <a:pt x="1218" y="20478"/>
                    <a:pt x="1310" y="20525"/>
                    <a:pt x="1404" y="20570"/>
                  </a:cubicBezTo>
                  <a:cubicBezTo>
                    <a:pt x="1760" y="20740"/>
                    <a:pt x="2157" y="20868"/>
                    <a:pt x="2573" y="20952"/>
                  </a:cubicBezTo>
                  <a:lnTo>
                    <a:pt x="1875" y="1021"/>
                  </a:lnTo>
                  <a:cubicBezTo>
                    <a:pt x="1875" y="1021"/>
                    <a:pt x="1649" y="1148"/>
                    <a:pt x="1355" y="1148"/>
                  </a:cubicBezTo>
                  <a:cubicBezTo>
                    <a:pt x="1208" y="1148"/>
                    <a:pt x="1043" y="1116"/>
                    <a:pt x="881" y="1020"/>
                  </a:cubicBezTo>
                  <a:cubicBezTo>
                    <a:pt x="230" y="634"/>
                    <a:pt x="5" y="55"/>
                    <a:pt x="1" y="0"/>
                  </a:cubicBezTo>
                  <a:close/>
                </a:path>
              </a:pathLst>
            </a:custGeom>
            <a:solidFill>
              <a:srgbClr val="FFE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7"/>
            <p:cNvSpPr/>
            <p:nvPr/>
          </p:nvSpPr>
          <p:spPr>
            <a:xfrm>
              <a:off x="2744275" y="2657625"/>
              <a:ext cx="64375" cy="525350"/>
            </a:xfrm>
            <a:custGeom>
              <a:rect b="b" l="l" r="r" t="t"/>
              <a:pathLst>
                <a:path extrusionOk="0" h="21014" w="2575">
                  <a:moveTo>
                    <a:pt x="2575" y="1"/>
                  </a:moveTo>
                  <a:cubicBezTo>
                    <a:pt x="2575" y="75"/>
                    <a:pt x="2347" y="703"/>
                    <a:pt x="1693" y="1083"/>
                  </a:cubicBezTo>
                  <a:cubicBezTo>
                    <a:pt x="1528" y="1179"/>
                    <a:pt x="1363" y="1211"/>
                    <a:pt x="1216" y="1211"/>
                  </a:cubicBezTo>
                  <a:cubicBezTo>
                    <a:pt x="922" y="1211"/>
                    <a:pt x="700" y="1083"/>
                    <a:pt x="700" y="1083"/>
                  </a:cubicBezTo>
                  <a:lnTo>
                    <a:pt x="1" y="21014"/>
                  </a:lnTo>
                  <a:cubicBezTo>
                    <a:pt x="417" y="20929"/>
                    <a:pt x="814" y="20801"/>
                    <a:pt x="1169" y="20633"/>
                  </a:cubicBezTo>
                  <a:cubicBezTo>
                    <a:pt x="1264" y="20587"/>
                    <a:pt x="1356" y="20540"/>
                    <a:pt x="1444" y="20489"/>
                  </a:cubicBezTo>
                  <a:cubicBezTo>
                    <a:pt x="1811" y="20277"/>
                    <a:pt x="2088" y="20033"/>
                    <a:pt x="2277" y="19772"/>
                  </a:cubicBezTo>
                  <a:cubicBezTo>
                    <a:pt x="2475" y="19498"/>
                    <a:pt x="2575" y="19205"/>
                    <a:pt x="2575" y="18913"/>
                  </a:cubicBezTo>
                  <a:lnTo>
                    <a:pt x="2575" y="1"/>
                  </a:lnTo>
                  <a:close/>
                </a:path>
              </a:pathLst>
            </a:custGeom>
            <a:solidFill>
              <a:srgbClr val="FDB7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7"/>
            <p:cNvSpPr/>
            <p:nvPr/>
          </p:nvSpPr>
          <p:spPr>
            <a:xfrm>
              <a:off x="2662500" y="2684675"/>
              <a:ext cx="99275" cy="501475"/>
            </a:xfrm>
            <a:custGeom>
              <a:rect b="b" l="l" r="r" t="t"/>
              <a:pathLst>
                <a:path extrusionOk="0" h="20059" w="3971">
                  <a:moveTo>
                    <a:pt x="1" y="1"/>
                  </a:moveTo>
                  <a:lnTo>
                    <a:pt x="1" y="19740"/>
                  </a:lnTo>
                  <a:cubicBezTo>
                    <a:pt x="229" y="19820"/>
                    <a:pt x="463" y="19884"/>
                    <a:pt x="699" y="19932"/>
                  </a:cubicBezTo>
                  <a:cubicBezTo>
                    <a:pt x="1117" y="20016"/>
                    <a:pt x="1542" y="20059"/>
                    <a:pt x="1968" y="20059"/>
                  </a:cubicBezTo>
                  <a:cubicBezTo>
                    <a:pt x="1974" y="20059"/>
                    <a:pt x="1980" y="20059"/>
                    <a:pt x="1986" y="20059"/>
                  </a:cubicBezTo>
                  <a:cubicBezTo>
                    <a:pt x="1992" y="20059"/>
                    <a:pt x="1998" y="20059"/>
                    <a:pt x="2004" y="20059"/>
                  </a:cubicBezTo>
                  <a:cubicBezTo>
                    <a:pt x="2430" y="20059"/>
                    <a:pt x="2854" y="20016"/>
                    <a:pt x="3273" y="19932"/>
                  </a:cubicBezTo>
                  <a:cubicBezTo>
                    <a:pt x="3510" y="19884"/>
                    <a:pt x="3743" y="19820"/>
                    <a:pt x="3971" y="19740"/>
                  </a:cubicBezTo>
                  <a:lnTo>
                    <a:pt x="3971" y="1"/>
                  </a:lnTo>
                  <a:cubicBezTo>
                    <a:pt x="3480" y="856"/>
                    <a:pt x="1983" y="861"/>
                    <a:pt x="1983" y="861"/>
                  </a:cubicBezTo>
                  <a:cubicBezTo>
                    <a:pt x="1983" y="861"/>
                    <a:pt x="1983" y="861"/>
                    <a:pt x="1983" y="861"/>
                  </a:cubicBezTo>
                  <a:cubicBezTo>
                    <a:pt x="1967" y="861"/>
                    <a:pt x="483" y="859"/>
                    <a:pt x="1" y="1"/>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7"/>
            <p:cNvSpPr/>
            <p:nvPr/>
          </p:nvSpPr>
          <p:spPr>
            <a:xfrm>
              <a:off x="2676300" y="2442675"/>
              <a:ext cx="72125" cy="90375"/>
            </a:xfrm>
            <a:custGeom>
              <a:rect b="b" l="l" r="r" t="t"/>
              <a:pathLst>
                <a:path extrusionOk="0" h="3615" w="2885">
                  <a:moveTo>
                    <a:pt x="1438" y="0"/>
                  </a:moveTo>
                  <a:cubicBezTo>
                    <a:pt x="1437" y="0"/>
                    <a:pt x="1436" y="0"/>
                    <a:pt x="1435" y="0"/>
                  </a:cubicBezTo>
                  <a:lnTo>
                    <a:pt x="1434" y="0"/>
                  </a:lnTo>
                  <a:cubicBezTo>
                    <a:pt x="1433" y="0"/>
                    <a:pt x="1432" y="0"/>
                    <a:pt x="1431" y="0"/>
                  </a:cubicBezTo>
                  <a:cubicBezTo>
                    <a:pt x="1271" y="0"/>
                    <a:pt x="1127" y="96"/>
                    <a:pt x="1068" y="245"/>
                  </a:cubicBezTo>
                  <a:lnTo>
                    <a:pt x="128" y="2508"/>
                  </a:lnTo>
                  <a:lnTo>
                    <a:pt x="34" y="2733"/>
                  </a:lnTo>
                  <a:cubicBezTo>
                    <a:pt x="0" y="2964"/>
                    <a:pt x="137" y="3201"/>
                    <a:pt x="442" y="3378"/>
                  </a:cubicBezTo>
                  <a:cubicBezTo>
                    <a:pt x="716" y="3536"/>
                    <a:pt x="1075" y="3615"/>
                    <a:pt x="1434" y="3615"/>
                  </a:cubicBezTo>
                  <a:cubicBezTo>
                    <a:pt x="1713" y="3615"/>
                    <a:pt x="1992" y="3567"/>
                    <a:pt x="2230" y="3472"/>
                  </a:cubicBezTo>
                  <a:cubicBezTo>
                    <a:pt x="2299" y="3445"/>
                    <a:pt x="2364" y="3414"/>
                    <a:pt x="2427" y="3378"/>
                  </a:cubicBezTo>
                  <a:cubicBezTo>
                    <a:pt x="2750" y="3190"/>
                    <a:pt x="2884" y="2935"/>
                    <a:pt x="2825" y="2691"/>
                  </a:cubicBezTo>
                  <a:cubicBezTo>
                    <a:pt x="2825" y="2690"/>
                    <a:pt x="2824" y="2689"/>
                    <a:pt x="2824" y="2687"/>
                  </a:cubicBezTo>
                  <a:lnTo>
                    <a:pt x="2756" y="2530"/>
                  </a:lnTo>
                  <a:lnTo>
                    <a:pt x="1801" y="244"/>
                  </a:lnTo>
                  <a:cubicBezTo>
                    <a:pt x="1741" y="96"/>
                    <a:pt x="1597" y="0"/>
                    <a:pt x="1438" y="0"/>
                  </a:cubicBez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7"/>
            <p:cNvSpPr/>
            <p:nvPr/>
          </p:nvSpPr>
          <p:spPr>
            <a:xfrm>
              <a:off x="2677175" y="2505350"/>
              <a:ext cx="2375" cy="5675"/>
            </a:xfrm>
            <a:custGeom>
              <a:rect b="b" l="l" r="r" t="t"/>
              <a:pathLst>
                <a:path extrusionOk="0" h="227" w="95">
                  <a:moveTo>
                    <a:pt x="94" y="1"/>
                  </a:moveTo>
                  <a:cubicBezTo>
                    <a:pt x="46" y="68"/>
                    <a:pt x="14" y="145"/>
                    <a:pt x="0" y="226"/>
                  </a:cubicBezTo>
                  <a:lnTo>
                    <a:pt x="94" y="1"/>
                  </a:ln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7"/>
            <p:cNvSpPr/>
            <p:nvPr/>
          </p:nvSpPr>
          <p:spPr>
            <a:xfrm>
              <a:off x="2745200" y="2505925"/>
              <a:ext cx="1700" cy="3975"/>
            </a:xfrm>
            <a:custGeom>
              <a:rect b="b" l="l" r="r" t="t"/>
              <a:pathLst>
                <a:path extrusionOk="0" h="159" w="68">
                  <a:moveTo>
                    <a:pt x="0" y="0"/>
                  </a:moveTo>
                  <a:lnTo>
                    <a:pt x="68" y="159"/>
                  </a:lnTo>
                  <a:cubicBezTo>
                    <a:pt x="53" y="103"/>
                    <a:pt x="32" y="50"/>
                    <a:pt x="0" y="0"/>
                  </a:cubicBez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7"/>
            <p:cNvSpPr/>
            <p:nvPr/>
          </p:nvSpPr>
          <p:spPr>
            <a:xfrm>
              <a:off x="2712150" y="2442700"/>
              <a:ext cx="36275" cy="86775"/>
            </a:xfrm>
            <a:custGeom>
              <a:rect b="b" l="l" r="r" t="t"/>
              <a:pathLst>
                <a:path extrusionOk="0" h="3471" w="1451">
                  <a:moveTo>
                    <a:pt x="4" y="0"/>
                  </a:moveTo>
                  <a:cubicBezTo>
                    <a:pt x="3" y="0"/>
                    <a:pt x="2" y="0"/>
                    <a:pt x="1" y="0"/>
                  </a:cubicBezTo>
                  <a:cubicBezTo>
                    <a:pt x="84" y="17"/>
                    <a:pt x="422" y="1594"/>
                    <a:pt x="797" y="3471"/>
                  </a:cubicBezTo>
                  <a:cubicBezTo>
                    <a:pt x="865" y="3445"/>
                    <a:pt x="930" y="3414"/>
                    <a:pt x="993" y="3377"/>
                  </a:cubicBezTo>
                  <a:cubicBezTo>
                    <a:pt x="1316" y="3189"/>
                    <a:pt x="1450" y="2934"/>
                    <a:pt x="1391" y="2691"/>
                  </a:cubicBezTo>
                  <a:cubicBezTo>
                    <a:pt x="1391" y="2690"/>
                    <a:pt x="1390" y="2689"/>
                    <a:pt x="1390" y="2688"/>
                  </a:cubicBezTo>
                  <a:lnTo>
                    <a:pt x="1322" y="2529"/>
                  </a:lnTo>
                  <a:lnTo>
                    <a:pt x="367" y="244"/>
                  </a:lnTo>
                  <a:cubicBezTo>
                    <a:pt x="307" y="97"/>
                    <a:pt x="163" y="0"/>
                    <a:pt x="4" y="0"/>
                  </a:cubicBezTo>
                  <a:close/>
                </a:path>
              </a:pathLst>
            </a:custGeom>
            <a:solidFill>
              <a:srgbClr val="1A1A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7"/>
            <p:cNvSpPr/>
            <p:nvPr/>
          </p:nvSpPr>
          <p:spPr>
            <a:xfrm>
              <a:off x="2615650" y="3132000"/>
              <a:ext cx="46875" cy="175150"/>
            </a:xfrm>
            <a:custGeom>
              <a:rect b="b" l="l" r="r" t="t"/>
              <a:pathLst>
                <a:path extrusionOk="0" h="7006" w="1875">
                  <a:moveTo>
                    <a:pt x="1" y="1"/>
                  </a:moveTo>
                  <a:lnTo>
                    <a:pt x="1" y="5159"/>
                  </a:lnTo>
                  <a:cubicBezTo>
                    <a:pt x="29" y="5708"/>
                    <a:pt x="404" y="6254"/>
                    <a:pt x="1129" y="6672"/>
                  </a:cubicBezTo>
                  <a:cubicBezTo>
                    <a:pt x="1367" y="6806"/>
                    <a:pt x="1617" y="6918"/>
                    <a:pt x="1875" y="7005"/>
                  </a:cubicBezTo>
                  <a:lnTo>
                    <a:pt x="1875" y="1847"/>
                  </a:lnTo>
                  <a:cubicBezTo>
                    <a:pt x="1714" y="1793"/>
                    <a:pt x="1558" y="1729"/>
                    <a:pt x="1404" y="1658"/>
                  </a:cubicBezTo>
                  <a:cubicBezTo>
                    <a:pt x="1310" y="1612"/>
                    <a:pt x="1218" y="1565"/>
                    <a:pt x="1129" y="1514"/>
                  </a:cubicBezTo>
                  <a:cubicBezTo>
                    <a:pt x="762" y="1302"/>
                    <a:pt x="486" y="1058"/>
                    <a:pt x="298" y="797"/>
                  </a:cubicBezTo>
                  <a:cubicBezTo>
                    <a:pt x="113" y="543"/>
                    <a:pt x="14" y="272"/>
                    <a:pt x="1" y="1"/>
                  </a:cubicBezTo>
                  <a:close/>
                </a:path>
              </a:pathLst>
            </a:custGeom>
            <a:solidFill>
              <a:srgbClr val="DAE6EA">
                <a:alpha val="25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7"/>
            <p:cNvSpPr/>
            <p:nvPr/>
          </p:nvSpPr>
          <p:spPr>
            <a:xfrm>
              <a:off x="2614950" y="3260975"/>
              <a:ext cx="162875" cy="174325"/>
            </a:xfrm>
            <a:custGeom>
              <a:rect b="b" l="l" r="r" t="t"/>
              <a:pathLst>
                <a:path extrusionOk="0" h="6973" w="6515">
                  <a:moveTo>
                    <a:pt x="29" y="0"/>
                  </a:moveTo>
                  <a:lnTo>
                    <a:pt x="29" y="4682"/>
                  </a:lnTo>
                  <a:cubicBezTo>
                    <a:pt x="0" y="5273"/>
                    <a:pt x="376" y="5870"/>
                    <a:pt x="1157" y="6322"/>
                  </a:cubicBezTo>
                  <a:cubicBezTo>
                    <a:pt x="1910" y="6756"/>
                    <a:pt x="2895" y="6972"/>
                    <a:pt x="3881" y="6972"/>
                  </a:cubicBezTo>
                  <a:cubicBezTo>
                    <a:pt x="4827" y="6972"/>
                    <a:pt x="5773" y="6773"/>
                    <a:pt x="6515" y="6375"/>
                  </a:cubicBezTo>
                  <a:lnTo>
                    <a:pt x="6515" y="6375"/>
                  </a:lnTo>
                  <a:cubicBezTo>
                    <a:pt x="6192" y="6530"/>
                    <a:pt x="5529" y="6630"/>
                    <a:pt x="4804" y="6630"/>
                  </a:cubicBezTo>
                  <a:cubicBezTo>
                    <a:pt x="3460" y="6630"/>
                    <a:pt x="1903" y="6287"/>
                    <a:pt x="1903" y="5319"/>
                  </a:cubicBezTo>
                  <a:cubicBezTo>
                    <a:pt x="1903" y="4600"/>
                    <a:pt x="1903" y="1850"/>
                    <a:pt x="1903" y="1850"/>
                  </a:cubicBezTo>
                  <a:cubicBezTo>
                    <a:pt x="1645" y="1762"/>
                    <a:pt x="1395" y="1648"/>
                    <a:pt x="1157" y="1513"/>
                  </a:cubicBezTo>
                  <a:cubicBezTo>
                    <a:pt x="432" y="1095"/>
                    <a:pt x="57" y="549"/>
                    <a:pt x="29" y="0"/>
                  </a:cubicBezTo>
                  <a:close/>
                </a:path>
              </a:pathLst>
            </a:custGeom>
            <a:solidFill>
              <a:srgbClr val="FD9C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45"/>
          <p:cNvSpPr/>
          <p:nvPr/>
        </p:nvSpPr>
        <p:spPr>
          <a:xfrm rot="5400000">
            <a:off x="1681350" y="-1089825"/>
            <a:ext cx="4789200" cy="8152200"/>
          </a:xfrm>
          <a:prstGeom prst="round2SameRect">
            <a:avLst>
              <a:gd fmla="val 5000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211" name="Google Shape;1211;p45"/>
          <p:cNvGraphicFramePr/>
          <p:nvPr/>
        </p:nvGraphicFramePr>
        <p:xfrm>
          <a:off x="341274" y="-135490"/>
          <a:ext cx="3000000" cy="3000000"/>
        </p:xfrm>
        <a:graphic>
          <a:graphicData uri="http://schemas.openxmlformats.org/drawingml/2006/table">
            <a:tbl>
              <a:tblPr>
                <a:noFill/>
                <a:tableStyleId>{DACA295B-B4E8-4A4A-B591-6EE005A1C569}</a:tableStyleId>
              </a:tblPr>
              <a:tblGrid>
                <a:gridCol w="1718025"/>
                <a:gridCol w="1445250"/>
                <a:gridCol w="1347775"/>
                <a:gridCol w="1329750"/>
                <a:gridCol w="1311700"/>
              </a:tblGrid>
              <a:tr h="727175">
                <a:tc>
                  <a:txBody>
                    <a:bodyPr/>
                    <a:lstStyle/>
                    <a:p>
                      <a:pPr indent="0" lvl="0" marL="0" rtl="0" algn="l">
                        <a:spcBef>
                          <a:spcPts val="0"/>
                        </a:spcBef>
                        <a:spcAft>
                          <a:spcPts val="0"/>
                        </a:spcAft>
                        <a:buNone/>
                      </a:pPr>
                      <a:r>
                        <a:t/>
                      </a:r>
                      <a:endParaRPr/>
                    </a:p>
                  </a:txBody>
                  <a:tcPr marT="91425" marB="91425" marR="91425" marL="91425">
                    <a:lnL cap="flat" cmpd="sng" w="9525">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19050">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GB" sz="2000">
                          <a:solidFill>
                            <a:schemeClr val="dk1"/>
                          </a:solidFill>
                          <a:latin typeface="Dosis ExtraLight"/>
                          <a:ea typeface="Dosis ExtraLight"/>
                          <a:cs typeface="Dosis ExtraLight"/>
                          <a:sym typeface="Dosis ExtraLight"/>
                        </a:rPr>
                        <a:t>ACCURACY</a:t>
                      </a:r>
                      <a:endParaRPr sz="1600">
                        <a:solidFill>
                          <a:schemeClr val="dk1"/>
                        </a:solidFill>
                        <a:latin typeface="Dosis ExtraLight"/>
                        <a:ea typeface="Dosis ExtraLight"/>
                        <a:cs typeface="Dosis ExtraLight"/>
                        <a:sym typeface="Dosis ExtraLight"/>
                      </a:endParaRPr>
                    </a:p>
                  </a:txBody>
                  <a:tcPr marT="91425" marB="91425" marR="91425" marL="91425" anchor="b">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GB" sz="2000">
                          <a:solidFill>
                            <a:schemeClr val="dk1"/>
                          </a:solidFill>
                          <a:latin typeface="Dosis ExtraLight"/>
                          <a:ea typeface="Dosis ExtraLight"/>
                          <a:cs typeface="Dosis ExtraLight"/>
                          <a:sym typeface="Dosis ExtraLight"/>
                        </a:rPr>
                        <a:t>F1-SCORE</a:t>
                      </a:r>
                      <a:endParaRPr sz="1600">
                        <a:solidFill>
                          <a:schemeClr val="dk1"/>
                        </a:solidFill>
                        <a:latin typeface="Dosis ExtraLight"/>
                        <a:ea typeface="Dosis ExtraLight"/>
                        <a:cs typeface="Dosis ExtraLight"/>
                        <a:sym typeface="Dosis ExtraLight"/>
                      </a:endParaRPr>
                    </a:p>
                  </a:txBody>
                  <a:tcPr marT="91425" marB="91425" marR="91425" marL="91425" anchor="b">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GB" sz="2000">
                          <a:solidFill>
                            <a:schemeClr val="dk1"/>
                          </a:solidFill>
                          <a:latin typeface="Dosis ExtraLight"/>
                          <a:ea typeface="Dosis ExtraLight"/>
                          <a:cs typeface="Dosis ExtraLight"/>
                          <a:sym typeface="Dosis ExtraLight"/>
                        </a:rPr>
                        <a:t>PRECISION</a:t>
                      </a:r>
                      <a:endParaRPr sz="1600">
                        <a:solidFill>
                          <a:schemeClr val="dk1"/>
                        </a:solidFill>
                        <a:latin typeface="Dosis ExtraLight"/>
                        <a:ea typeface="Dosis ExtraLight"/>
                        <a:cs typeface="Dosis ExtraLight"/>
                        <a:sym typeface="Dosis ExtraLight"/>
                      </a:endParaRPr>
                    </a:p>
                  </a:txBody>
                  <a:tcPr marT="91425" marB="91425" marR="91425" marL="91425" anchor="b">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GB" sz="2000">
                          <a:solidFill>
                            <a:schemeClr val="dk1"/>
                          </a:solidFill>
                          <a:latin typeface="Dosis ExtraLight"/>
                          <a:ea typeface="Dosis ExtraLight"/>
                          <a:cs typeface="Dosis ExtraLight"/>
                          <a:sym typeface="Dosis ExtraLight"/>
                        </a:rPr>
                        <a:t>RECALL</a:t>
                      </a:r>
                      <a:endParaRPr sz="2000">
                        <a:solidFill>
                          <a:schemeClr val="dk1"/>
                        </a:solidFill>
                        <a:latin typeface="Dosis ExtraLight"/>
                        <a:ea typeface="Dosis ExtraLight"/>
                        <a:cs typeface="Dosis ExtraLight"/>
                        <a:sym typeface="Dosis ExtraLight"/>
                      </a:endParaRPr>
                    </a:p>
                  </a:txBody>
                  <a:tcPr marT="91425" marB="91425" marR="91425" marL="91425" anchor="b">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tcPr>
                </a:tc>
              </a:tr>
              <a:tr h="751925">
                <a:tc>
                  <a:txBody>
                    <a:bodyPr/>
                    <a:lstStyle/>
                    <a:p>
                      <a:pPr indent="0" lvl="0" marL="0" rtl="0" algn="r">
                        <a:spcBef>
                          <a:spcPts val="0"/>
                        </a:spcBef>
                        <a:spcAft>
                          <a:spcPts val="0"/>
                        </a:spcAft>
                        <a:buNone/>
                      </a:pPr>
                      <a:r>
                        <a:rPr lang="en-GB" sz="1800">
                          <a:solidFill>
                            <a:schemeClr val="dk1"/>
                          </a:solidFill>
                          <a:latin typeface="Dosis ExtraLight"/>
                          <a:ea typeface="Dosis ExtraLight"/>
                          <a:cs typeface="Dosis ExtraLight"/>
                          <a:sym typeface="Dosis ExtraLight"/>
                        </a:rPr>
                        <a:t>GRADIENT BOOSTING</a:t>
                      </a:r>
                      <a:endParaRPr sz="1800">
                        <a:solidFill>
                          <a:schemeClr val="dk1"/>
                        </a:solidFill>
                        <a:latin typeface="Dosis ExtraLight"/>
                        <a:ea typeface="Dosis ExtraLight"/>
                        <a:cs typeface="Dosis ExtraLight"/>
                        <a:sym typeface="Dosis ExtraLight"/>
                      </a:endParaRPr>
                    </a:p>
                  </a:txBody>
                  <a:tcPr marT="91425" marB="91425" marR="81625" marL="91425" anchor="ctr">
                    <a:lnL cap="flat" cmpd="sng" w="19050">
                      <a:solidFill>
                        <a:schemeClr val="dk2">
                          <a:alpha val="0"/>
                        </a:scheme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GB" sz="1600">
                          <a:solidFill>
                            <a:schemeClr val="dk1"/>
                          </a:solidFill>
                          <a:latin typeface="Raleway Thin"/>
                          <a:ea typeface="Raleway Thin"/>
                          <a:cs typeface="Raleway Thin"/>
                          <a:sym typeface="Raleway Thin"/>
                        </a:rPr>
                        <a:t>0.685</a:t>
                      </a:r>
                      <a:endParaRPr sz="1600">
                        <a:solidFill>
                          <a:schemeClr val="dk1"/>
                        </a:solidFill>
                        <a:latin typeface="Raleway Thin"/>
                        <a:ea typeface="Raleway Thin"/>
                        <a:cs typeface="Raleway Thin"/>
                        <a:sym typeface="Raleway Thin"/>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GB" sz="1600">
                          <a:solidFill>
                            <a:schemeClr val="dk1"/>
                          </a:solidFill>
                          <a:latin typeface="Raleway Thin"/>
                          <a:ea typeface="Raleway Thin"/>
                          <a:cs typeface="Raleway Thin"/>
                          <a:sym typeface="Raleway Thin"/>
                        </a:rPr>
                        <a:t>0.690</a:t>
                      </a:r>
                      <a:endParaRPr sz="1600">
                        <a:solidFill>
                          <a:schemeClr val="dk1"/>
                        </a:solidFill>
                        <a:latin typeface="Raleway Thin"/>
                        <a:ea typeface="Raleway Thin"/>
                        <a:cs typeface="Raleway Thin"/>
                        <a:sym typeface="Raleway Thin"/>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GB" sz="1600">
                          <a:solidFill>
                            <a:schemeClr val="dk1"/>
                          </a:solidFill>
                          <a:latin typeface="Raleway Thin"/>
                          <a:ea typeface="Raleway Thin"/>
                          <a:cs typeface="Raleway Thin"/>
                          <a:sym typeface="Raleway Thin"/>
                        </a:rPr>
                        <a:t>0.67</a:t>
                      </a:r>
                      <a:endParaRPr sz="1600">
                        <a:solidFill>
                          <a:schemeClr val="dk1"/>
                        </a:solidFill>
                        <a:latin typeface="Raleway Thin"/>
                        <a:ea typeface="Raleway Thin"/>
                        <a:cs typeface="Raleway Thin"/>
                        <a:sym typeface="Raleway Thin"/>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GB" sz="1600">
                          <a:solidFill>
                            <a:schemeClr val="dk1"/>
                          </a:solidFill>
                          <a:latin typeface="Raleway Thin"/>
                          <a:ea typeface="Raleway Thin"/>
                          <a:cs typeface="Raleway Thin"/>
                          <a:sym typeface="Raleway Thin"/>
                        </a:rPr>
                        <a:t>0.70</a:t>
                      </a:r>
                      <a:endParaRPr sz="1600">
                        <a:solidFill>
                          <a:schemeClr val="dk1"/>
                        </a:solidFill>
                        <a:latin typeface="Raleway Thin"/>
                        <a:ea typeface="Raleway Thin"/>
                        <a:cs typeface="Raleway Thin"/>
                        <a:sym typeface="Raleway Thin"/>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tcPr>
                </a:tc>
              </a:tr>
              <a:tr h="584775">
                <a:tc>
                  <a:txBody>
                    <a:bodyPr/>
                    <a:lstStyle/>
                    <a:p>
                      <a:pPr indent="0" lvl="0" marL="0" marR="0" rtl="0" algn="r">
                        <a:spcBef>
                          <a:spcPts val="0"/>
                        </a:spcBef>
                        <a:spcAft>
                          <a:spcPts val="0"/>
                        </a:spcAft>
                        <a:buNone/>
                      </a:pPr>
                      <a:r>
                        <a:rPr lang="en-GB" sz="1800">
                          <a:solidFill>
                            <a:schemeClr val="dk1"/>
                          </a:solidFill>
                          <a:latin typeface="Dosis ExtraLight"/>
                          <a:ea typeface="Dosis ExtraLight"/>
                          <a:cs typeface="Dosis ExtraLight"/>
                          <a:sym typeface="Dosis ExtraLight"/>
                        </a:rPr>
                        <a:t>ANN</a:t>
                      </a:r>
                      <a:endParaRPr sz="1800">
                        <a:solidFill>
                          <a:schemeClr val="dk1"/>
                        </a:solidFill>
                        <a:latin typeface="Dosis ExtraLight"/>
                        <a:ea typeface="Dosis ExtraLight"/>
                        <a:cs typeface="Dosis ExtraLight"/>
                        <a:sym typeface="Dosis ExtraLight"/>
                      </a:endParaRPr>
                    </a:p>
                  </a:txBody>
                  <a:tcPr marT="91425" marB="91425" marR="91425" marL="91425" anchor="ctr">
                    <a:lnL cap="flat" cmpd="sng" w="19050">
                      <a:solidFill>
                        <a:schemeClr val="dk2">
                          <a:alpha val="0"/>
                        </a:scheme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GB" sz="1600">
                          <a:solidFill>
                            <a:schemeClr val="dk1"/>
                          </a:solidFill>
                          <a:latin typeface="Raleway Thin"/>
                          <a:ea typeface="Raleway Thin"/>
                          <a:cs typeface="Raleway Thin"/>
                          <a:sym typeface="Raleway Thin"/>
                        </a:rPr>
                        <a:t>0.838</a:t>
                      </a:r>
                      <a:endParaRPr sz="1600">
                        <a:solidFill>
                          <a:schemeClr val="dk1"/>
                        </a:solidFill>
                        <a:latin typeface="Raleway Thin"/>
                        <a:ea typeface="Raleway Thin"/>
                        <a:cs typeface="Raleway Thin"/>
                        <a:sym typeface="Raleway Thin"/>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GB" sz="1600">
                          <a:solidFill>
                            <a:schemeClr val="dk1"/>
                          </a:solidFill>
                          <a:latin typeface="Raleway Thin"/>
                          <a:ea typeface="Raleway Thin"/>
                          <a:cs typeface="Raleway Thin"/>
                          <a:sym typeface="Raleway Thin"/>
                        </a:rPr>
                        <a:t>0.839</a:t>
                      </a:r>
                      <a:endParaRPr sz="1600">
                        <a:solidFill>
                          <a:schemeClr val="dk1"/>
                        </a:solidFill>
                        <a:latin typeface="Raleway Thin"/>
                        <a:ea typeface="Raleway Thin"/>
                        <a:cs typeface="Raleway Thin"/>
                        <a:sym typeface="Raleway Thin"/>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GB" sz="1600">
                          <a:solidFill>
                            <a:schemeClr val="dk1"/>
                          </a:solidFill>
                          <a:latin typeface="Raleway Thin"/>
                          <a:ea typeface="Raleway Thin"/>
                          <a:cs typeface="Raleway Thin"/>
                          <a:sym typeface="Raleway Thin"/>
                        </a:rPr>
                        <a:t>0.839</a:t>
                      </a:r>
                      <a:endParaRPr sz="1600">
                        <a:solidFill>
                          <a:schemeClr val="dk1"/>
                        </a:solidFill>
                        <a:latin typeface="Raleway Thin"/>
                        <a:ea typeface="Raleway Thin"/>
                        <a:cs typeface="Raleway Thin"/>
                        <a:sym typeface="Raleway Thin"/>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GB" sz="1600">
                          <a:solidFill>
                            <a:schemeClr val="dk1"/>
                          </a:solidFill>
                          <a:latin typeface="Raleway Thin"/>
                          <a:ea typeface="Raleway Thin"/>
                          <a:cs typeface="Raleway Thin"/>
                          <a:sym typeface="Raleway Thin"/>
                        </a:rPr>
                        <a:t>0.839</a:t>
                      </a:r>
                      <a:endParaRPr sz="1600">
                        <a:solidFill>
                          <a:schemeClr val="dk1"/>
                        </a:solidFill>
                        <a:latin typeface="Raleway Thin"/>
                        <a:ea typeface="Raleway Thin"/>
                        <a:cs typeface="Raleway Thin"/>
                        <a:sym typeface="Raleway Thin"/>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tcPr>
                </a:tc>
              </a:tr>
              <a:tr h="584775">
                <a:tc>
                  <a:txBody>
                    <a:bodyPr/>
                    <a:lstStyle/>
                    <a:p>
                      <a:pPr indent="0" lvl="0" marL="0" marR="0" rtl="0" algn="r">
                        <a:spcBef>
                          <a:spcPts val="0"/>
                        </a:spcBef>
                        <a:spcAft>
                          <a:spcPts val="0"/>
                        </a:spcAft>
                        <a:buNone/>
                      </a:pPr>
                      <a:r>
                        <a:rPr lang="en-GB" sz="1800">
                          <a:solidFill>
                            <a:schemeClr val="dk1"/>
                          </a:solidFill>
                          <a:latin typeface="Dosis ExtraLight"/>
                          <a:ea typeface="Dosis ExtraLight"/>
                          <a:cs typeface="Dosis ExtraLight"/>
                          <a:sym typeface="Dosis ExtraLight"/>
                        </a:rPr>
                        <a:t>CNN</a:t>
                      </a:r>
                      <a:endParaRPr sz="1800">
                        <a:solidFill>
                          <a:schemeClr val="dk1"/>
                        </a:solidFill>
                        <a:latin typeface="Dosis ExtraLight"/>
                        <a:ea typeface="Dosis ExtraLight"/>
                        <a:cs typeface="Dosis ExtraLight"/>
                        <a:sym typeface="Dosis ExtraLight"/>
                      </a:endParaRPr>
                    </a:p>
                  </a:txBody>
                  <a:tcPr marT="91425" marB="91425" marR="91425" marL="91425" anchor="ctr">
                    <a:lnL cap="flat" cmpd="sng" w="19050">
                      <a:solidFill>
                        <a:schemeClr val="dk2">
                          <a:alpha val="0"/>
                        </a:scheme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GB" sz="1600">
                          <a:solidFill>
                            <a:schemeClr val="dk1"/>
                          </a:solidFill>
                          <a:latin typeface="Raleway Thin"/>
                          <a:ea typeface="Raleway Thin"/>
                          <a:cs typeface="Raleway Thin"/>
                          <a:sym typeface="Raleway Thin"/>
                        </a:rPr>
                        <a:t>0.827</a:t>
                      </a:r>
                      <a:endParaRPr sz="1600">
                        <a:solidFill>
                          <a:schemeClr val="dk1"/>
                        </a:solidFill>
                        <a:latin typeface="Raleway Thin"/>
                        <a:ea typeface="Raleway Thin"/>
                        <a:cs typeface="Raleway Thin"/>
                        <a:sym typeface="Raleway Thin"/>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GB" sz="1600">
                          <a:solidFill>
                            <a:schemeClr val="dk1"/>
                          </a:solidFill>
                          <a:latin typeface="Raleway Thin"/>
                          <a:ea typeface="Raleway Thin"/>
                          <a:cs typeface="Raleway Thin"/>
                          <a:sym typeface="Raleway Thin"/>
                        </a:rPr>
                        <a:t>0.828</a:t>
                      </a:r>
                      <a:endParaRPr sz="1600">
                        <a:solidFill>
                          <a:schemeClr val="dk1"/>
                        </a:solidFill>
                        <a:latin typeface="Raleway Thin"/>
                        <a:ea typeface="Raleway Thin"/>
                        <a:cs typeface="Raleway Thin"/>
                        <a:sym typeface="Raleway Thin"/>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GB" sz="1600">
                          <a:solidFill>
                            <a:schemeClr val="dk1"/>
                          </a:solidFill>
                          <a:latin typeface="Raleway Thin"/>
                          <a:ea typeface="Raleway Thin"/>
                          <a:cs typeface="Raleway Thin"/>
                          <a:sym typeface="Raleway Thin"/>
                        </a:rPr>
                        <a:t>0.828</a:t>
                      </a:r>
                      <a:endParaRPr sz="1600">
                        <a:solidFill>
                          <a:schemeClr val="dk1"/>
                        </a:solidFill>
                        <a:latin typeface="Raleway Thin"/>
                        <a:ea typeface="Raleway Thin"/>
                        <a:cs typeface="Raleway Thin"/>
                        <a:sym typeface="Raleway Thin"/>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GB" sz="1600">
                          <a:solidFill>
                            <a:schemeClr val="dk1"/>
                          </a:solidFill>
                          <a:latin typeface="Raleway Thin"/>
                          <a:ea typeface="Raleway Thin"/>
                          <a:cs typeface="Raleway Thin"/>
                          <a:sym typeface="Raleway Thin"/>
                        </a:rPr>
                        <a:t>0.827</a:t>
                      </a:r>
                      <a:endParaRPr sz="1600">
                        <a:solidFill>
                          <a:schemeClr val="dk1"/>
                        </a:solidFill>
                        <a:latin typeface="Raleway Thin"/>
                        <a:ea typeface="Raleway Thin"/>
                        <a:cs typeface="Raleway Thin"/>
                        <a:sym typeface="Raleway Thin"/>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tcPr>
                </a:tc>
              </a:tr>
              <a:tr h="751925">
                <a:tc>
                  <a:txBody>
                    <a:bodyPr/>
                    <a:lstStyle/>
                    <a:p>
                      <a:pPr indent="0" lvl="0" marL="0" marR="0" rtl="0" algn="r">
                        <a:spcBef>
                          <a:spcPts val="0"/>
                        </a:spcBef>
                        <a:spcAft>
                          <a:spcPts val="0"/>
                        </a:spcAft>
                        <a:buNone/>
                      </a:pPr>
                      <a:r>
                        <a:rPr lang="en-GB" sz="1800">
                          <a:solidFill>
                            <a:schemeClr val="dk1"/>
                          </a:solidFill>
                          <a:latin typeface="Dosis ExtraLight"/>
                          <a:ea typeface="Dosis ExtraLight"/>
                          <a:cs typeface="Dosis ExtraLight"/>
                          <a:sym typeface="Dosis ExtraLight"/>
                        </a:rPr>
                        <a:t>RNN</a:t>
                      </a:r>
                      <a:endParaRPr sz="1800">
                        <a:solidFill>
                          <a:schemeClr val="dk1"/>
                        </a:solidFill>
                        <a:latin typeface="Dosis ExtraLight"/>
                        <a:ea typeface="Dosis ExtraLight"/>
                        <a:cs typeface="Dosis ExtraLight"/>
                        <a:sym typeface="Dosis ExtraLight"/>
                      </a:endParaRPr>
                    </a:p>
                    <a:p>
                      <a:pPr indent="0" lvl="0" marL="0" marR="0" rtl="0" algn="r">
                        <a:spcBef>
                          <a:spcPts val="0"/>
                        </a:spcBef>
                        <a:spcAft>
                          <a:spcPts val="0"/>
                        </a:spcAft>
                        <a:buNone/>
                      </a:pPr>
                      <a:r>
                        <a:rPr lang="en-GB" sz="1800">
                          <a:solidFill>
                            <a:schemeClr val="dk1"/>
                          </a:solidFill>
                          <a:latin typeface="Dosis ExtraLight"/>
                          <a:ea typeface="Dosis ExtraLight"/>
                          <a:cs typeface="Dosis ExtraLight"/>
                          <a:sym typeface="Dosis ExtraLight"/>
                        </a:rPr>
                        <a:t> (LSTM)</a:t>
                      </a:r>
                      <a:endParaRPr sz="1800">
                        <a:solidFill>
                          <a:schemeClr val="dk1"/>
                        </a:solidFill>
                        <a:latin typeface="Dosis ExtraLight"/>
                        <a:ea typeface="Dosis ExtraLight"/>
                        <a:cs typeface="Dosis ExtraLight"/>
                        <a:sym typeface="Dosis ExtraLight"/>
                      </a:endParaRPr>
                    </a:p>
                  </a:txBody>
                  <a:tcPr marT="91425" marB="91425" marR="91425" marL="91425" anchor="ctr">
                    <a:lnL cap="flat" cmpd="sng" w="19050">
                      <a:solidFill>
                        <a:schemeClr val="dk2">
                          <a:alpha val="0"/>
                        </a:scheme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GB" sz="1600">
                          <a:solidFill>
                            <a:schemeClr val="dk1"/>
                          </a:solidFill>
                          <a:latin typeface="Raleway Thin"/>
                          <a:ea typeface="Raleway Thin"/>
                          <a:cs typeface="Raleway Thin"/>
                          <a:sym typeface="Raleway Thin"/>
                        </a:rPr>
                        <a:t>0.780</a:t>
                      </a:r>
                      <a:endParaRPr sz="1600">
                        <a:solidFill>
                          <a:schemeClr val="dk1"/>
                        </a:solidFill>
                        <a:latin typeface="Raleway Thin"/>
                        <a:ea typeface="Raleway Thin"/>
                        <a:cs typeface="Raleway Thin"/>
                        <a:sym typeface="Raleway Thin"/>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GB" sz="1600">
                          <a:solidFill>
                            <a:schemeClr val="dk1"/>
                          </a:solidFill>
                          <a:latin typeface="Raleway Thin"/>
                          <a:ea typeface="Raleway Thin"/>
                          <a:cs typeface="Raleway Thin"/>
                          <a:sym typeface="Raleway Thin"/>
                        </a:rPr>
                        <a:t>0.780</a:t>
                      </a:r>
                      <a:endParaRPr sz="1600">
                        <a:solidFill>
                          <a:schemeClr val="dk1"/>
                        </a:solidFill>
                        <a:latin typeface="Raleway Thin"/>
                        <a:ea typeface="Raleway Thin"/>
                        <a:cs typeface="Raleway Thin"/>
                        <a:sym typeface="Raleway Thin"/>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GB" sz="1600">
                          <a:solidFill>
                            <a:schemeClr val="dk1"/>
                          </a:solidFill>
                          <a:latin typeface="Raleway Thin"/>
                          <a:ea typeface="Raleway Thin"/>
                          <a:cs typeface="Raleway Thin"/>
                          <a:sym typeface="Raleway Thin"/>
                        </a:rPr>
                        <a:t>0.780</a:t>
                      </a:r>
                      <a:endParaRPr sz="1600">
                        <a:solidFill>
                          <a:schemeClr val="dk1"/>
                        </a:solidFill>
                        <a:latin typeface="Raleway Thin"/>
                        <a:ea typeface="Raleway Thin"/>
                        <a:cs typeface="Raleway Thin"/>
                        <a:sym typeface="Raleway Thin"/>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GB" sz="1600">
                          <a:solidFill>
                            <a:schemeClr val="dk1"/>
                          </a:solidFill>
                          <a:latin typeface="Raleway Thin"/>
                          <a:ea typeface="Raleway Thin"/>
                          <a:cs typeface="Raleway Thin"/>
                          <a:sym typeface="Raleway Thin"/>
                        </a:rPr>
                        <a:t>0.780</a:t>
                      </a:r>
                      <a:endParaRPr sz="1600">
                        <a:solidFill>
                          <a:schemeClr val="dk1"/>
                        </a:solidFill>
                        <a:latin typeface="Raleway Thin"/>
                        <a:ea typeface="Raleway Thin"/>
                        <a:cs typeface="Raleway Thin"/>
                        <a:sym typeface="Raleway Thin"/>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tcPr>
                </a:tc>
              </a:tr>
              <a:tr h="1041125">
                <a:tc>
                  <a:txBody>
                    <a:bodyPr/>
                    <a:lstStyle/>
                    <a:p>
                      <a:pPr indent="0" lvl="0" marL="0" marR="0" rtl="0" algn="r">
                        <a:spcBef>
                          <a:spcPts val="0"/>
                        </a:spcBef>
                        <a:spcAft>
                          <a:spcPts val="0"/>
                        </a:spcAft>
                        <a:buNone/>
                      </a:pPr>
                      <a:r>
                        <a:rPr lang="en-GB" sz="1800">
                          <a:solidFill>
                            <a:schemeClr val="dk1"/>
                          </a:solidFill>
                          <a:latin typeface="Dosis ExtraLight"/>
                          <a:ea typeface="Dosis ExtraLight"/>
                          <a:cs typeface="Dosis ExtraLight"/>
                          <a:sym typeface="Dosis ExtraLight"/>
                        </a:rPr>
                        <a:t>RNN (Bidirectional LSTM)</a:t>
                      </a:r>
                      <a:endParaRPr sz="1800">
                        <a:solidFill>
                          <a:schemeClr val="dk1"/>
                        </a:solidFill>
                        <a:latin typeface="Dosis ExtraLight"/>
                        <a:ea typeface="Dosis ExtraLight"/>
                        <a:cs typeface="Dosis ExtraLight"/>
                        <a:sym typeface="Dosis ExtraLight"/>
                      </a:endParaRPr>
                    </a:p>
                  </a:txBody>
                  <a:tcPr marT="91425" marB="91425" marR="91425" marL="91425" anchor="ctr">
                    <a:lnL cap="flat" cmpd="sng" w="19050">
                      <a:solidFill>
                        <a:schemeClr val="dk2">
                          <a:alpha val="0"/>
                        </a:scheme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GB" sz="1600">
                          <a:solidFill>
                            <a:schemeClr val="dk1"/>
                          </a:solidFill>
                          <a:latin typeface="Raleway Thin"/>
                          <a:ea typeface="Raleway Thin"/>
                          <a:cs typeface="Raleway Thin"/>
                          <a:sym typeface="Raleway Thin"/>
                        </a:rPr>
                        <a:t>0.807</a:t>
                      </a:r>
                      <a:endParaRPr sz="1600">
                        <a:solidFill>
                          <a:schemeClr val="dk1"/>
                        </a:solidFill>
                        <a:latin typeface="Raleway Thin"/>
                        <a:ea typeface="Raleway Thin"/>
                        <a:cs typeface="Raleway Thin"/>
                        <a:sym typeface="Raleway Thin"/>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GB" sz="1600">
                          <a:solidFill>
                            <a:schemeClr val="dk1"/>
                          </a:solidFill>
                          <a:latin typeface="Raleway Thin"/>
                          <a:ea typeface="Raleway Thin"/>
                          <a:cs typeface="Raleway Thin"/>
                          <a:sym typeface="Raleway Thin"/>
                        </a:rPr>
                        <a:t>0.802</a:t>
                      </a:r>
                      <a:endParaRPr sz="1600">
                        <a:solidFill>
                          <a:schemeClr val="dk1"/>
                        </a:solidFill>
                        <a:latin typeface="Raleway Thin"/>
                        <a:ea typeface="Raleway Thin"/>
                        <a:cs typeface="Raleway Thin"/>
                        <a:sym typeface="Raleway Thin"/>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GB" sz="1600">
                          <a:solidFill>
                            <a:schemeClr val="dk1"/>
                          </a:solidFill>
                          <a:latin typeface="Raleway Thin"/>
                          <a:ea typeface="Raleway Thin"/>
                          <a:cs typeface="Raleway Thin"/>
                          <a:sym typeface="Raleway Thin"/>
                        </a:rPr>
                        <a:t>0.822</a:t>
                      </a:r>
                      <a:endParaRPr sz="1600">
                        <a:solidFill>
                          <a:schemeClr val="dk1"/>
                        </a:solidFill>
                        <a:latin typeface="Raleway Thin"/>
                        <a:ea typeface="Raleway Thin"/>
                        <a:cs typeface="Raleway Thin"/>
                        <a:sym typeface="Raleway Thin"/>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GB" sz="1600">
                          <a:solidFill>
                            <a:schemeClr val="dk1"/>
                          </a:solidFill>
                          <a:latin typeface="Raleway Thin"/>
                          <a:ea typeface="Raleway Thin"/>
                          <a:cs typeface="Raleway Thin"/>
                          <a:sym typeface="Raleway Thin"/>
                        </a:rPr>
                        <a:t>0.792</a:t>
                      </a:r>
                      <a:endParaRPr sz="1600">
                        <a:solidFill>
                          <a:schemeClr val="dk1"/>
                        </a:solidFill>
                        <a:latin typeface="Raleway Thin"/>
                        <a:ea typeface="Raleway Thin"/>
                        <a:cs typeface="Raleway Thin"/>
                        <a:sym typeface="Raleway Thin"/>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tcPr>
                </a:tc>
              </a:tr>
              <a:tr h="584775">
                <a:tc>
                  <a:txBody>
                    <a:bodyPr/>
                    <a:lstStyle/>
                    <a:p>
                      <a:pPr indent="0" lvl="0" marL="0" marR="0" rtl="0" algn="r">
                        <a:spcBef>
                          <a:spcPts val="0"/>
                        </a:spcBef>
                        <a:spcAft>
                          <a:spcPts val="0"/>
                        </a:spcAft>
                        <a:buNone/>
                      </a:pPr>
                      <a:r>
                        <a:rPr lang="en-GB" sz="1800">
                          <a:solidFill>
                            <a:schemeClr val="dk1"/>
                          </a:solidFill>
                          <a:latin typeface="Dosis ExtraLight"/>
                          <a:ea typeface="Dosis ExtraLight"/>
                          <a:cs typeface="Dosis ExtraLight"/>
                          <a:sym typeface="Dosis ExtraLight"/>
                        </a:rPr>
                        <a:t>BERT</a:t>
                      </a:r>
                      <a:endParaRPr sz="1800">
                        <a:solidFill>
                          <a:schemeClr val="dk1"/>
                        </a:solidFill>
                        <a:latin typeface="Dosis ExtraLight"/>
                        <a:ea typeface="Dosis ExtraLight"/>
                        <a:cs typeface="Dosis ExtraLight"/>
                        <a:sym typeface="Dosis ExtraLight"/>
                      </a:endParaRPr>
                    </a:p>
                  </a:txBody>
                  <a:tcPr marT="91425" marB="91425" marR="91425" marL="91425" anchor="ctr">
                    <a:lnL cap="flat" cmpd="sng" w="19050">
                      <a:solidFill>
                        <a:schemeClr val="dk2">
                          <a:alpha val="0"/>
                        </a:scheme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GB" sz="1600">
                          <a:solidFill>
                            <a:schemeClr val="dk1"/>
                          </a:solidFill>
                          <a:highlight>
                            <a:schemeClr val="accent4"/>
                          </a:highlight>
                          <a:latin typeface="Raleway"/>
                          <a:ea typeface="Raleway"/>
                          <a:cs typeface="Raleway"/>
                          <a:sym typeface="Raleway"/>
                        </a:rPr>
                        <a:t>0.905</a:t>
                      </a:r>
                      <a:endParaRPr b="1" sz="1600">
                        <a:solidFill>
                          <a:schemeClr val="dk1"/>
                        </a:solidFill>
                        <a:highlight>
                          <a:schemeClr val="accent4"/>
                        </a:highlight>
                        <a:latin typeface="Raleway"/>
                        <a:ea typeface="Raleway"/>
                        <a:cs typeface="Raleway"/>
                        <a:sym typeface="Raleway"/>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GB" sz="1600">
                          <a:solidFill>
                            <a:schemeClr val="dk1"/>
                          </a:solidFill>
                          <a:highlight>
                            <a:schemeClr val="accent4"/>
                          </a:highlight>
                          <a:latin typeface="Raleway"/>
                          <a:ea typeface="Raleway"/>
                          <a:cs typeface="Raleway"/>
                          <a:sym typeface="Raleway"/>
                        </a:rPr>
                        <a:t>0.913</a:t>
                      </a:r>
                      <a:endParaRPr b="1" sz="1600">
                        <a:solidFill>
                          <a:schemeClr val="dk1"/>
                        </a:solidFill>
                        <a:highlight>
                          <a:schemeClr val="accent4"/>
                        </a:highlight>
                        <a:latin typeface="Raleway"/>
                        <a:ea typeface="Raleway"/>
                        <a:cs typeface="Raleway"/>
                        <a:sym typeface="Raleway"/>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GB" sz="1600">
                          <a:solidFill>
                            <a:schemeClr val="dk1"/>
                          </a:solidFill>
                          <a:highlight>
                            <a:schemeClr val="accent4"/>
                          </a:highlight>
                          <a:latin typeface="Raleway"/>
                          <a:ea typeface="Raleway"/>
                          <a:cs typeface="Raleway"/>
                          <a:sym typeface="Raleway"/>
                        </a:rPr>
                        <a:t>0.892</a:t>
                      </a:r>
                      <a:endParaRPr b="1" sz="1600">
                        <a:solidFill>
                          <a:schemeClr val="dk1"/>
                        </a:solidFill>
                        <a:highlight>
                          <a:schemeClr val="accent4"/>
                        </a:highlight>
                        <a:latin typeface="Raleway"/>
                        <a:ea typeface="Raleway"/>
                        <a:cs typeface="Raleway"/>
                        <a:sym typeface="Raleway"/>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GB" sz="1600">
                          <a:solidFill>
                            <a:schemeClr val="dk1"/>
                          </a:solidFill>
                          <a:highlight>
                            <a:schemeClr val="accent4"/>
                          </a:highlight>
                          <a:latin typeface="Raleway"/>
                          <a:ea typeface="Raleway"/>
                          <a:cs typeface="Raleway"/>
                          <a:sym typeface="Raleway"/>
                        </a:rPr>
                        <a:t>0.935</a:t>
                      </a:r>
                      <a:endParaRPr b="1" sz="1600">
                        <a:solidFill>
                          <a:schemeClr val="dk1"/>
                        </a:solidFill>
                        <a:highlight>
                          <a:schemeClr val="accent4"/>
                        </a:highlight>
                        <a:latin typeface="Raleway"/>
                        <a:ea typeface="Raleway"/>
                        <a:cs typeface="Raleway"/>
                        <a:sym typeface="Raleway"/>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tcPr>
                </a:tc>
              </a:tr>
            </a:tbl>
          </a:graphicData>
        </a:graphic>
      </p:graphicFrame>
      <p:sp>
        <p:nvSpPr>
          <p:cNvPr id="1212" name="Google Shape;1212;p45"/>
          <p:cNvSpPr txBox="1"/>
          <p:nvPr>
            <p:ph type="title"/>
          </p:nvPr>
        </p:nvSpPr>
        <p:spPr>
          <a:xfrm>
            <a:off x="4087496" y="-4"/>
            <a:ext cx="5056500" cy="84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GB"/>
              <a:t>OUR </a:t>
            </a:r>
            <a:endParaRPr/>
          </a:p>
          <a:p>
            <a:pPr indent="0" lvl="0" marL="0" rtl="0" algn="r">
              <a:spcBef>
                <a:spcPts val="0"/>
              </a:spcBef>
              <a:spcAft>
                <a:spcPts val="0"/>
              </a:spcAft>
              <a:buNone/>
            </a:pPr>
            <a:r>
              <a:rPr lang="en-GB"/>
              <a:t>RESULTS</a:t>
            </a:r>
            <a:endParaRPr/>
          </a:p>
        </p:txBody>
      </p:sp>
      <p:grpSp>
        <p:nvGrpSpPr>
          <p:cNvPr id="1213" name="Google Shape;1213;p45"/>
          <p:cNvGrpSpPr/>
          <p:nvPr/>
        </p:nvGrpSpPr>
        <p:grpSpPr>
          <a:xfrm>
            <a:off x="7306783" y="3541141"/>
            <a:ext cx="2342232" cy="1674508"/>
            <a:chOff x="1457025" y="1693150"/>
            <a:chExt cx="993650" cy="710350"/>
          </a:xfrm>
        </p:grpSpPr>
        <p:sp>
          <p:nvSpPr>
            <p:cNvPr id="1214" name="Google Shape;1214;p45"/>
            <p:cNvSpPr/>
            <p:nvPr/>
          </p:nvSpPr>
          <p:spPr>
            <a:xfrm>
              <a:off x="1457025" y="1693150"/>
              <a:ext cx="993050" cy="710350"/>
            </a:xfrm>
            <a:custGeom>
              <a:rect b="b" l="l" r="r" t="t"/>
              <a:pathLst>
                <a:path extrusionOk="0" h="28414" w="39722">
                  <a:moveTo>
                    <a:pt x="22680" y="1"/>
                  </a:moveTo>
                  <a:cubicBezTo>
                    <a:pt x="22263" y="1"/>
                    <a:pt x="21857" y="218"/>
                    <a:pt x="21632" y="604"/>
                  </a:cubicBezTo>
                  <a:lnTo>
                    <a:pt x="19577" y="4170"/>
                  </a:lnTo>
                  <a:cubicBezTo>
                    <a:pt x="19244" y="4744"/>
                    <a:pt x="18508" y="5480"/>
                    <a:pt x="17930" y="5813"/>
                  </a:cubicBezTo>
                  <a:lnTo>
                    <a:pt x="434" y="15918"/>
                  </a:lnTo>
                  <a:cubicBezTo>
                    <a:pt x="145" y="16087"/>
                    <a:pt x="1" y="16303"/>
                    <a:pt x="1" y="16520"/>
                  </a:cubicBezTo>
                  <a:lnTo>
                    <a:pt x="1" y="18404"/>
                  </a:lnTo>
                  <a:cubicBezTo>
                    <a:pt x="1" y="18621"/>
                    <a:pt x="145" y="18842"/>
                    <a:pt x="434" y="19007"/>
                  </a:cubicBezTo>
                  <a:lnTo>
                    <a:pt x="16290" y="28164"/>
                  </a:lnTo>
                  <a:cubicBezTo>
                    <a:pt x="16579" y="28331"/>
                    <a:pt x="16957" y="28414"/>
                    <a:pt x="17334" y="28414"/>
                  </a:cubicBezTo>
                  <a:cubicBezTo>
                    <a:pt x="17712" y="28414"/>
                    <a:pt x="18089" y="28331"/>
                    <a:pt x="18379" y="28164"/>
                  </a:cubicBezTo>
                  <a:lnTo>
                    <a:pt x="35875" y="18059"/>
                  </a:lnTo>
                  <a:cubicBezTo>
                    <a:pt x="36453" y="17724"/>
                    <a:pt x="37188" y="16990"/>
                    <a:pt x="37521" y="16412"/>
                  </a:cubicBezTo>
                  <a:lnTo>
                    <a:pt x="39582" y="12848"/>
                  </a:lnTo>
                  <a:cubicBezTo>
                    <a:pt x="39650" y="12728"/>
                    <a:pt x="39698" y="12595"/>
                    <a:pt x="39722" y="12459"/>
                  </a:cubicBezTo>
                  <a:lnTo>
                    <a:pt x="39722" y="10166"/>
                  </a:lnTo>
                  <a:cubicBezTo>
                    <a:pt x="39666" y="9810"/>
                    <a:pt x="39451" y="9499"/>
                    <a:pt x="39139" y="9319"/>
                  </a:cubicBezTo>
                  <a:lnTo>
                    <a:pt x="23279" y="162"/>
                  </a:lnTo>
                  <a:cubicBezTo>
                    <a:pt x="23090" y="53"/>
                    <a:pt x="22884" y="1"/>
                    <a:pt x="22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5"/>
            <p:cNvSpPr/>
            <p:nvPr/>
          </p:nvSpPr>
          <p:spPr>
            <a:xfrm>
              <a:off x="1457025" y="1846925"/>
              <a:ext cx="433575" cy="556575"/>
            </a:xfrm>
            <a:custGeom>
              <a:rect b="b" l="l" r="r" t="t"/>
              <a:pathLst>
                <a:path extrusionOk="0" h="22263" w="17343">
                  <a:moveTo>
                    <a:pt x="17342" y="1"/>
                  </a:moveTo>
                  <a:lnTo>
                    <a:pt x="434" y="9767"/>
                  </a:lnTo>
                  <a:cubicBezTo>
                    <a:pt x="145" y="9936"/>
                    <a:pt x="1" y="10152"/>
                    <a:pt x="1" y="10369"/>
                  </a:cubicBezTo>
                  <a:lnTo>
                    <a:pt x="1" y="12253"/>
                  </a:lnTo>
                  <a:cubicBezTo>
                    <a:pt x="1" y="12470"/>
                    <a:pt x="145" y="12691"/>
                    <a:pt x="434" y="12855"/>
                  </a:cubicBezTo>
                  <a:lnTo>
                    <a:pt x="16290" y="22013"/>
                  </a:lnTo>
                  <a:cubicBezTo>
                    <a:pt x="16581" y="22181"/>
                    <a:pt x="16962" y="22263"/>
                    <a:pt x="17342" y="22263"/>
                  </a:cubicBezTo>
                  <a:lnTo>
                    <a:pt x="1734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5"/>
            <p:cNvSpPr/>
            <p:nvPr/>
          </p:nvSpPr>
          <p:spPr>
            <a:xfrm>
              <a:off x="1457025" y="1693150"/>
              <a:ext cx="993650" cy="663275"/>
            </a:xfrm>
            <a:custGeom>
              <a:rect b="b" l="l" r="r" t="t"/>
              <a:pathLst>
                <a:path extrusionOk="0" h="26531" w="39746">
                  <a:moveTo>
                    <a:pt x="22680" y="1"/>
                  </a:moveTo>
                  <a:cubicBezTo>
                    <a:pt x="22263" y="1"/>
                    <a:pt x="21857" y="218"/>
                    <a:pt x="21632" y="604"/>
                  </a:cubicBezTo>
                  <a:lnTo>
                    <a:pt x="19577" y="4170"/>
                  </a:lnTo>
                  <a:cubicBezTo>
                    <a:pt x="19244" y="4744"/>
                    <a:pt x="18509" y="5480"/>
                    <a:pt x="17930" y="5813"/>
                  </a:cubicBezTo>
                  <a:lnTo>
                    <a:pt x="434" y="15918"/>
                  </a:lnTo>
                  <a:cubicBezTo>
                    <a:pt x="146" y="16087"/>
                    <a:pt x="1" y="16303"/>
                    <a:pt x="1" y="16520"/>
                  </a:cubicBezTo>
                  <a:cubicBezTo>
                    <a:pt x="1" y="16737"/>
                    <a:pt x="146" y="16955"/>
                    <a:pt x="434" y="17122"/>
                  </a:cubicBezTo>
                  <a:lnTo>
                    <a:pt x="1021" y="17464"/>
                  </a:lnTo>
                  <a:lnTo>
                    <a:pt x="16290" y="26280"/>
                  </a:lnTo>
                  <a:cubicBezTo>
                    <a:pt x="16579" y="26447"/>
                    <a:pt x="16957" y="26530"/>
                    <a:pt x="17334" y="26530"/>
                  </a:cubicBezTo>
                  <a:cubicBezTo>
                    <a:pt x="17712" y="26530"/>
                    <a:pt x="18089" y="26447"/>
                    <a:pt x="18379" y="26280"/>
                  </a:cubicBezTo>
                  <a:lnTo>
                    <a:pt x="35875" y="16175"/>
                  </a:lnTo>
                  <a:cubicBezTo>
                    <a:pt x="36453" y="15841"/>
                    <a:pt x="37188" y="15106"/>
                    <a:pt x="37521" y="14528"/>
                  </a:cubicBezTo>
                  <a:lnTo>
                    <a:pt x="39352" y="11363"/>
                  </a:lnTo>
                  <a:lnTo>
                    <a:pt x="39582" y="10966"/>
                  </a:lnTo>
                  <a:cubicBezTo>
                    <a:pt x="39650" y="10844"/>
                    <a:pt x="39698" y="10713"/>
                    <a:pt x="39722" y="10576"/>
                  </a:cubicBezTo>
                  <a:cubicBezTo>
                    <a:pt x="39746" y="10440"/>
                    <a:pt x="39746" y="10301"/>
                    <a:pt x="39722" y="10166"/>
                  </a:cubicBezTo>
                  <a:cubicBezTo>
                    <a:pt x="39666" y="9810"/>
                    <a:pt x="39451" y="9499"/>
                    <a:pt x="39139" y="9319"/>
                  </a:cubicBezTo>
                  <a:lnTo>
                    <a:pt x="23279" y="162"/>
                  </a:lnTo>
                  <a:cubicBezTo>
                    <a:pt x="23090" y="53"/>
                    <a:pt x="22884" y="1"/>
                    <a:pt x="226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5"/>
            <p:cNvSpPr/>
            <p:nvPr/>
          </p:nvSpPr>
          <p:spPr>
            <a:xfrm>
              <a:off x="1986250" y="1748325"/>
              <a:ext cx="408300" cy="280825"/>
            </a:xfrm>
            <a:custGeom>
              <a:rect b="b" l="l" r="r" t="t"/>
              <a:pathLst>
                <a:path extrusionOk="0" h="11233" w="16332">
                  <a:moveTo>
                    <a:pt x="2121" y="1"/>
                  </a:moveTo>
                  <a:cubicBezTo>
                    <a:pt x="1843" y="1"/>
                    <a:pt x="1573" y="142"/>
                    <a:pt x="1419" y="396"/>
                  </a:cubicBezTo>
                  <a:lnTo>
                    <a:pt x="231" y="2362"/>
                  </a:lnTo>
                  <a:cubicBezTo>
                    <a:pt x="1" y="2738"/>
                    <a:pt x="128" y="3230"/>
                    <a:pt x="511" y="3450"/>
                  </a:cubicBezTo>
                  <a:lnTo>
                    <a:pt x="13802" y="11124"/>
                  </a:lnTo>
                  <a:cubicBezTo>
                    <a:pt x="13931" y="11197"/>
                    <a:pt x="14072" y="11232"/>
                    <a:pt x="14210" y="11232"/>
                  </a:cubicBezTo>
                  <a:cubicBezTo>
                    <a:pt x="14488" y="11232"/>
                    <a:pt x="14759" y="11092"/>
                    <a:pt x="14913" y="10838"/>
                  </a:cubicBezTo>
                  <a:lnTo>
                    <a:pt x="16102" y="8872"/>
                  </a:lnTo>
                  <a:cubicBezTo>
                    <a:pt x="16331" y="8495"/>
                    <a:pt x="16205" y="8003"/>
                    <a:pt x="15821" y="7783"/>
                  </a:cubicBezTo>
                  <a:lnTo>
                    <a:pt x="2530" y="110"/>
                  </a:lnTo>
                  <a:cubicBezTo>
                    <a:pt x="2401" y="36"/>
                    <a:pt x="2260" y="1"/>
                    <a:pt x="21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5"/>
            <p:cNvSpPr/>
            <p:nvPr/>
          </p:nvSpPr>
          <p:spPr>
            <a:xfrm>
              <a:off x="1895925" y="1869950"/>
              <a:ext cx="87775" cy="65075"/>
            </a:xfrm>
            <a:custGeom>
              <a:rect b="b" l="l" r="r" t="t"/>
              <a:pathLst>
                <a:path extrusionOk="0" h="2603" w="3511">
                  <a:moveTo>
                    <a:pt x="1368" y="0"/>
                  </a:moveTo>
                  <a:cubicBezTo>
                    <a:pt x="1248" y="0"/>
                    <a:pt x="1128" y="27"/>
                    <a:pt x="1037" y="80"/>
                  </a:cubicBezTo>
                  <a:lnTo>
                    <a:pt x="148" y="593"/>
                  </a:lnTo>
                  <a:cubicBezTo>
                    <a:pt x="35" y="658"/>
                    <a:pt x="0" y="747"/>
                    <a:pt x="28" y="832"/>
                  </a:cubicBezTo>
                  <a:cubicBezTo>
                    <a:pt x="17" y="864"/>
                    <a:pt x="17" y="898"/>
                    <a:pt x="28" y="931"/>
                  </a:cubicBezTo>
                  <a:cubicBezTo>
                    <a:pt x="17" y="962"/>
                    <a:pt x="17" y="996"/>
                    <a:pt x="28" y="1028"/>
                  </a:cubicBezTo>
                  <a:cubicBezTo>
                    <a:pt x="17" y="1060"/>
                    <a:pt x="17" y="1095"/>
                    <a:pt x="28" y="1126"/>
                  </a:cubicBezTo>
                  <a:cubicBezTo>
                    <a:pt x="17" y="1157"/>
                    <a:pt x="17" y="1192"/>
                    <a:pt x="28" y="1224"/>
                  </a:cubicBezTo>
                  <a:cubicBezTo>
                    <a:pt x="17" y="1256"/>
                    <a:pt x="17" y="1290"/>
                    <a:pt x="28" y="1323"/>
                  </a:cubicBezTo>
                  <a:cubicBezTo>
                    <a:pt x="0" y="1407"/>
                    <a:pt x="34" y="1497"/>
                    <a:pt x="147" y="1562"/>
                  </a:cubicBezTo>
                  <a:lnTo>
                    <a:pt x="1811" y="2523"/>
                  </a:lnTo>
                  <a:cubicBezTo>
                    <a:pt x="1902" y="2576"/>
                    <a:pt x="2022" y="2602"/>
                    <a:pt x="2141" y="2602"/>
                  </a:cubicBezTo>
                  <a:cubicBezTo>
                    <a:pt x="2261" y="2602"/>
                    <a:pt x="2381" y="2576"/>
                    <a:pt x="2472" y="2523"/>
                  </a:cubicBezTo>
                  <a:lnTo>
                    <a:pt x="3362" y="2011"/>
                  </a:lnTo>
                  <a:cubicBezTo>
                    <a:pt x="3475" y="1944"/>
                    <a:pt x="3510" y="1855"/>
                    <a:pt x="3482" y="1770"/>
                  </a:cubicBezTo>
                  <a:cubicBezTo>
                    <a:pt x="3493" y="1738"/>
                    <a:pt x="3493" y="1704"/>
                    <a:pt x="3482" y="1671"/>
                  </a:cubicBezTo>
                  <a:cubicBezTo>
                    <a:pt x="3493" y="1640"/>
                    <a:pt x="3493" y="1606"/>
                    <a:pt x="3482" y="1574"/>
                  </a:cubicBezTo>
                  <a:cubicBezTo>
                    <a:pt x="3493" y="1542"/>
                    <a:pt x="3493" y="1507"/>
                    <a:pt x="3482" y="1476"/>
                  </a:cubicBezTo>
                  <a:cubicBezTo>
                    <a:pt x="3493" y="1445"/>
                    <a:pt x="3493" y="1410"/>
                    <a:pt x="3482" y="1378"/>
                  </a:cubicBezTo>
                  <a:cubicBezTo>
                    <a:pt x="3493" y="1346"/>
                    <a:pt x="3493" y="1312"/>
                    <a:pt x="3482" y="1279"/>
                  </a:cubicBezTo>
                  <a:cubicBezTo>
                    <a:pt x="3510" y="1195"/>
                    <a:pt x="3475" y="1106"/>
                    <a:pt x="3362" y="1040"/>
                  </a:cubicBezTo>
                  <a:lnTo>
                    <a:pt x="1698" y="80"/>
                  </a:lnTo>
                  <a:cubicBezTo>
                    <a:pt x="1607" y="27"/>
                    <a:pt x="1487" y="0"/>
                    <a:pt x="1368" y="0"/>
                  </a:cubicBezTo>
                  <a:close/>
                </a:path>
              </a:pathLst>
            </a:custGeom>
            <a:solidFill>
              <a:srgbClr val="BF28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5"/>
            <p:cNvSpPr/>
            <p:nvPr/>
          </p:nvSpPr>
          <p:spPr>
            <a:xfrm>
              <a:off x="1895875" y="1877625"/>
              <a:ext cx="53600" cy="57375"/>
            </a:xfrm>
            <a:custGeom>
              <a:rect b="b" l="l" r="r" t="t"/>
              <a:pathLst>
                <a:path extrusionOk="0" h="2295" w="2144">
                  <a:moveTo>
                    <a:pt x="640" y="1"/>
                  </a:moveTo>
                  <a:lnTo>
                    <a:pt x="149" y="286"/>
                  </a:lnTo>
                  <a:cubicBezTo>
                    <a:pt x="36" y="351"/>
                    <a:pt x="2" y="440"/>
                    <a:pt x="29" y="525"/>
                  </a:cubicBezTo>
                  <a:cubicBezTo>
                    <a:pt x="18" y="557"/>
                    <a:pt x="18" y="591"/>
                    <a:pt x="29" y="624"/>
                  </a:cubicBezTo>
                  <a:cubicBezTo>
                    <a:pt x="18" y="655"/>
                    <a:pt x="18" y="689"/>
                    <a:pt x="29" y="721"/>
                  </a:cubicBezTo>
                  <a:cubicBezTo>
                    <a:pt x="18" y="753"/>
                    <a:pt x="18" y="788"/>
                    <a:pt x="29" y="819"/>
                  </a:cubicBezTo>
                  <a:cubicBezTo>
                    <a:pt x="18" y="850"/>
                    <a:pt x="18" y="885"/>
                    <a:pt x="29" y="917"/>
                  </a:cubicBezTo>
                  <a:cubicBezTo>
                    <a:pt x="18" y="949"/>
                    <a:pt x="18" y="983"/>
                    <a:pt x="29" y="1016"/>
                  </a:cubicBezTo>
                  <a:cubicBezTo>
                    <a:pt x="1" y="1100"/>
                    <a:pt x="36" y="1190"/>
                    <a:pt x="149" y="1255"/>
                  </a:cubicBezTo>
                  <a:lnTo>
                    <a:pt x="1813" y="2216"/>
                  </a:lnTo>
                  <a:cubicBezTo>
                    <a:pt x="1905" y="2268"/>
                    <a:pt x="2024" y="2295"/>
                    <a:pt x="2144" y="2295"/>
                  </a:cubicBezTo>
                  <a:lnTo>
                    <a:pt x="2144" y="780"/>
                  </a:lnTo>
                  <a:lnTo>
                    <a:pt x="640" y="1"/>
                  </a:lnTo>
                  <a:close/>
                </a:path>
              </a:pathLst>
            </a:custGeom>
            <a:solidFill>
              <a:srgbClr val="E747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5"/>
            <p:cNvSpPr/>
            <p:nvPr/>
          </p:nvSpPr>
          <p:spPr>
            <a:xfrm>
              <a:off x="1895050" y="1865075"/>
              <a:ext cx="89475" cy="50350"/>
            </a:xfrm>
            <a:custGeom>
              <a:rect b="b" l="l" r="r" t="t"/>
              <a:pathLst>
                <a:path extrusionOk="0" h="2014" w="3579">
                  <a:moveTo>
                    <a:pt x="1402" y="1"/>
                  </a:moveTo>
                  <a:cubicBezTo>
                    <a:pt x="1282" y="1"/>
                    <a:pt x="1163" y="27"/>
                    <a:pt x="1072" y="79"/>
                  </a:cubicBezTo>
                  <a:lnTo>
                    <a:pt x="182" y="592"/>
                  </a:lnTo>
                  <a:cubicBezTo>
                    <a:pt x="0" y="697"/>
                    <a:pt x="0" y="869"/>
                    <a:pt x="182" y="974"/>
                  </a:cubicBezTo>
                  <a:lnTo>
                    <a:pt x="1846" y="1934"/>
                  </a:lnTo>
                  <a:cubicBezTo>
                    <a:pt x="1937" y="1987"/>
                    <a:pt x="2057" y="2014"/>
                    <a:pt x="2176" y="2014"/>
                  </a:cubicBezTo>
                  <a:cubicBezTo>
                    <a:pt x="2296" y="2014"/>
                    <a:pt x="2416" y="1987"/>
                    <a:pt x="2507" y="1934"/>
                  </a:cubicBezTo>
                  <a:lnTo>
                    <a:pt x="3395" y="1421"/>
                  </a:lnTo>
                  <a:cubicBezTo>
                    <a:pt x="3579" y="1316"/>
                    <a:pt x="3579" y="1146"/>
                    <a:pt x="3395" y="1040"/>
                  </a:cubicBezTo>
                  <a:lnTo>
                    <a:pt x="1733" y="79"/>
                  </a:lnTo>
                  <a:cubicBezTo>
                    <a:pt x="1641" y="27"/>
                    <a:pt x="1521" y="1"/>
                    <a:pt x="1402" y="1"/>
                  </a:cubicBez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5"/>
            <p:cNvSpPr/>
            <p:nvPr/>
          </p:nvSpPr>
          <p:spPr>
            <a:xfrm>
              <a:off x="1992775" y="1925875"/>
              <a:ext cx="87775" cy="65075"/>
            </a:xfrm>
            <a:custGeom>
              <a:rect b="b" l="l" r="r" t="t"/>
              <a:pathLst>
                <a:path extrusionOk="0" h="2603" w="3511">
                  <a:moveTo>
                    <a:pt x="1368" y="0"/>
                  </a:moveTo>
                  <a:cubicBezTo>
                    <a:pt x="1249" y="0"/>
                    <a:pt x="1129" y="26"/>
                    <a:pt x="1038" y="79"/>
                  </a:cubicBezTo>
                  <a:lnTo>
                    <a:pt x="149" y="592"/>
                  </a:lnTo>
                  <a:cubicBezTo>
                    <a:pt x="36" y="658"/>
                    <a:pt x="1" y="747"/>
                    <a:pt x="28" y="832"/>
                  </a:cubicBezTo>
                  <a:cubicBezTo>
                    <a:pt x="17" y="863"/>
                    <a:pt x="17" y="898"/>
                    <a:pt x="28" y="929"/>
                  </a:cubicBezTo>
                  <a:cubicBezTo>
                    <a:pt x="17" y="962"/>
                    <a:pt x="17" y="996"/>
                    <a:pt x="28" y="1028"/>
                  </a:cubicBezTo>
                  <a:cubicBezTo>
                    <a:pt x="17" y="1060"/>
                    <a:pt x="17" y="1095"/>
                    <a:pt x="28" y="1126"/>
                  </a:cubicBezTo>
                  <a:cubicBezTo>
                    <a:pt x="17" y="1158"/>
                    <a:pt x="17" y="1193"/>
                    <a:pt x="28" y="1224"/>
                  </a:cubicBezTo>
                  <a:cubicBezTo>
                    <a:pt x="17" y="1256"/>
                    <a:pt x="17" y="1290"/>
                    <a:pt x="28" y="1323"/>
                  </a:cubicBezTo>
                  <a:cubicBezTo>
                    <a:pt x="1" y="1407"/>
                    <a:pt x="34" y="1497"/>
                    <a:pt x="149" y="1562"/>
                  </a:cubicBezTo>
                  <a:lnTo>
                    <a:pt x="1813" y="2523"/>
                  </a:lnTo>
                  <a:cubicBezTo>
                    <a:pt x="1904" y="2576"/>
                    <a:pt x="2023" y="2602"/>
                    <a:pt x="2143" y="2602"/>
                  </a:cubicBezTo>
                  <a:cubicBezTo>
                    <a:pt x="2262" y="2602"/>
                    <a:pt x="2382" y="2576"/>
                    <a:pt x="2473" y="2523"/>
                  </a:cubicBezTo>
                  <a:lnTo>
                    <a:pt x="3362" y="2011"/>
                  </a:lnTo>
                  <a:cubicBezTo>
                    <a:pt x="3476" y="1944"/>
                    <a:pt x="3511" y="1855"/>
                    <a:pt x="3483" y="1770"/>
                  </a:cubicBezTo>
                  <a:cubicBezTo>
                    <a:pt x="3494" y="1738"/>
                    <a:pt x="3494" y="1704"/>
                    <a:pt x="3483" y="1673"/>
                  </a:cubicBezTo>
                  <a:cubicBezTo>
                    <a:pt x="3494" y="1640"/>
                    <a:pt x="3494" y="1606"/>
                    <a:pt x="3483" y="1574"/>
                  </a:cubicBezTo>
                  <a:cubicBezTo>
                    <a:pt x="3494" y="1542"/>
                    <a:pt x="3494" y="1507"/>
                    <a:pt x="3483" y="1476"/>
                  </a:cubicBezTo>
                  <a:cubicBezTo>
                    <a:pt x="3494" y="1445"/>
                    <a:pt x="3494" y="1410"/>
                    <a:pt x="3483" y="1378"/>
                  </a:cubicBezTo>
                  <a:cubicBezTo>
                    <a:pt x="3494" y="1346"/>
                    <a:pt x="3494" y="1312"/>
                    <a:pt x="3483" y="1279"/>
                  </a:cubicBezTo>
                  <a:cubicBezTo>
                    <a:pt x="3511" y="1195"/>
                    <a:pt x="3476" y="1106"/>
                    <a:pt x="3362" y="1040"/>
                  </a:cubicBezTo>
                  <a:lnTo>
                    <a:pt x="1698" y="79"/>
                  </a:lnTo>
                  <a:cubicBezTo>
                    <a:pt x="1607" y="26"/>
                    <a:pt x="1488" y="0"/>
                    <a:pt x="1368" y="0"/>
                  </a:cubicBezTo>
                  <a:close/>
                </a:path>
              </a:pathLst>
            </a:custGeom>
            <a:solidFill>
              <a:srgbClr val="BF28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5"/>
            <p:cNvSpPr/>
            <p:nvPr/>
          </p:nvSpPr>
          <p:spPr>
            <a:xfrm>
              <a:off x="1992775" y="1933575"/>
              <a:ext cx="53600" cy="57350"/>
            </a:xfrm>
            <a:custGeom>
              <a:rect b="b" l="l" r="r" t="t"/>
              <a:pathLst>
                <a:path extrusionOk="0" h="2294" w="2144">
                  <a:moveTo>
                    <a:pt x="640" y="0"/>
                  </a:moveTo>
                  <a:lnTo>
                    <a:pt x="149" y="284"/>
                  </a:lnTo>
                  <a:cubicBezTo>
                    <a:pt x="36" y="350"/>
                    <a:pt x="1" y="439"/>
                    <a:pt x="28" y="524"/>
                  </a:cubicBezTo>
                  <a:cubicBezTo>
                    <a:pt x="17" y="555"/>
                    <a:pt x="17" y="590"/>
                    <a:pt x="28" y="621"/>
                  </a:cubicBezTo>
                  <a:cubicBezTo>
                    <a:pt x="17" y="654"/>
                    <a:pt x="17" y="688"/>
                    <a:pt x="28" y="720"/>
                  </a:cubicBezTo>
                  <a:cubicBezTo>
                    <a:pt x="17" y="752"/>
                    <a:pt x="17" y="787"/>
                    <a:pt x="28" y="818"/>
                  </a:cubicBezTo>
                  <a:cubicBezTo>
                    <a:pt x="17" y="850"/>
                    <a:pt x="17" y="885"/>
                    <a:pt x="28" y="916"/>
                  </a:cubicBezTo>
                  <a:cubicBezTo>
                    <a:pt x="17" y="948"/>
                    <a:pt x="17" y="982"/>
                    <a:pt x="28" y="1015"/>
                  </a:cubicBezTo>
                  <a:cubicBezTo>
                    <a:pt x="1" y="1099"/>
                    <a:pt x="34" y="1189"/>
                    <a:pt x="149" y="1254"/>
                  </a:cubicBezTo>
                  <a:lnTo>
                    <a:pt x="1813" y="2214"/>
                  </a:lnTo>
                  <a:cubicBezTo>
                    <a:pt x="1903" y="2267"/>
                    <a:pt x="2024" y="2294"/>
                    <a:pt x="2143" y="2294"/>
                  </a:cubicBezTo>
                  <a:lnTo>
                    <a:pt x="2143" y="780"/>
                  </a:lnTo>
                  <a:lnTo>
                    <a:pt x="640" y="0"/>
                  </a:lnTo>
                  <a:close/>
                </a:path>
              </a:pathLst>
            </a:custGeom>
            <a:solidFill>
              <a:srgbClr val="E747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5"/>
            <p:cNvSpPr/>
            <p:nvPr/>
          </p:nvSpPr>
          <p:spPr>
            <a:xfrm>
              <a:off x="1991900" y="1921000"/>
              <a:ext cx="89500" cy="50350"/>
            </a:xfrm>
            <a:custGeom>
              <a:rect b="b" l="l" r="r" t="t"/>
              <a:pathLst>
                <a:path extrusionOk="0" h="2014" w="3580">
                  <a:moveTo>
                    <a:pt x="1402" y="1"/>
                  </a:moveTo>
                  <a:cubicBezTo>
                    <a:pt x="1283" y="1"/>
                    <a:pt x="1163" y="27"/>
                    <a:pt x="1072" y="80"/>
                  </a:cubicBezTo>
                  <a:lnTo>
                    <a:pt x="184" y="592"/>
                  </a:lnTo>
                  <a:cubicBezTo>
                    <a:pt x="1" y="699"/>
                    <a:pt x="1" y="869"/>
                    <a:pt x="184" y="975"/>
                  </a:cubicBezTo>
                  <a:lnTo>
                    <a:pt x="1847" y="1934"/>
                  </a:lnTo>
                  <a:cubicBezTo>
                    <a:pt x="1938" y="1987"/>
                    <a:pt x="2058" y="2014"/>
                    <a:pt x="2177" y="2014"/>
                  </a:cubicBezTo>
                  <a:cubicBezTo>
                    <a:pt x="2297" y="2014"/>
                    <a:pt x="2417" y="1987"/>
                    <a:pt x="2508" y="1934"/>
                  </a:cubicBezTo>
                  <a:lnTo>
                    <a:pt x="3397" y="1421"/>
                  </a:lnTo>
                  <a:cubicBezTo>
                    <a:pt x="3579" y="1316"/>
                    <a:pt x="3579" y="1146"/>
                    <a:pt x="3397" y="1040"/>
                  </a:cubicBezTo>
                  <a:lnTo>
                    <a:pt x="1733" y="80"/>
                  </a:lnTo>
                  <a:cubicBezTo>
                    <a:pt x="1642" y="27"/>
                    <a:pt x="1522" y="1"/>
                    <a:pt x="1402" y="1"/>
                  </a:cubicBez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5"/>
            <p:cNvSpPr/>
            <p:nvPr/>
          </p:nvSpPr>
          <p:spPr>
            <a:xfrm>
              <a:off x="2089600" y="1981800"/>
              <a:ext cx="87775" cy="65050"/>
            </a:xfrm>
            <a:custGeom>
              <a:rect b="b" l="l" r="r" t="t"/>
              <a:pathLst>
                <a:path extrusionOk="0" h="2602" w="3511">
                  <a:moveTo>
                    <a:pt x="1369" y="0"/>
                  </a:moveTo>
                  <a:cubicBezTo>
                    <a:pt x="1249" y="0"/>
                    <a:pt x="1130" y="26"/>
                    <a:pt x="1038" y="79"/>
                  </a:cubicBezTo>
                  <a:lnTo>
                    <a:pt x="149" y="592"/>
                  </a:lnTo>
                  <a:cubicBezTo>
                    <a:pt x="36" y="658"/>
                    <a:pt x="1" y="747"/>
                    <a:pt x="29" y="832"/>
                  </a:cubicBezTo>
                  <a:cubicBezTo>
                    <a:pt x="18" y="863"/>
                    <a:pt x="18" y="898"/>
                    <a:pt x="29" y="930"/>
                  </a:cubicBezTo>
                  <a:cubicBezTo>
                    <a:pt x="18" y="962"/>
                    <a:pt x="18" y="996"/>
                    <a:pt x="29" y="1028"/>
                  </a:cubicBezTo>
                  <a:cubicBezTo>
                    <a:pt x="18" y="1060"/>
                    <a:pt x="18" y="1095"/>
                    <a:pt x="29" y="1126"/>
                  </a:cubicBezTo>
                  <a:cubicBezTo>
                    <a:pt x="18" y="1158"/>
                    <a:pt x="18" y="1193"/>
                    <a:pt x="29" y="1224"/>
                  </a:cubicBezTo>
                  <a:cubicBezTo>
                    <a:pt x="18" y="1257"/>
                    <a:pt x="18" y="1290"/>
                    <a:pt x="29" y="1323"/>
                  </a:cubicBezTo>
                  <a:cubicBezTo>
                    <a:pt x="2" y="1407"/>
                    <a:pt x="37" y="1497"/>
                    <a:pt x="149" y="1562"/>
                  </a:cubicBezTo>
                  <a:lnTo>
                    <a:pt x="1813" y="2522"/>
                  </a:lnTo>
                  <a:cubicBezTo>
                    <a:pt x="1905" y="2575"/>
                    <a:pt x="2025" y="2602"/>
                    <a:pt x="2144" y="2602"/>
                  </a:cubicBezTo>
                  <a:cubicBezTo>
                    <a:pt x="2264" y="2602"/>
                    <a:pt x="2383" y="2575"/>
                    <a:pt x="2474" y="2522"/>
                  </a:cubicBezTo>
                  <a:lnTo>
                    <a:pt x="3364" y="2009"/>
                  </a:lnTo>
                  <a:cubicBezTo>
                    <a:pt x="3477" y="1944"/>
                    <a:pt x="3511" y="1855"/>
                    <a:pt x="3484" y="1771"/>
                  </a:cubicBezTo>
                  <a:cubicBezTo>
                    <a:pt x="3495" y="1738"/>
                    <a:pt x="3495" y="1704"/>
                    <a:pt x="3484" y="1672"/>
                  </a:cubicBezTo>
                  <a:cubicBezTo>
                    <a:pt x="3495" y="1640"/>
                    <a:pt x="3495" y="1605"/>
                    <a:pt x="3484" y="1574"/>
                  </a:cubicBezTo>
                  <a:cubicBezTo>
                    <a:pt x="3495" y="1543"/>
                    <a:pt x="3495" y="1508"/>
                    <a:pt x="3484" y="1476"/>
                  </a:cubicBezTo>
                  <a:cubicBezTo>
                    <a:pt x="3495" y="1445"/>
                    <a:pt x="3495" y="1410"/>
                    <a:pt x="3484" y="1378"/>
                  </a:cubicBezTo>
                  <a:cubicBezTo>
                    <a:pt x="3495" y="1346"/>
                    <a:pt x="3495" y="1312"/>
                    <a:pt x="3484" y="1279"/>
                  </a:cubicBezTo>
                  <a:cubicBezTo>
                    <a:pt x="3511" y="1195"/>
                    <a:pt x="3477" y="1106"/>
                    <a:pt x="3364" y="1041"/>
                  </a:cubicBezTo>
                  <a:lnTo>
                    <a:pt x="1700" y="79"/>
                  </a:lnTo>
                  <a:cubicBezTo>
                    <a:pt x="1609" y="26"/>
                    <a:pt x="1489" y="0"/>
                    <a:pt x="1369" y="0"/>
                  </a:cubicBezTo>
                  <a:close/>
                </a:path>
              </a:pathLst>
            </a:custGeom>
            <a:solidFill>
              <a:srgbClr val="BF28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5"/>
            <p:cNvSpPr/>
            <p:nvPr/>
          </p:nvSpPr>
          <p:spPr>
            <a:xfrm>
              <a:off x="2089625" y="1989525"/>
              <a:ext cx="53575" cy="57325"/>
            </a:xfrm>
            <a:custGeom>
              <a:rect b="b" l="l" r="r" t="t"/>
              <a:pathLst>
                <a:path extrusionOk="0" h="2293" w="2143">
                  <a:moveTo>
                    <a:pt x="639" y="0"/>
                  </a:moveTo>
                  <a:lnTo>
                    <a:pt x="148" y="283"/>
                  </a:lnTo>
                  <a:cubicBezTo>
                    <a:pt x="36" y="349"/>
                    <a:pt x="1" y="438"/>
                    <a:pt x="28" y="523"/>
                  </a:cubicBezTo>
                  <a:cubicBezTo>
                    <a:pt x="17" y="554"/>
                    <a:pt x="17" y="589"/>
                    <a:pt x="28" y="621"/>
                  </a:cubicBezTo>
                  <a:cubicBezTo>
                    <a:pt x="17" y="653"/>
                    <a:pt x="17" y="687"/>
                    <a:pt x="28" y="719"/>
                  </a:cubicBezTo>
                  <a:cubicBezTo>
                    <a:pt x="17" y="751"/>
                    <a:pt x="17" y="786"/>
                    <a:pt x="28" y="817"/>
                  </a:cubicBezTo>
                  <a:cubicBezTo>
                    <a:pt x="17" y="849"/>
                    <a:pt x="17" y="884"/>
                    <a:pt x="28" y="915"/>
                  </a:cubicBezTo>
                  <a:cubicBezTo>
                    <a:pt x="17" y="948"/>
                    <a:pt x="17" y="981"/>
                    <a:pt x="28" y="1014"/>
                  </a:cubicBezTo>
                  <a:cubicBezTo>
                    <a:pt x="1" y="1098"/>
                    <a:pt x="35" y="1188"/>
                    <a:pt x="148" y="1253"/>
                  </a:cubicBezTo>
                  <a:lnTo>
                    <a:pt x="1812" y="2213"/>
                  </a:lnTo>
                  <a:cubicBezTo>
                    <a:pt x="1903" y="2266"/>
                    <a:pt x="2023" y="2293"/>
                    <a:pt x="2143" y="2293"/>
                  </a:cubicBezTo>
                  <a:lnTo>
                    <a:pt x="2143" y="779"/>
                  </a:lnTo>
                  <a:lnTo>
                    <a:pt x="639" y="0"/>
                  </a:lnTo>
                  <a:close/>
                </a:path>
              </a:pathLst>
            </a:custGeom>
            <a:solidFill>
              <a:srgbClr val="E747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5"/>
            <p:cNvSpPr/>
            <p:nvPr/>
          </p:nvSpPr>
          <p:spPr>
            <a:xfrm>
              <a:off x="2088750" y="1976925"/>
              <a:ext cx="89500" cy="50350"/>
            </a:xfrm>
            <a:custGeom>
              <a:rect b="b" l="l" r="r" t="t"/>
              <a:pathLst>
                <a:path extrusionOk="0" h="2014" w="3580">
                  <a:moveTo>
                    <a:pt x="1403" y="1"/>
                  </a:moveTo>
                  <a:cubicBezTo>
                    <a:pt x="1284" y="1"/>
                    <a:pt x="1164" y="27"/>
                    <a:pt x="1074" y="80"/>
                  </a:cubicBezTo>
                  <a:lnTo>
                    <a:pt x="183" y="592"/>
                  </a:lnTo>
                  <a:cubicBezTo>
                    <a:pt x="1" y="697"/>
                    <a:pt x="1" y="869"/>
                    <a:pt x="183" y="974"/>
                  </a:cubicBezTo>
                  <a:lnTo>
                    <a:pt x="1847" y="1934"/>
                  </a:lnTo>
                  <a:cubicBezTo>
                    <a:pt x="1939" y="1987"/>
                    <a:pt x="2059" y="2014"/>
                    <a:pt x="2178" y="2014"/>
                  </a:cubicBezTo>
                  <a:cubicBezTo>
                    <a:pt x="2298" y="2014"/>
                    <a:pt x="2417" y="1987"/>
                    <a:pt x="2508" y="1934"/>
                  </a:cubicBezTo>
                  <a:lnTo>
                    <a:pt x="3398" y="1421"/>
                  </a:lnTo>
                  <a:cubicBezTo>
                    <a:pt x="3580" y="1316"/>
                    <a:pt x="3580" y="1146"/>
                    <a:pt x="3398" y="1040"/>
                  </a:cubicBezTo>
                  <a:lnTo>
                    <a:pt x="1734" y="80"/>
                  </a:lnTo>
                  <a:cubicBezTo>
                    <a:pt x="1643" y="27"/>
                    <a:pt x="1523" y="1"/>
                    <a:pt x="1403" y="1"/>
                  </a:cubicBez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5"/>
            <p:cNvSpPr/>
            <p:nvPr/>
          </p:nvSpPr>
          <p:spPr>
            <a:xfrm>
              <a:off x="2186500" y="2037700"/>
              <a:ext cx="87775" cy="65075"/>
            </a:xfrm>
            <a:custGeom>
              <a:rect b="b" l="l" r="r" t="t"/>
              <a:pathLst>
                <a:path extrusionOk="0" h="2603" w="3511">
                  <a:moveTo>
                    <a:pt x="1368" y="0"/>
                  </a:moveTo>
                  <a:cubicBezTo>
                    <a:pt x="1248" y="0"/>
                    <a:pt x="1129" y="26"/>
                    <a:pt x="1037" y="79"/>
                  </a:cubicBezTo>
                  <a:lnTo>
                    <a:pt x="149" y="592"/>
                  </a:lnTo>
                  <a:cubicBezTo>
                    <a:pt x="35" y="658"/>
                    <a:pt x="0" y="747"/>
                    <a:pt x="28" y="832"/>
                  </a:cubicBezTo>
                  <a:cubicBezTo>
                    <a:pt x="17" y="863"/>
                    <a:pt x="17" y="898"/>
                    <a:pt x="28" y="929"/>
                  </a:cubicBezTo>
                  <a:cubicBezTo>
                    <a:pt x="17" y="962"/>
                    <a:pt x="17" y="996"/>
                    <a:pt x="28" y="1028"/>
                  </a:cubicBezTo>
                  <a:cubicBezTo>
                    <a:pt x="17" y="1060"/>
                    <a:pt x="17" y="1095"/>
                    <a:pt x="28" y="1126"/>
                  </a:cubicBezTo>
                  <a:cubicBezTo>
                    <a:pt x="17" y="1157"/>
                    <a:pt x="17" y="1192"/>
                    <a:pt x="28" y="1224"/>
                  </a:cubicBezTo>
                  <a:cubicBezTo>
                    <a:pt x="17" y="1256"/>
                    <a:pt x="17" y="1290"/>
                    <a:pt x="28" y="1323"/>
                  </a:cubicBezTo>
                  <a:cubicBezTo>
                    <a:pt x="2" y="1408"/>
                    <a:pt x="35" y="1498"/>
                    <a:pt x="149" y="1563"/>
                  </a:cubicBezTo>
                  <a:lnTo>
                    <a:pt x="1812" y="2523"/>
                  </a:lnTo>
                  <a:cubicBezTo>
                    <a:pt x="1903" y="2576"/>
                    <a:pt x="2023" y="2603"/>
                    <a:pt x="2143" y="2603"/>
                  </a:cubicBezTo>
                  <a:cubicBezTo>
                    <a:pt x="2262" y="2603"/>
                    <a:pt x="2382" y="2576"/>
                    <a:pt x="2473" y="2523"/>
                  </a:cubicBezTo>
                  <a:lnTo>
                    <a:pt x="3362" y="2011"/>
                  </a:lnTo>
                  <a:cubicBezTo>
                    <a:pt x="3475" y="1945"/>
                    <a:pt x="3509" y="1856"/>
                    <a:pt x="3483" y="1772"/>
                  </a:cubicBezTo>
                  <a:cubicBezTo>
                    <a:pt x="3494" y="1739"/>
                    <a:pt x="3494" y="1705"/>
                    <a:pt x="3483" y="1673"/>
                  </a:cubicBezTo>
                  <a:cubicBezTo>
                    <a:pt x="3494" y="1641"/>
                    <a:pt x="3494" y="1606"/>
                    <a:pt x="3483" y="1575"/>
                  </a:cubicBezTo>
                  <a:cubicBezTo>
                    <a:pt x="3494" y="1544"/>
                    <a:pt x="3494" y="1509"/>
                    <a:pt x="3483" y="1477"/>
                  </a:cubicBezTo>
                  <a:cubicBezTo>
                    <a:pt x="3494" y="1445"/>
                    <a:pt x="3494" y="1411"/>
                    <a:pt x="3483" y="1379"/>
                  </a:cubicBezTo>
                  <a:cubicBezTo>
                    <a:pt x="3494" y="1347"/>
                    <a:pt x="3494" y="1313"/>
                    <a:pt x="3483" y="1281"/>
                  </a:cubicBezTo>
                  <a:cubicBezTo>
                    <a:pt x="3510" y="1196"/>
                    <a:pt x="3475" y="1107"/>
                    <a:pt x="3362" y="1042"/>
                  </a:cubicBezTo>
                  <a:lnTo>
                    <a:pt x="1698" y="79"/>
                  </a:lnTo>
                  <a:cubicBezTo>
                    <a:pt x="1607" y="26"/>
                    <a:pt x="1488" y="0"/>
                    <a:pt x="1368" y="0"/>
                  </a:cubicBezTo>
                  <a:close/>
                </a:path>
              </a:pathLst>
            </a:custGeom>
            <a:solidFill>
              <a:srgbClr val="BF28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5"/>
            <p:cNvSpPr/>
            <p:nvPr/>
          </p:nvSpPr>
          <p:spPr>
            <a:xfrm>
              <a:off x="2186500" y="2045450"/>
              <a:ext cx="53575" cy="57325"/>
            </a:xfrm>
            <a:custGeom>
              <a:rect b="b" l="l" r="r" t="t"/>
              <a:pathLst>
                <a:path extrusionOk="0" h="2293" w="2143">
                  <a:moveTo>
                    <a:pt x="640" y="0"/>
                  </a:moveTo>
                  <a:lnTo>
                    <a:pt x="149" y="283"/>
                  </a:lnTo>
                  <a:cubicBezTo>
                    <a:pt x="35" y="349"/>
                    <a:pt x="0" y="438"/>
                    <a:pt x="28" y="523"/>
                  </a:cubicBezTo>
                  <a:cubicBezTo>
                    <a:pt x="17" y="554"/>
                    <a:pt x="17" y="589"/>
                    <a:pt x="28" y="621"/>
                  </a:cubicBezTo>
                  <a:cubicBezTo>
                    <a:pt x="17" y="653"/>
                    <a:pt x="17" y="687"/>
                    <a:pt x="28" y="720"/>
                  </a:cubicBezTo>
                  <a:cubicBezTo>
                    <a:pt x="17" y="751"/>
                    <a:pt x="17" y="786"/>
                    <a:pt x="28" y="817"/>
                  </a:cubicBezTo>
                  <a:cubicBezTo>
                    <a:pt x="17" y="849"/>
                    <a:pt x="17" y="884"/>
                    <a:pt x="28" y="915"/>
                  </a:cubicBezTo>
                  <a:cubicBezTo>
                    <a:pt x="17" y="948"/>
                    <a:pt x="17" y="981"/>
                    <a:pt x="28" y="1014"/>
                  </a:cubicBezTo>
                  <a:cubicBezTo>
                    <a:pt x="0" y="1098"/>
                    <a:pt x="34" y="1188"/>
                    <a:pt x="149" y="1253"/>
                  </a:cubicBezTo>
                  <a:lnTo>
                    <a:pt x="1812" y="2213"/>
                  </a:lnTo>
                  <a:cubicBezTo>
                    <a:pt x="1903" y="2266"/>
                    <a:pt x="2023" y="2293"/>
                    <a:pt x="2142" y="2293"/>
                  </a:cubicBezTo>
                  <a:lnTo>
                    <a:pt x="2142" y="780"/>
                  </a:lnTo>
                  <a:lnTo>
                    <a:pt x="640" y="0"/>
                  </a:lnTo>
                  <a:close/>
                </a:path>
              </a:pathLst>
            </a:custGeom>
            <a:solidFill>
              <a:srgbClr val="E747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5"/>
            <p:cNvSpPr/>
            <p:nvPr/>
          </p:nvSpPr>
          <p:spPr>
            <a:xfrm>
              <a:off x="2185625" y="2032850"/>
              <a:ext cx="89500" cy="50350"/>
            </a:xfrm>
            <a:custGeom>
              <a:rect b="b" l="l" r="r" t="t"/>
              <a:pathLst>
                <a:path extrusionOk="0" h="2014" w="3580">
                  <a:moveTo>
                    <a:pt x="1403" y="1"/>
                  </a:moveTo>
                  <a:cubicBezTo>
                    <a:pt x="1283" y="1"/>
                    <a:pt x="1164" y="27"/>
                    <a:pt x="1072" y="80"/>
                  </a:cubicBezTo>
                  <a:lnTo>
                    <a:pt x="184" y="592"/>
                  </a:lnTo>
                  <a:cubicBezTo>
                    <a:pt x="0" y="697"/>
                    <a:pt x="0" y="869"/>
                    <a:pt x="184" y="974"/>
                  </a:cubicBezTo>
                  <a:lnTo>
                    <a:pt x="1848" y="1934"/>
                  </a:lnTo>
                  <a:cubicBezTo>
                    <a:pt x="1939" y="1987"/>
                    <a:pt x="2058" y="2014"/>
                    <a:pt x="2178" y="2014"/>
                  </a:cubicBezTo>
                  <a:cubicBezTo>
                    <a:pt x="2297" y="2014"/>
                    <a:pt x="2417" y="1987"/>
                    <a:pt x="2508" y="1934"/>
                  </a:cubicBezTo>
                  <a:lnTo>
                    <a:pt x="3397" y="1421"/>
                  </a:lnTo>
                  <a:cubicBezTo>
                    <a:pt x="3579" y="1316"/>
                    <a:pt x="3579" y="1145"/>
                    <a:pt x="3397" y="1040"/>
                  </a:cubicBezTo>
                  <a:lnTo>
                    <a:pt x="1733" y="80"/>
                  </a:lnTo>
                  <a:cubicBezTo>
                    <a:pt x="1642" y="27"/>
                    <a:pt x="1523" y="1"/>
                    <a:pt x="1403" y="1"/>
                  </a:cubicBez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5"/>
            <p:cNvSpPr/>
            <p:nvPr/>
          </p:nvSpPr>
          <p:spPr>
            <a:xfrm>
              <a:off x="1799050" y="1914675"/>
              <a:ext cx="107125" cy="76275"/>
            </a:xfrm>
            <a:custGeom>
              <a:rect b="b" l="l" r="r" t="t"/>
              <a:pathLst>
                <a:path extrusionOk="0" h="3051" w="4285">
                  <a:moveTo>
                    <a:pt x="2142" y="0"/>
                  </a:moveTo>
                  <a:cubicBezTo>
                    <a:pt x="2022" y="0"/>
                    <a:pt x="1903" y="27"/>
                    <a:pt x="1812" y="79"/>
                  </a:cubicBezTo>
                  <a:lnTo>
                    <a:pt x="148" y="1040"/>
                  </a:lnTo>
                  <a:cubicBezTo>
                    <a:pt x="34" y="1106"/>
                    <a:pt x="1" y="1195"/>
                    <a:pt x="27" y="1280"/>
                  </a:cubicBezTo>
                  <a:cubicBezTo>
                    <a:pt x="16" y="1312"/>
                    <a:pt x="16" y="1346"/>
                    <a:pt x="27" y="1377"/>
                  </a:cubicBezTo>
                  <a:cubicBezTo>
                    <a:pt x="16" y="1410"/>
                    <a:pt x="16" y="1444"/>
                    <a:pt x="27" y="1476"/>
                  </a:cubicBezTo>
                  <a:cubicBezTo>
                    <a:pt x="16" y="1508"/>
                    <a:pt x="16" y="1543"/>
                    <a:pt x="27" y="1574"/>
                  </a:cubicBezTo>
                  <a:cubicBezTo>
                    <a:pt x="16" y="1606"/>
                    <a:pt x="16" y="1641"/>
                    <a:pt x="27" y="1672"/>
                  </a:cubicBezTo>
                  <a:cubicBezTo>
                    <a:pt x="16" y="1704"/>
                    <a:pt x="16" y="1738"/>
                    <a:pt x="27" y="1771"/>
                  </a:cubicBezTo>
                  <a:cubicBezTo>
                    <a:pt x="1" y="1855"/>
                    <a:pt x="34" y="1945"/>
                    <a:pt x="148" y="2010"/>
                  </a:cubicBezTo>
                  <a:lnTo>
                    <a:pt x="1812" y="2971"/>
                  </a:lnTo>
                  <a:cubicBezTo>
                    <a:pt x="1903" y="3024"/>
                    <a:pt x="2022" y="3050"/>
                    <a:pt x="2142" y="3050"/>
                  </a:cubicBezTo>
                  <a:cubicBezTo>
                    <a:pt x="2262" y="3050"/>
                    <a:pt x="2381" y="3024"/>
                    <a:pt x="2473" y="2971"/>
                  </a:cubicBezTo>
                  <a:lnTo>
                    <a:pt x="4137" y="2010"/>
                  </a:lnTo>
                  <a:cubicBezTo>
                    <a:pt x="4249" y="1945"/>
                    <a:pt x="4284" y="1855"/>
                    <a:pt x="4258" y="1771"/>
                  </a:cubicBezTo>
                  <a:cubicBezTo>
                    <a:pt x="4267" y="1738"/>
                    <a:pt x="4267" y="1704"/>
                    <a:pt x="4258" y="1672"/>
                  </a:cubicBezTo>
                  <a:cubicBezTo>
                    <a:pt x="4267" y="1641"/>
                    <a:pt x="4267" y="1606"/>
                    <a:pt x="4258" y="1574"/>
                  </a:cubicBezTo>
                  <a:cubicBezTo>
                    <a:pt x="4267" y="1543"/>
                    <a:pt x="4267" y="1508"/>
                    <a:pt x="4258" y="1476"/>
                  </a:cubicBezTo>
                  <a:cubicBezTo>
                    <a:pt x="4267" y="1444"/>
                    <a:pt x="4267" y="1410"/>
                    <a:pt x="4258" y="1379"/>
                  </a:cubicBezTo>
                  <a:cubicBezTo>
                    <a:pt x="4267" y="1346"/>
                    <a:pt x="4267" y="1312"/>
                    <a:pt x="4258" y="1280"/>
                  </a:cubicBezTo>
                  <a:cubicBezTo>
                    <a:pt x="4284" y="1195"/>
                    <a:pt x="4250" y="1106"/>
                    <a:pt x="4137" y="1040"/>
                  </a:cubicBezTo>
                  <a:lnTo>
                    <a:pt x="2473" y="79"/>
                  </a:lnTo>
                  <a:cubicBezTo>
                    <a:pt x="2381" y="27"/>
                    <a:pt x="2262" y="0"/>
                    <a:pt x="2142" y="0"/>
                  </a:cubicBezTo>
                  <a:close/>
                </a:path>
              </a:pathLst>
            </a:custGeom>
            <a:solidFill>
              <a:srgbClr val="BF28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5"/>
            <p:cNvSpPr/>
            <p:nvPr/>
          </p:nvSpPr>
          <p:spPr>
            <a:xfrm>
              <a:off x="1799050" y="1932450"/>
              <a:ext cx="50775" cy="58150"/>
            </a:xfrm>
            <a:custGeom>
              <a:rect b="b" l="l" r="r" t="t"/>
              <a:pathLst>
                <a:path extrusionOk="0" h="2326" w="2031">
                  <a:moveTo>
                    <a:pt x="716" y="0"/>
                  </a:moveTo>
                  <a:lnTo>
                    <a:pt x="148" y="329"/>
                  </a:lnTo>
                  <a:cubicBezTo>
                    <a:pt x="34" y="394"/>
                    <a:pt x="1" y="484"/>
                    <a:pt x="27" y="569"/>
                  </a:cubicBezTo>
                  <a:cubicBezTo>
                    <a:pt x="18" y="600"/>
                    <a:pt x="18" y="634"/>
                    <a:pt x="27" y="666"/>
                  </a:cubicBezTo>
                  <a:cubicBezTo>
                    <a:pt x="18" y="698"/>
                    <a:pt x="18" y="733"/>
                    <a:pt x="27" y="764"/>
                  </a:cubicBezTo>
                  <a:cubicBezTo>
                    <a:pt x="18" y="797"/>
                    <a:pt x="18" y="831"/>
                    <a:pt x="27" y="862"/>
                  </a:cubicBezTo>
                  <a:cubicBezTo>
                    <a:pt x="18" y="895"/>
                    <a:pt x="18" y="928"/>
                    <a:pt x="27" y="961"/>
                  </a:cubicBezTo>
                  <a:cubicBezTo>
                    <a:pt x="18" y="992"/>
                    <a:pt x="18" y="1027"/>
                    <a:pt x="27" y="1059"/>
                  </a:cubicBezTo>
                  <a:cubicBezTo>
                    <a:pt x="1" y="1143"/>
                    <a:pt x="34" y="1234"/>
                    <a:pt x="148" y="1299"/>
                  </a:cubicBezTo>
                  <a:lnTo>
                    <a:pt x="1812" y="2259"/>
                  </a:lnTo>
                  <a:cubicBezTo>
                    <a:pt x="1874" y="2295"/>
                    <a:pt x="1951" y="2315"/>
                    <a:pt x="2030" y="2326"/>
                  </a:cubicBezTo>
                  <a:lnTo>
                    <a:pt x="2030" y="548"/>
                  </a:lnTo>
                  <a:lnTo>
                    <a:pt x="716" y="0"/>
                  </a:lnTo>
                  <a:close/>
                </a:path>
              </a:pathLst>
            </a:custGeom>
            <a:solidFill>
              <a:srgbClr val="E747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5"/>
            <p:cNvSpPr/>
            <p:nvPr/>
          </p:nvSpPr>
          <p:spPr>
            <a:xfrm>
              <a:off x="1798175" y="1909825"/>
              <a:ext cx="108875" cy="61550"/>
            </a:xfrm>
            <a:custGeom>
              <a:rect b="b" l="l" r="r" t="t"/>
              <a:pathLst>
                <a:path extrusionOk="0" h="2462" w="4355">
                  <a:moveTo>
                    <a:pt x="2177" y="0"/>
                  </a:moveTo>
                  <a:cubicBezTo>
                    <a:pt x="2057" y="0"/>
                    <a:pt x="1938" y="26"/>
                    <a:pt x="1847" y="79"/>
                  </a:cubicBezTo>
                  <a:lnTo>
                    <a:pt x="183" y="1039"/>
                  </a:lnTo>
                  <a:cubicBezTo>
                    <a:pt x="1" y="1146"/>
                    <a:pt x="1" y="1316"/>
                    <a:pt x="183" y="1421"/>
                  </a:cubicBezTo>
                  <a:lnTo>
                    <a:pt x="1847" y="2382"/>
                  </a:lnTo>
                  <a:cubicBezTo>
                    <a:pt x="1938" y="2435"/>
                    <a:pt x="2057" y="2461"/>
                    <a:pt x="2177" y="2461"/>
                  </a:cubicBezTo>
                  <a:cubicBezTo>
                    <a:pt x="2297" y="2461"/>
                    <a:pt x="2416" y="2435"/>
                    <a:pt x="2508" y="2382"/>
                  </a:cubicBezTo>
                  <a:lnTo>
                    <a:pt x="4172" y="1422"/>
                  </a:lnTo>
                  <a:cubicBezTo>
                    <a:pt x="4354" y="1316"/>
                    <a:pt x="4354" y="1146"/>
                    <a:pt x="4172" y="1039"/>
                  </a:cubicBezTo>
                  <a:lnTo>
                    <a:pt x="2508" y="79"/>
                  </a:lnTo>
                  <a:cubicBezTo>
                    <a:pt x="2416" y="26"/>
                    <a:pt x="2297" y="0"/>
                    <a:pt x="2177" y="0"/>
                  </a:cubicBez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5"/>
            <p:cNvSpPr/>
            <p:nvPr/>
          </p:nvSpPr>
          <p:spPr>
            <a:xfrm>
              <a:off x="1895925" y="1970600"/>
              <a:ext cx="107100" cy="76250"/>
            </a:xfrm>
            <a:custGeom>
              <a:rect b="b" l="l" r="r" t="t"/>
              <a:pathLst>
                <a:path extrusionOk="0" h="3050" w="4284">
                  <a:moveTo>
                    <a:pt x="2142" y="0"/>
                  </a:moveTo>
                  <a:cubicBezTo>
                    <a:pt x="2022" y="0"/>
                    <a:pt x="1902" y="27"/>
                    <a:pt x="1811" y="79"/>
                  </a:cubicBezTo>
                  <a:lnTo>
                    <a:pt x="147" y="1040"/>
                  </a:lnTo>
                  <a:cubicBezTo>
                    <a:pt x="34" y="1106"/>
                    <a:pt x="0" y="1195"/>
                    <a:pt x="27" y="1280"/>
                  </a:cubicBezTo>
                  <a:cubicBezTo>
                    <a:pt x="16" y="1311"/>
                    <a:pt x="16" y="1346"/>
                    <a:pt x="27" y="1378"/>
                  </a:cubicBezTo>
                  <a:cubicBezTo>
                    <a:pt x="16" y="1410"/>
                    <a:pt x="16" y="1444"/>
                    <a:pt x="27" y="1476"/>
                  </a:cubicBezTo>
                  <a:cubicBezTo>
                    <a:pt x="16" y="1508"/>
                    <a:pt x="16" y="1543"/>
                    <a:pt x="27" y="1574"/>
                  </a:cubicBezTo>
                  <a:cubicBezTo>
                    <a:pt x="16" y="1606"/>
                    <a:pt x="16" y="1641"/>
                    <a:pt x="27" y="1672"/>
                  </a:cubicBezTo>
                  <a:cubicBezTo>
                    <a:pt x="16" y="1705"/>
                    <a:pt x="16" y="1738"/>
                    <a:pt x="27" y="1771"/>
                  </a:cubicBezTo>
                  <a:cubicBezTo>
                    <a:pt x="0" y="1855"/>
                    <a:pt x="34" y="1945"/>
                    <a:pt x="147" y="2010"/>
                  </a:cubicBezTo>
                  <a:lnTo>
                    <a:pt x="1811" y="2970"/>
                  </a:lnTo>
                  <a:cubicBezTo>
                    <a:pt x="1902" y="3023"/>
                    <a:pt x="2022" y="3050"/>
                    <a:pt x="2142" y="3050"/>
                  </a:cubicBezTo>
                  <a:cubicBezTo>
                    <a:pt x="2262" y="3050"/>
                    <a:pt x="2381" y="3023"/>
                    <a:pt x="2472" y="2970"/>
                  </a:cubicBezTo>
                  <a:lnTo>
                    <a:pt x="4136" y="2010"/>
                  </a:lnTo>
                  <a:cubicBezTo>
                    <a:pt x="4250" y="1945"/>
                    <a:pt x="4284" y="1855"/>
                    <a:pt x="4257" y="1771"/>
                  </a:cubicBezTo>
                  <a:cubicBezTo>
                    <a:pt x="4268" y="1738"/>
                    <a:pt x="4268" y="1705"/>
                    <a:pt x="4257" y="1672"/>
                  </a:cubicBezTo>
                  <a:cubicBezTo>
                    <a:pt x="4268" y="1641"/>
                    <a:pt x="4268" y="1606"/>
                    <a:pt x="4257" y="1574"/>
                  </a:cubicBezTo>
                  <a:cubicBezTo>
                    <a:pt x="4268" y="1543"/>
                    <a:pt x="4268" y="1508"/>
                    <a:pt x="4257" y="1476"/>
                  </a:cubicBezTo>
                  <a:cubicBezTo>
                    <a:pt x="4268" y="1444"/>
                    <a:pt x="4268" y="1410"/>
                    <a:pt x="4257" y="1378"/>
                  </a:cubicBezTo>
                  <a:cubicBezTo>
                    <a:pt x="4268" y="1346"/>
                    <a:pt x="4268" y="1311"/>
                    <a:pt x="4257" y="1280"/>
                  </a:cubicBezTo>
                  <a:cubicBezTo>
                    <a:pt x="4284" y="1195"/>
                    <a:pt x="4250" y="1106"/>
                    <a:pt x="4136" y="1040"/>
                  </a:cubicBezTo>
                  <a:lnTo>
                    <a:pt x="2472" y="79"/>
                  </a:lnTo>
                  <a:cubicBezTo>
                    <a:pt x="2381" y="27"/>
                    <a:pt x="2262" y="0"/>
                    <a:pt x="2142" y="0"/>
                  </a:cubicBezTo>
                  <a:close/>
                </a:path>
              </a:pathLst>
            </a:custGeom>
            <a:solidFill>
              <a:srgbClr val="BF28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5"/>
            <p:cNvSpPr/>
            <p:nvPr/>
          </p:nvSpPr>
          <p:spPr>
            <a:xfrm>
              <a:off x="1895875" y="1988375"/>
              <a:ext cx="50800" cy="58150"/>
            </a:xfrm>
            <a:custGeom>
              <a:rect b="b" l="l" r="r" t="t"/>
              <a:pathLst>
                <a:path extrusionOk="0" h="2326" w="2032">
                  <a:moveTo>
                    <a:pt x="718" y="0"/>
                  </a:moveTo>
                  <a:lnTo>
                    <a:pt x="149" y="329"/>
                  </a:lnTo>
                  <a:cubicBezTo>
                    <a:pt x="36" y="394"/>
                    <a:pt x="2" y="484"/>
                    <a:pt x="29" y="569"/>
                  </a:cubicBezTo>
                  <a:cubicBezTo>
                    <a:pt x="18" y="600"/>
                    <a:pt x="18" y="635"/>
                    <a:pt x="29" y="667"/>
                  </a:cubicBezTo>
                  <a:cubicBezTo>
                    <a:pt x="18" y="699"/>
                    <a:pt x="18" y="733"/>
                    <a:pt x="29" y="764"/>
                  </a:cubicBezTo>
                  <a:cubicBezTo>
                    <a:pt x="18" y="797"/>
                    <a:pt x="18" y="831"/>
                    <a:pt x="29" y="863"/>
                  </a:cubicBezTo>
                  <a:cubicBezTo>
                    <a:pt x="18" y="895"/>
                    <a:pt x="18" y="930"/>
                    <a:pt x="29" y="961"/>
                  </a:cubicBezTo>
                  <a:cubicBezTo>
                    <a:pt x="18" y="992"/>
                    <a:pt x="18" y="1027"/>
                    <a:pt x="29" y="1059"/>
                  </a:cubicBezTo>
                  <a:cubicBezTo>
                    <a:pt x="1" y="1143"/>
                    <a:pt x="36" y="1234"/>
                    <a:pt x="149" y="1299"/>
                  </a:cubicBezTo>
                  <a:lnTo>
                    <a:pt x="1813" y="2259"/>
                  </a:lnTo>
                  <a:cubicBezTo>
                    <a:pt x="1876" y="2295"/>
                    <a:pt x="1952" y="2315"/>
                    <a:pt x="2032" y="2326"/>
                  </a:cubicBezTo>
                  <a:lnTo>
                    <a:pt x="2032" y="549"/>
                  </a:lnTo>
                  <a:lnTo>
                    <a:pt x="718" y="0"/>
                  </a:lnTo>
                  <a:close/>
                </a:path>
              </a:pathLst>
            </a:custGeom>
            <a:solidFill>
              <a:srgbClr val="E747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5"/>
            <p:cNvSpPr/>
            <p:nvPr/>
          </p:nvSpPr>
          <p:spPr>
            <a:xfrm>
              <a:off x="1895050" y="1965750"/>
              <a:ext cx="108850" cy="61550"/>
            </a:xfrm>
            <a:custGeom>
              <a:rect b="b" l="l" r="r" t="t"/>
              <a:pathLst>
                <a:path extrusionOk="0" h="2462" w="4354">
                  <a:moveTo>
                    <a:pt x="2176" y="0"/>
                  </a:moveTo>
                  <a:cubicBezTo>
                    <a:pt x="2057" y="0"/>
                    <a:pt x="1937" y="26"/>
                    <a:pt x="1846" y="79"/>
                  </a:cubicBezTo>
                  <a:lnTo>
                    <a:pt x="182" y="1039"/>
                  </a:lnTo>
                  <a:cubicBezTo>
                    <a:pt x="0" y="1146"/>
                    <a:pt x="0" y="1316"/>
                    <a:pt x="182" y="1422"/>
                  </a:cubicBezTo>
                  <a:lnTo>
                    <a:pt x="1846" y="2382"/>
                  </a:lnTo>
                  <a:cubicBezTo>
                    <a:pt x="1937" y="2435"/>
                    <a:pt x="2057" y="2461"/>
                    <a:pt x="2177" y="2461"/>
                  </a:cubicBezTo>
                  <a:cubicBezTo>
                    <a:pt x="2297" y="2461"/>
                    <a:pt x="2416" y="2435"/>
                    <a:pt x="2507" y="2382"/>
                  </a:cubicBezTo>
                  <a:lnTo>
                    <a:pt x="4171" y="1422"/>
                  </a:lnTo>
                  <a:cubicBezTo>
                    <a:pt x="4354" y="1316"/>
                    <a:pt x="4354" y="1146"/>
                    <a:pt x="4171" y="1039"/>
                  </a:cubicBezTo>
                  <a:lnTo>
                    <a:pt x="2507" y="79"/>
                  </a:lnTo>
                  <a:cubicBezTo>
                    <a:pt x="2416" y="26"/>
                    <a:pt x="2296" y="0"/>
                    <a:pt x="2176" y="0"/>
                  </a:cubicBez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5"/>
            <p:cNvSpPr/>
            <p:nvPr/>
          </p:nvSpPr>
          <p:spPr>
            <a:xfrm>
              <a:off x="1992775" y="2026525"/>
              <a:ext cx="107150" cy="76250"/>
            </a:xfrm>
            <a:custGeom>
              <a:rect b="b" l="l" r="r" t="t"/>
              <a:pathLst>
                <a:path extrusionOk="0" h="3050" w="4286">
                  <a:moveTo>
                    <a:pt x="2143" y="1"/>
                  </a:moveTo>
                  <a:cubicBezTo>
                    <a:pt x="2023" y="1"/>
                    <a:pt x="1904" y="27"/>
                    <a:pt x="1813" y="79"/>
                  </a:cubicBezTo>
                  <a:lnTo>
                    <a:pt x="149" y="1040"/>
                  </a:lnTo>
                  <a:cubicBezTo>
                    <a:pt x="36" y="1106"/>
                    <a:pt x="1" y="1195"/>
                    <a:pt x="28" y="1280"/>
                  </a:cubicBezTo>
                  <a:cubicBezTo>
                    <a:pt x="17" y="1311"/>
                    <a:pt x="17" y="1346"/>
                    <a:pt x="28" y="1378"/>
                  </a:cubicBezTo>
                  <a:cubicBezTo>
                    <a:pt x="17" y="1410"/>
                    <a:pt x="17" y="1444"/>
                    <a:pt x="28" y="1477"/>
                  </a:cubicBezTo>
                  <a:cubicBezTo>
                    <a:pt x="17" y="1508"/>
                    <a:pt x="17" y="1542"/>
                    <a:pt x="28" y="1574"/>
                  </a:cubicBezTo>
                  <a:cubicBezTo>
                    <a:pt x="17" y="1606"/>
                    <a:pt x="17" y="1641"/>
                    <a:pt x="28" y="1672"/>
                  </a:cubicBezTo>
                  <a:cubicBezTo>
                    <a:pt x="17" y="1705"/>
                    <a:pt x="17" y="1738"/>
                    <a:pt x="28" y="1771"/>
                  </a:cubicBezTo>
                  <a:cubicBezTo>
                    <a:pt x="1" y="1855"/>
                    <a:pt x="34" y="1945"/>
                    <a:pt x="149" y="2010"/>
                  </a:cubicBezTo>
                  <a:lnTo>
                    <a:pt x="1813" y="2970"/>
                  </a:lnTo>
                  <a:cubicBezTo>
                    <a:pt x="1904" y="3023"/>
                    <a:pt x="2023" y="3050"/>
                    <a:pt x="2143" y="3050"/>
                  </a:cubicBezTo>
                  <a:cubicBezTo>
                    <a:pt x="2262" y="3050"/>
                    <a:pt x="2382" y="3023"/>
                    <a:pt x="2473" y="2970"/>
                  </a:cubicBezTo>
                  <a:lnTo>
                    <a:pt x="4137" y="2010"/>
                  </a:lnTo>
                  <a:cubicBezTo>
                    <a:pt x="4250" y="1945"/>
                    <a:pt x="4285" y="1855"/>
                    <a:pt x="4257" y="1771"/>
                  </a:cubicBezTo>
                  <a:cubicBezTo>
                    <a:pt x="4268" y="1738"/>
                    <a:pt x="4268" y="1705"/>
                    <a:pt x="4257" y="1672"/>
                  </a:cubicBezTo>
                  <a:cubicBezTo>
                    <a:pt x="4268" y="1641"/>
                    <a:pt x="4268" y="1606"/>
                    <a:pt x="4257" y="1574"/>
                  </a:cubicBezTo>
                  <a:cubicBezTo>
                    <a:pt x="4268" y="1543"/>
                    <a:pt x="4268" y="1508"/>
                    <a:pt x="4257" y="1477"/>
                  </a:cubicBezTo>
                  <a:cubicBezTo>
                    <a:pt x="4268" y="1444"/>
                    <a:pt x="4268" y="1410"/>
                    <a:pt x="4257" y="1378"/>
                  </a:cubicBezTo>
                  <a:cubicBezTo>
                    <a:pt x="4268" y="1346"/>
                    <a:pt x="4268" y="1311"/>
                    <a:pt x="4257" y="1280"/>
                  </a:cubicBezTo>
                  <a:cubicBezTo>
                    <a:pt x="4285" y="1195"/>
                    <a:pt x="4250" y="1106"/>
                    <a:pt x="4137" y="1040"/>
                  </a:cubicBezTo>
                  <a:lnTo>
                    <a:pt x="2473" y="79"/>
                  </a:lnTo>
                  <a:cubicBezTo>
                    <a:pt x="2382" y="27"/>
                    <a:pt x="2262" y="1"/>
                    <a:pt x="2143" y="1"/>
                  </a:cubicBezTo>
                  <a:close/>
                </a:path>
              </a:pathLst>
            </a:custGeom>
            <a:solidFill>
              <a:srgbClr val="BF28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5"/>
            <p:cNvSpPr/>
            <p:nvPr/>
          </p:nvSpPr>
          <p:spPr>
            <a:xfrm>
              <a:off x="1992775" y="2044300"/>
              <a:ext cx="50800" cy="58175"/>
            </a:xfrm>
            <a:custGeom>
              <a:rect b="b" l="l" r="r" t="t"/>
              <a:pathLst>
                <a:path extrusionOk="0" h="2327" w="2032">
                  <a:moveTo>
                    <a:pt x="716" y="1"/>
                  </a:moveTo>
                  <a:lnTo>
                    <a:pt x="149" y="329"/>
                  </a:lnTo>
                  <a:cubicBezTo>
                    <a:pt x="36" y="395"/>
                    <a:pt x="1" y="484"/>
                    <a:pt x="28" y="569"/>
                  </a:cubicBezTo>
                  <a:cubicBezTo>
                    <a:pt x="17" y="600"/>
                    <a:pt x="17" y="635"/>
                    <a:pt x="28" y="667"/>
                  </a:cubicBezTo>
                  <a:cubicBezTo>
                    <a:pt x="17" y="699"/>
                    <a:pt x="17" y="733"/>
                    <a:pt x="28" y="766"/>
                  </a:cubicBezTo>
                  <a:cubicBezTo>
                    <a:pt x="17" y="797"/>
                    <a:pt x="17" y="831"/>
                    <a:pt x="28" y="863"/>
                  </a:cubicBezTo>
                  <a:cubicBezTo>
                    <a:pt x="17" y="895"/>
                    <a:pt x="17" y="930"/>
                    <a:pt x="28" y="961"/>
                  </a:cubicBezTo>
                  <a:cubicBezTo>
                    <a:pt x="17" y="994"/>
                    <a:pt x="17" y="1027"/>
                    <a:pt x="28" y="1060"/>
                  </a:cubicBezTo>
                  <a:cubicBezTo>
                    <a:pt x="1" y="1144"/>
                    <a:pt x="36" y="1234"/>
                    <a:pt x="149" y="1299"/>
                  </a:cubicBezTo>
                  <a:lnTo>
                    <a:pt x="1813" y="2259"/>
                  </a:lnTo>
                  <a:cubicBezTo>
                    <a:pt x="1874" y="2296"/>
                    <a:pt x="1952" y="2315"/>
                    <a:pt x="2031" y="2327"/>
                  </a:cubicBezTo>
                  <a:lnTo>
                    <a:pt x="2030" y="550"/>
                  </a:lnTo>
                  <a:lnTo>
                    <a:pt x="716" y="1"/>
                  </a:lnTo>
                  <a:close/>
                </a:path>
              </a:pathLst>
            </a:custGeom>
            <a:solidFill>
              <a:srgbClr val="E747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5"/>
            <p:cNvSpPr/>
            <p:nvPr/>
          </p:nvSpPr>
          <p:spPr>
            <a:xfrm>
              <a:off x="1991900" y="2021675"/>
              <a:ext cx="108850" cy="61550"/>
            </a:xfrm>
            <a:custGeom>
              <a:rect b="b" l="l" r="r" t="t"/>
              <a:pathLst>
                <a:path extrusionOk="0" h="2462" w="4354">
                  <a:moveTo>
                    <a:pt x="2177" y="0"/>
                  </a:moveTo>
                  <a:cubicBezTo>
                    <a:pt x="2058" y="0"/>
                    <a:pt x="1938" y="27"/>
                    <a:pt x="1848" y="79"/>
                  </a:cubicBezTo>
                  <a:lnTo>
                    <a:pt x="184" y="1039"/>
                  </a:lnTo>
                  <a:cubicBezTo>
                    <a:pt x="1" y="1144"/>
                    <a:pt x="1" y="1316"/>
                    <a:pt x="184" y="1421"/>
                  </a:cubicBezTo>
                  <a:lnTo>
                    <a:pt x="1847" y="2382"/>
                  </a:lnTo>
                  <a:cubicBezTo>
                    <a:pt x="1938" y="2435"/>
                    <a:pt x="2058" y="2461"/>
                    <a:pt x="2178" y="2461"/>
                  </a:cubicBezTo>
                  <a:cubicBezTo>
                    <a:pt x="2297" y="2461"/>
                    <a:pt x="2417" y="2435"/>
                    <a:pt x="2508" y="2382"/>
                  </a:cubicBezTo>
                  <a:lnTo>
                    <a:pt x="4172" y="1422"/>
                  </a:lnTo>
                  <a:cubicBezTo>
                    <a:pt x="4354" y="1316"/>
                    <a:pt x="4354" y="1146"/>
                    <a:pt x="4172" y="1039"/>
                  </a:cubicBezTo>
                  <a:lnTo>
                    <a:pt x="2508" y="79"/>
                  </a:lnTo>
                  <a:cubicBezTo>
                    <a:pt x="2417" y="27"/>
                    <a:pt x="2297" y="0"/>
                    <a:pt x="2177" y="0"/>
                  </a:cubicBez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5"/>
            <p:cNvSpPr/>
            <p:nvPr/>
          </p:nvSpPr>
          <p:spPr>
            <a:xfrm>
              <a:off x="2089625" y="2082425"/>
              <a:ext cx="107150" cy="76300"/>
            </a:xfrm>
            <a:custGeom>
              <a:rect b="b" l="l" r="r" t="t"/>
              <a:pathLst>
                <a:path extrusionOk="0" h="3052" w="4286">
                  <a:moveTo>
                    <a:pt x="2143" y="1"/>
                  </a:moveTo>
                  <a:cubicBezTo>
                    <a:pt x="2024" y="1"/>
                    <a:pt x="1904" y="27"/>
                    <a:pt x="1813" y="80"/>
                  </a:cubicBezTo>
                  <a:lnTo>
                    <a:pt x="149" y="1041"/>
                  </a:lnTo>
                  <a:cubicBezTo>
                    <a:pt x="36" y="1106"/>
                    <a:pt x="1" y="1196"/>
                    <a:pt x="29" y="1281"/>
                  </a:cubicBezTo>
                  <a:cubicBezTo>
                    <a:pt x="18" y="1312"/>
                    <a:pt x="18" y="1347"/>
                    <a:pt x="29" y="1379"/>
                  </a:cubicBezTo>
                  <a:cubicBezTo>
                    <a:pt x="18" y="1411"/>
                    <a:pt x="18" y="1445"/>
                    <a:pt x="29" y="1476"/>
                  </a:cubicBezTo>
                  <a:cubicBezTo>
                    <a:pt x="18" y="1509"/>
                    <a:pt x="18" y="1543"/>
                    <a:pt x="29" y="1575"/>
                  </a:cubicBezTo>
                  <a:cubicBezTo>
                    <a:pt x="18" y="1607"/>
                    <a:pt x="18" y="1642"/>
                    <a:pt x="29" y="1673"/>
                  </a:cubicBezTo>
                  <a:cubicBezTo>
                    <a:pt x="18" y="1706"/>
                    <a:pt x="18" y="1739"/>
                    <a:pt x="29" y="1771"/>
                  </a:cubicBezTo>
                  <a:cubicBezTo>
                    <a:pt x="1" y="1857"/>
                    <a:pt x="36" y="1946"/>
                    <a:pt x="148" y="2011"/>
                  </a:cubicBezTo>
                  <a:lnTo>
                    <a:pt x="1812" y="2971"/>
                  </a:lnTo>
                  <a:cubicBezTo>
                    <a:pt x="1904" y="3025"/>
                    <a:pt x="2024" y="3051"/>
                    <a:pt x="2143" y="3051"/>
                  </a:cubicBezTo>
                  <a:cubicBezTo>
                    <a:pt x="2263" y="3051"/>
                    <a:pt x="2382" y="3025"/>
                    <a:pt x="2473" y="2971"/>
                  </a:cubicBezTo>
                  <a:lnTo>
                    <a:pt x="4137" y="2011"/>
                  </a:lnTo>
                  <a:cubicBezTo>
                    <a:pt x="4251" y="1946"/>
                    <a:pt x="4284" y="1857"/>
                    <a:pt x="4258" y="1771"/>
                  </a:cubicBezTo>
                  <a:cubicBezTo>
                    <a:pt x="4269" y="1739"/>
                    <a:pt x="4269" y="1706"/>
                    <a:pt x="4258" y="1673"/>
                  </a:cubicBezTo>
                  <a:cubicBezTo>
                    <a:pt x="4269" y="1642"/>
                    <a:pt x="4269" y="1607"/>
                    <a:pt x="4258" y="1575"/>
                  </a:cubicBezTo>
                  <a:cubicBezTo>
                    <a:pt x="4269" y="1543"/>
                    <a:pt x="4269" y="1509"/>
                    <a:pt x="4258" y="1478"/>
                  </a:cubicBezTo>
                  <a:cubicBezTo>
                    <a:pt x="4269" y="1445"/>
                    <a:pt x="4269" y="1411"/>
                    <a:pt x="4258" y="1379"/>
                  </a:cubicBezTo>
                  <a:cubicBezTo>
                    <a:pt x="4269" y="1347"/>
                    <a:pt x="4269" y="1312"/>
                    <a:pt x="4258" y="1281"/>
                  </a:cubicBezTo>
                  <a:cubicBezTo>
                    <a:pt x="4286" y="1196"/>
                    <a:pt x="4251" y="1106"/>
                    <a:pt x="4137" y="1041"/>
                  </a:cubicBezTo>
                  <a:lnTo>
                    <a:pt x="2473" y="80"/>
                  </a:lnTo>
                  <a:cubicBezTo>
                    <a:pt x="2382" y="27"/>
                    <a:pt x="2263" y="1"/>
                    <a:pt x="2143" y="1"/>
                  </a:cubicBezTo>
                  <a:close/>
                </a:path>
              </a:pathLst>
            </a:custGeom>
            <a:solidFill>
              <a:srgbClr val="BF28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5"/>
            <p:cNvSpPr/>
            <p:nvPr/>
          </p:nvSpPr>
          <p:spPr>
            <a:xfrm>
              <a:off x="2089625" y="2100250"/>
              <a:ext cx="50775" cy="58150"/>
            </a:xfrm>
            <a:custGeom>
              <a:rect b="b" l="l" r="r" t="t"/>
              <a:pathLst>
                <a:path extrusionOk="0" h="2326" w="2031">
                  <a:moveTo>
                    <a:pt x="716" y="1"/>
                  </a:moveTo>
                  <a:lnTo>
                    <a:pt x="148" y="329"/>
                  </a:lnTo>
                  <a:cubicBezTo>
                    <a:pt x="36" y="394"/>
                    <a:pt x="1" y="483"/>
                    <a:pt x="28" y="568"/>
                  </a:cubicBezTo>
                  <a:cubicBezTo>
                    <a:pt x="18" y="601"/>
                    <a:pt x="18" y="634"/>
                    <a:pt x="28" y="666"/>
                  </a:cubicBezTo>
                  <a:cubicBezTo>
                    <a:pt x="18" y="698"/>
                    <a:pt x="18" y="732"/>
                    <a:pt x="28" y="765"/>
                  </a:cubicBezTo>
                  <a:cubicBezTo>
                    <a:pt x="18" y="796"/>
                    <a:pt x="18" y="831"/>
                    <a:pt x="28" y="862"/>
                  </a:cubicBezTo>
                  <a:cubicBezTo>
                    <a:pt x="18" y="894"/>
                    <a:pt x="18" y="929"/>
                    <a:pt x="28" y="960"/>
                  </a:cubicBezTo>
                  <a:cubicBezTo>
                    <a:pt x="18" y="993"/>
                    <a:pt x="18" y="1026"/>
                    <a:pt x="28" y="1059"/>
                  </a:cubicBezTo>
                  <a:cubicBezTo>
                    <a:pt x="1" y="1144"/>
                    <a:pt x="35" y="1233"/>
                    <a:pt x="148" y="1298"/>
                  </a:cubicBezTo>
                  <a:lnTo>
                    <a:pt x="1812" y="2260"/>
                  </a:lnTo>
                  <a:cubicBezTo>
                    <a:pt x="1875" y="2295"/>
                    <a:pt x="1951" y="2314"/>
                    <a:pt x="2030" y="2326"/>
                  </a:cubicBezTo>
                  <a:lnTo>
                    <a:pt x="2030" y="549"/>
                  </a:lnTo>
                  <a:lnTo>
                    <a:pt x="716" y="1"/>
                  </a:lnTo>
                  <a:close/>
                </a:path>
              </a:pathLst>
            </a:custGeom>
            <a:solidFill>
              <a:srgbClr val="E747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5"/>
            <p:cNvSpPr/>
            <p:nvPr/>
          </p:nvSpPr>
          <p:spPr>
            <a:xfrm>
              <a:off x="2088750" y="2077600"/>
              <a:ext cx="108875" cy="61550"/>
            </a:xfrm>
            <a:custGeom>
              <a:rect b="b" l="l" r="r" t="t"/>
              <a:pathLst>
                <a:path extrusionOk="0" h="2462" w="4355">
                  <a:moveTo>
                    <a:pt x="2178" y="0"/>
                  </a:moveTo>
                  <a:cubicBezTo>
                    <a:pt x="2059" y="0"/>
                    <a:pt x="1939" y="27"/>
                    <a:pt x="1847" y="79"/>
                  </a:cubicBezTo>
                  <a:lnTo>
                    <a:pt x="183" y="1040"/>
                  </a:lnTo>
                  <a:cubicBezTo>
                    <a:pt x="1" y="1145"/>
                    <a:pt x="1" y="1316"/>
                    <a:pt x="183" y="1421"/>
                  </a:cubicBezTo>
                  <a:lnTo>
                    <a:pt x="1847" y="2383"/>
                  </a:lnTo>
                  <a:cubicBezTo>
                    <a:pt x="1939" y="2435"/>
                    <a:pt x="2059" y="2461"/>
                    <a:pt x="2178" y="2461"/>
                  </a:cubicBezTo>
                  <a:cubicBezTo>
                    <a:pt x="2298" y="2461"/>
                    <a:pt x="2417" y="2435"/>
                    <a:pt x="2508" y="2383"/>
                  </a:cubicBezTo>
                  <a:lnTo>
                    <a:pt x="4172" y="1421"/>
                  </a:lnTo>
                  <a:cubicBezTo>
                    <a:pt x="4354" y="1316"/>
                    <a:pt x="4354" y="1146"/>
                    <a:pt x="4172" y="1040"/>
                  </a:cubicBezTo>
                  <a:lnTo>
                    <a:pt x="2508" y="79"/>
                  </a:lnTo>
                  <a:cubicBezTo>
                    <a:pt x="2417" y="27"/>
                    <a:pt x="2298" y="0"/>
                    <a:pt x="2178" y="0"/>
                  </a:cubicBez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5"/>
            <p:cNvSpPr/>
            <p:nvPr/>
          </p:nvSpPr>
          <p:spPr>
            <a:xfrm>
              <a:off x="1712050" y="1965000"/>
              <a:ext cx="107150" cy="76250"/>
            </a:xfrm>
            <a:custGeom>
              <a:rect b="b" l="l" r="r" t="t"/>
              <a:pathLst>
                <a:path extrusionOk="0" h="3050" w="4286">
                  <a:moveTo>
                    <a:pt x="2142" y="0"/>
                  </a:moveTo>
                  <a:cubicBezTo>
                    <a:pt x="2023" y="0"/>
                    <a:pt x="1903" y="27"/>
                    <a:pt x="1812" y="80"/>
                  </a:cubicBezTo>
                  <a:lnTo>
                    <a:pt x="148" y="1040"/>
                  </a:lnTo>
                  <a:cubicBezTo>
                    <a:pt x="35" y="1106"/>
                    <a:pt x="1" y="1196"/>
                    <a:pt x="27" y="1281"/>
                  </a:cubicBezTo>
                  <a:cubicBezTo>
                    <a:pt x="16" y="1312"/>
                    <a:pt x="16" y="1346"/>
                    <a:pt x="27" y="1378"/>
                  </a:cubicBezTo>
                  <a:cubicBezTo>
                    <a:pt x="16" y="1410"/>
                    <a:pt x="16" y="1445"/>
                    <a:pt x="27" y="1476"/>
                  </a:cubicBezTo>
                  <a:cubicBezTo>
                    <a:pt x="16" y="1509"/>
                    <a:pt x="16" y="1542"/>
                    <a:pt x="27" y="1575"/>
                  </a:cubicBezTo>
                  <a:cubicBezTo>
                    <a:pt x="16" y="1606"/>
                    <a:pt x="16" y="1640"/>
                    <a:pt x="27" y="1673"/>
                  </a:cubicBezTo>
                  <a:cubicBezTo>
                    <a:pt x="16" y="1704"/>
                    <a:pt x="16" y="1739"/>
                    <a:pt x="27" y="1770"/>
                  </a:cubicBezTo>
                  <a:cubicBezTo>
                    <a:pt x="1" y="1855"/>
                    <a:pt x="36" y="1945"/>
                    <a:pt x="148" y="2011"/>
                  </a:cubicBezTo>
                  <a:lnTo>
                    <a:pt x="1812" y="2971"/>
                  </a:lnTo>
                  <a:cubicBezTo>
                    <a:pt x="1903" y="3024"/>
                    <a:pt x="2023" y="3050"/>
                    <a:pt x="2142" y="3050"/>
                  </a:cubicBezTo>
                  <a:cubicBezTo>
                    <a:pt x="2262" y="3050"/>
                    <a:pt x="2382" y="3024"/>
                    <a:pt x="2473" y="2971"/>
                  </a:cubicBezTo>
                  <a:lnTo>
                    <a:pt x="4137" y="2011"/>
                  </a:lnTo>
                  <a:cubicBezTo>
                    <a:pt x="4250" y="1945"/>
                    <a:pt x="4284" y="1855"/>
                    <a:pt x="4258" y="1770"/>
                  </a:cubicBezTo>
                  <a:cubicBezTo>
                    <a:pt x="4269" y="1739"/>
                    <a:pt x="4269" y="1704"/>
                    <a:pt x="4258" y="1673"/>
                  </a:cubicBezTo>
                  <a:cubicBezTo>
                    <a:pt x="4269" y="1640"/>
                    <a:pt x="4269" y="1606"/>
                    <a:pt x="4258" y="1575"/>
                  </a:cubicBezTo>
                  <a:cubicBezTo>
                    <a:pt x="4269" y="1542"/>
                    <a:pt x="4269" y="1509"/>
                    <a:pt x="4258" y="1476"/>
                  </a:cubicBezTo>
                  <a:cubicBezTo>
                    <a:pt x="4269" y="1445"/>
                    <a:pt x="4269" y="1410"/>
                    <a:pt x="4258" y="1378"/>
                  </a:cubicBezTo>
                  <a:cubicBezTo>
                    <a:pt x="4269" y="1347"/>
                    <a:pt x="4269" y="1312"/>
                    <a:pt x="4258" y="1281"/>
                  </a:cubicBezTo>
                  <a:cubicBezTo>
                    <a:pt x="4285" y="1196"/>
                    <a:pt x="4250" y="1106"/>
                    <a:pt x="4137" y="1040"/>
                  </a:cubicBezTo>
                  <a:lnTo>
                    <a:pt x="2473" y="80"/>
                  </a:lnTo>
                  <a:cubicBezTo>
                    <a:pt x="2382" y="27"/>
                    <a:pt x="2262" y="0"/>
                    <a:pt x="2142" y="0"/>
                  </a:cubicBezTo>
                  <a:close/>
                </a:path>
              </a:pathLst>
            </a:custGeom>
            <a:solidFill>
              <a:srgbClr val="BF28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5"/>
            <p:cNvSpPr/>
            <p:nvPr/>
          </p:nvSpPr>
          <p:spPr>
            <a:xfrm>
              <a:off x="1712050" y="1982800"/>
              <a:ext cx="50775" cy="58150"/>
            </a:xfrm>
            <a:custGeom>
              <a:rect b="b" l="l" r="r" t="t"/>
              <a:pathLst>
                <a:path extrusionOk="0" h="2326" w="2031">
                  <a:moveTo>
                    <a:pt x="716" y="0"/>
                  </a:moveTo>
                  <a:lnTo>
                    <a:pt x="148" y="328"/>
                  </a:lnTo>
                  <a:cubicBezTo>
                    <a:pt x="35" y="394"/>
                    <a:pt x="1" y="484"/>
                    <a:pt x="27" y="569"/>
                  </a:cubicBezTo>
                  <a:cubicBezTo>
                    <a:pt x="16" y="600"/>
                    <a:pt x="16" y="634"/>
                    <a:pt x="27" y="666"/>
                  </a:cubicBezTo>
                  <a:cubicBezTo>
                    <a:pt x="16" y="698"/>
                    <a:pt x="16" y="733"/>
                    <a:pt x="27" y="764"/>
                  </a:cubicBezTo>
                  <a:cubicBezTo>
                    <a:pt x="16" y="797"/>
                    <a:pt x="16" y="830"/>
                    <a:pt x="27" y="863"/>
                  </a:cubicBezTo>
                  <a:cubicBezTo>
                    <a:pt x="16" y="894"/>
                    <a:pt x="16" y="928"/>
                    <a:pt x="27" y="961"/>
                  </a:cubicBezTo>
                  <a:cubicBezTo>
                    <a:pt x="16" y="992"/>
                    <a:pt x="16" y="1027"/>
                    <a:pt x="27" y="1058"/>
                  </a:cubicBezTo>
                  <a:cubicBezTo>
                    <a:pt x="1" y="1143"/>
                    <a:pt x="35" y="1233"/>
                    <a:pt x="148" y="1299"/>
                  </a:cubicBezTo>
                  <a:lnTo>
                    <a:pt x="1812" y="2259"/>
                  </a:lnTo>
                  <a:cubicBezTo>
                    <a:pt x="1875" y="2295"/>
                    <a:pt x="1951" y="2315"/>
                    <a:pt x="2030" y="2325"/>
                  </a:cubicBezTo>
                  <a:lnTo>
                    <a:pt x="2030" y="548"/>
                  </a:lnTo>
                  <a:lnTo>
                    <a:pt x="716" y="0"/>
                  </a:lnTo>
                  <a:close/>
                </a:path>
              </a:pathLst>
            </a:custGeom>
            <a:solidFill>
              <a:srgbClr val="E747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5"/>
            <p:cNvSpPr/>
            <p:nvPr/>
          </p:nvSpPr>
          <p:spPr>
            <a:xfrm>
              <a:off x="1711175" y="1960125"/>
              <a:ext cx="108875" cy="61550"/>
            </a:xfrm>
            <a:custGeom>
              <a:rect b="b" l="l" r="r" t="t"/>
              <a:pathLst>
                <a:path extrusionOk="0" h="2462" w="4355">
                  <a:moveTo>
                    <a:pt x="2176" y="1"/>
                  </a:moveTo>
                  <a:cubicBezTo>
                    <a:pt x="2057" y="1"/>
                    <a:pt x="1938" y="27"/>
                    <a:pt x="1847" y="80"/>
                  </a:cubicBezTo>
                  <a:lnTo>
                    <a:pt x="183" y="1040"/>
                  </a:lnTo>
                  <a:cubicBezTo>
                    <a:pt x="1" y="1146"/>
                    <a:pt x="1" y="1316"/>
                    <a:pt x="183" y="1422"/>
                  </a:cubicBezTo>
                  <a:lnTo>
                    <a:pt x="1847" y="2383"/>
                  </a:lnTo>
                  <a:cubicBezTo>
                    <a:pt x="1938" y="2435"/>
                    <a:pt x="2058" y="2462"/>
                    <a:pt x="2177" y="2462"/>
                  </a:cubicBezTo>
                  <a:cubicBezTo>
                    <a:pt x="2297" y="2462"/>
                    <a:pt x="2417" y="2435"/>
                    <a:pt x="2508" y="2383"/>
                  </a:cubicBezTo>
                  <a:lnTo>
                    <a:pt x="4172" y="1422"/>
                  </a:lnTo>
                  <a:cubicBezTo>
                    <a:pt x="4354" y="1318"/>
                    <a:pt x="4354" y="1146"/>
                    <a:pt x="4172" y="1041"/>
                  </a:cubicBezTo>
                  <a:lnTo>
                    <a:pt x="2508" y="81"/>
                  </a:lnTo>
                  <a:cubicBezTo>
                    <a:pt x="2417" y="27"/>
                    <a:pt x="2297" y="1"/>
                    <a:pt x="2176" y="1"/>
                  </a:cubicBez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5"/>
            <p:cNvSpPr/>
            <p:nvPr/>
          </p:nvSpPr>
          <p:spPr>
            <a:xfrm>
              <a:off x="1808925" y="2020925"/>
              <a:ext cx="107125" cy="76275"/>
            </a:xfrm>
            <a:custGeom>
              <a:rect b="b" l="l" r="r" t="t"/>
              <a:pathLst>
                <a:path extrusionOk="0" h="3051" w="4285">
                  <a:moveTo>
                    <a:pt x="2142" y="0"/>
                  </a:moveTo>
                  <a:cubicBezTo>
                    <a:pt x="2023" y="0"/>
                    <a:pt x="1903" y="27"/>
                    <a:pt x="1811" y="80"/>
                  </a:cubicBezTo>
                  <a:lnTo>
                    <a:pt x="147" y="1041"/>
                  </a:lnTo>
                  <a:cubicBezTo>
                    <a:pt x="34" y="1106"/>
                    <a:pt x="0" y="1196"/>
                    <a:pt x="27" y="1281"/>
                  </a:cubicBezTo>
                  <a:cubicBezTo>
                    <a:pt x="17" y="1312"/>
                    <a:pt x="17" y="1346"/>
                    <a:pt x="27" y="1378"/>
                  </a:cubicBezTo>
                  <a:cubicBezTo>
                    <a:pt x="17" y="1410"/>
                    <a:pt x="17" y="1445"/>
                    <a:pt x="27" y="1476"/>
                  </a:cubicBezTo>
                  <a:cubicBezTo>
                    <a:pt x="17" y="1509"/>
                    <a:pt x="17" y="1542"/>
                    <a:pt x="27" y="1575"/>
                  </a:cubicBezTo>
                  <a:cubicBezTo>
                    <a:pt x="17" y="1606"/>
                    <a:pt x="17" y="1640"/>
                    <a:pt x="27" y="1673"/>
                  </a:cubicBezTo>
                  <a:cubicBezTo>
                    <a:pt x="17" y="1704"/>
                    <a:pt x="17" y="1739"/>
                    <a:pt x="27" y="1771"/>
                  </a:cubicBezTo>
                  <a:cubicBezTo>
                    <a:pt x="0" y="1855"/>
                    <a:pt x="34" y="1945"/>
                    <a:pt x="147" y="2011"/>
                  </a:cubicBezTo>
                  <a:lnTo>
                    <a:pt x="1811" y="2971"/>
                  </a:lnTo>
                  <a:cubicBezTo>
                    <a:pt x="1903" y="3024"/>
                    <a:pt x="2023" y="3051"/>
                    <a:pt x="2142" y="3051"/>
                  </a:cubicBezTo>
                  <a:cubicBezTo>
                    <a:pt x="2262" y="3051"/>
                    <a:pt x="2381" y="3024"/>
                    <a:pt x="2473" y="2971"/>
                  </a:cubicBezTo>
                  <a:lnTo>
                    <a:pt x="4136" y="2011"/>
                  </a:lnTo>
                  <a:cubicBezTo>
                    <a:pt x="4250" y="1945"/>
                    <a:pt x="4284" y="1855"/>
                    <a:pt x="4257" y="1771"/>
                  </a:cubicBezTo>
                  <a:cubicBezTo>
                    <a:pt x="4268" y="1739"/>
                    <a:pt x="4268" y="1704"/>
                    <a:pt x="4257" y="1673"/>
                  </a:cubicBezTo>
                  <a:cubicBezTo>
                    <a:pt x="4268" y="1640"/>
                    <a:pt x="4268" y="1606"/>
                    <a:pt x="4257" y="1575"/>
                  </a:cubicBezTo>
                  <a:cubicBezTo>
                    <a:pt x="4268" y="1542"/>
                    <a:pt x="4268" y="1509"/>
                    <a:pt x="4257" y="1476"/>
                  </a:cubicBezTo>
                  <a:cubicBezTo>
                    <a:pt x="4268" y="1445"/>
                    <a:pt x="4268" y="1410"/>
                    <a:pt x="4257" y="1378"/>
                  </a:cubicBezTo>
                  <a:cubicBezTo>
                    <a:pt x="4268" y="1347"/>
                    <a:pt x="4268" y="1312"/>
                    <a:pt x="4257" y="1281"/>
                  </a:cubicBezTo>
                  <a:cubicBezTo>
                    <a:pt x="4285" y="1196"/>
                    <a:pt x="4250" y="1106"/>
                    <a:pt x="4136" y="1041"/>
                  </a:cubicBezTo>
                  <a:lnTo>
                    <a:pt x="2473" y="80"/>
                  </a:lnTo>
                  <a:cubicBezTo>
                    <a:pt x="2381" y="27"/>
                    <a:pt x="2262" y="0"/>
                    <a:pt x="2142" y="0"/>
                  </a:cubicBezTo>
                  <a:close/>
                </a:path>
              </a:pathLst>
            </a:custGeom>
            <a:solidFill>
              <a:srgbClr val="BF28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5"/>
            <p:cNvSpPr/>
            <p:nvPr/>
          </p:nvSpPr>
          <p:spPr>
            <a:xfrm>
              <a:off x="1808875" y="2038725"/>
              <a:ext cx="50800" cy="58150"/>
            </a:xfrm>
            <a:custGeom>
              <a:rect b="b" l="l" r="r" t="t"/>
              <a:pathLst>
                <a:path extrusionOk="0" h="2326" w="2032">
                  <a:moveTo>
                    <a:pt x="718" y="0"/>
                  </a:moveTo>
                  <a:lnTo>
                    <a:pt x="149" y="329"/>
                  </a:lnTo>
                  <a:cubicBezTo>
                    <a:pt x="36" y="394"/>
                    <a:pt x="1" y="484"/>
                    <a:pt x="29" y="569"/>
                  </a:cubicBezTo>
                  <a:cubicBezTo>
                    <a:pt x="18" y="600"/>
                    <a:pt x="18" y="634"/>
                    <a:pt x="29" y="666"/>
                  </a:cubicBezTo>
                  <a:cubicBezTo>
                    <a:pt x="18" y="698"/>
                    <a:pt x="18" y="733"/>
                    <a:pt x="29" y="764"/>
                  </a:cubicBezTo>
                  <a:cubicBezTo>
                    <a:pt x="18" y="797"/>
                    <a:pt x="18" y="830"/>
                    <a:pt x="29" y="862"/>
                  </a:cubicBezTo>
                  <a:cubicBezTo>
                    <a:pt x="18" y="894"/>
                    <a:pt x="18" y="928"/>
                    <a:pt x="29" y="961"/>
                  </a:cubicBezTo>
                  <a:cubicBezTo>
                    <a:pt x="18" y="992"/>
                    <a:pt x="18" y="1027"/>
                    <a:pt x="29" y="1059"/>
                  </a:cubicBezTo>
                  <a:cubicBezTo>
                    <a:pt x="1" y="1143"/>
                    <a:pt x="36" y="1233"/>
                    <a:pt x="149" y="1299"/>
                  </a:cubicBezTo>
                  <a:lnTo>
                    <a:pt x="1813" y="2259"/>
                  </a:lnTo>
                  <a:cubicBezTo>
                    <a:pt x="1875" y="2295"/>
                    <a:pt x="1952" y="2313"/>
                    <a:pt x="2032" y="2325"/>
                  </a:cubicBezTo>
                  <a:lnTo>
                    <a:pt x="2032" y="548"/>
                  </a:lnTo>
                  <a:lnTo>
                    <a:pt x="718" y="0"/>
                  </a:lnTo>
                  <a:close/>
                </a:path>
              </a:pathLst>
            </a:custGeom>
            <a:solidFill>
              <a:srgbClr val="E747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5"/>
            <p:cNvSpPr/>
            <p:nvPr/>
          </p:nvSpPr>
          <p:spPr>
            <a:xfrm>
              <a:off x="1808050" y="2016075"/>
              <a:ext cx="108850" cy="61550"/>
            </a:xfrm>
            <a:custGeom>
              <a:rect b="b" l="l" r="r" t="t"/>
              <a:pathLst>
                <a:path extrusionOk="0" h="2462" w="4354">
                  <a:moveTo>
                    <a:pt x="2177" y="0"/>
                  </a:moveTo>
                  <a:cubicBezTo>
                    <a:pt x="2058" y="0"/>
                    <a:pt x="1938" y="27"/>
                    <a:pt x="1846" y="80"/>
                  </a:cubicBezTo>
                  <a:lnTo>
                    <a:pt x="182" y="1040"/>
                  </a:lnTo>
                  <a:cubicBezTo>
                    <a:pt x="0" y="1145"/>
                    <a:pt x="0" y="1315"/>
                    <a:pt x="182" y="1422"/>
                  </a:cubicBezTo>
                  <a:lnTo>
                    <a:pt x="1846" y="2382"/>
                  </a:lnTo>
                  <a:cubicBezTo>
                    <a:pt x="1938" y="2435"/>
                    <a:pt x="2058" y="2462"/>
                    <a:pt x="2177" y="2462"/>
                  </a:cubicBezTo>
                  <a:cubicBezTo>
                    <a:pt x="2297" y="2462"/>
                    <a:pt x="2416" y="2435"/>
                    <a:pt x="2508" y="2382"/>
                  </a:cubicBezTo>
                  <a:lnTo>
                    <a:pt x="4171" y="1422"/>
                  </a:lnTo>
                  <a:cubicBezTo>
                    <a:pt x="4354" y="1317"/>
                    <a:pt x="4354" y="1145"/>
                    <a:pt x="4171" y="1040"/>
                  </a:cubicBezTo>
                  <a:lnTo>
                    <a:pt x="2508" y="80"/>
                  </a:lnTo>
                  <a:cubicBezTo>
                    <a:pt x="2416" y="27"/>
                    <a:pt x="2297" y="0"/>
                    <a:pt x="2177" y="0"/>
                  </a:cubicBez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5"/>
            <p:cNvSpPr/>
            <p:nvPr/>
          </p:nvSpPr>
          <p:spPr>
            <a:xfrm>
              <a:off x="1905775" y="2076850"/>
              <a:ext cx="107150" cy="76250"/>
            </a:xfrm>
            <a:custGeom>
              <a:rect b="b" l="l" r="r" t="t"/>
              <a:pathLst>
                <a:path extrusionOk="0" h="3050" w="4286">
                  <a:moveTo>
                    <a:pt x="2143" y="0"/>
                  </a:moveTo>
                  <a:cubicBezTo>
                    <a:pt x="2023" y="0"/>
                    <a:pt x="1903" y="27"/>
                    <a:pt x="1812" y="80"/>
                  </a:cubicBezTo>
                  <a:lnTo>
                    <a:pt x="149" y="1041"/>
                  </a:lnTo>
                  <a:cubicBezTo>
                    <a:pt x="36" y="1106"/>
                    <a:pt x="1" y="1196"/>
                    <a:pt x="28" y="1281"/>
                  </a:cubicBezTo>
                  <a:cubicBezTo>
                    <a:pt x="18" y="1312"/>
                    <a:pt x="18" y="1346"/>
                    <a:pt x="28" y="1378"/>
                  </a:cubicBezTo>
                  <a:cubicBezTo>
                    <a:pt x="18" y="1410"/>
                    <a:pt x="18" y="1445"/>
                    <a:pt x="28" y="1476"/>
                  </a:cubicBezTo>
                  <a:cubicBezTo>
                    <a:pt x="18" y="1509"/>
                    <a:pt x="18" y="1543"/>
                    <a:pt x="28" y="1574"/>
                  </a:cubicBezTo>
                  <a:cubicBezTo>
                    <a:pt x="18" y="1607"/>
                    <a:pt x="18" y="1640"/>
                    <a:pt x="28" y="1673"/>
                  </a:cubicBezTo>
                  <a:cubicBezTo>
                    <a:pt x="18" y="1704"/>
                    <a:pt x="18" y="1739"/>
                    <a:pt x="28" y="1771"/>
                  </a:cubicBezTo>
                  <a:cubicBezTo>
                    <a:pt x="1" y="1855"/>
                    <a:pt x="36" y="1946"/>
                    <a:pt x="149" y="2011"/>
                  </a:cubicBezTo>
                  <a:lnTo>
                    <a:pt x="1813" y="2971"/>
                  </a:lnTo>
                  <a:cubicBezTo>
                    <a:pt x="1904" y="3024"/>
                    <a:pt x="2024" y="3050"/>
                    <a:pt x="2143" y="3050"/>
                  </a:cubicBezTo>
                  <a:cubicBezTo>
                    <a:pt x="2262" y="3050"/>
                    <a:pt x="2382" y="3024"/>
                    <a:pt x="2473" y="2971"/>
                  </a:cubicBezTo>
                  <a:lnTo>
                    <a:pt x="4137" y="2011"/>
                  </a:lnTo>
                  <a:cubicBezTo>
                    <a:pt x="4250" y="1946"/>
                    <a:pt x="4284" y="1855"/>
                    <a:pt x="4258" y="1771"/>
                  </a:cubicBezTo>
                  <a:cubicBezTo>
                    <a:pt x="4268" y="1739"/>
                    <a:pt x="4268" y="1704"/>
                    <a:pt x="4258" y="1673"/>
                  </a:cubicBezTo>
                  <a:cubicBezTo>
                    <a:pt x="4268" y="1640"/>
                    <a:pt x="4268" y="1607"/>
                    <a:pt x="4258" y="1574"/>
                  </a:cubicBezTo>
                  <a:cubicBezTo>
                    <a:pt x="4268" y="1543"/>
                    <a:pt x="4268" y="1508"/>
                    <a:pt x="4258" y="1476"/>
                  </a:cubicBezTo>
                  <a:cubicBezTo>
                    <a:pt x="4268" y="1445"/>
                    <a:pt x="4268" y="1410"/>
                    <a:pt x="4258" y="1378"/>
                  </a:cubicBezTo>
                  <a:cubicBezTo>
                    <a:pt x="4268" y="1347"/>
                    <a:pt x="4268" y="1312"/>
                    <a:pt x="4258" y="1281"/>
                  </a:cubicBezTo>
                  <a:cubicBezTo>
                    <a:pt x="4285" y="1196"/>
                    <a:pt x="4250" y="1106"/>
                    <a:pt x="4137" y="1041"/>
                  </a:cubicBezTo>
                  <a:lnTo>
                    <a:pt x="2473" y="80"/>
                  </a:lnTo>
                  <a:cubicBezTo>
                    <a:pt x="2382" y="27"/>
                    <a:pt x="2262" y="0"/>
                    <a:pt x="2143" y="0"/>
                  </a:cubicBezTo>
                  <a:close/>
                </a:path>
              </a:pathLst>
            </a:custGeom>
            <a:solidFill>
              <a:srgbClr val="BF28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5"/>
            <p:cNvSpPr/>
            <p:nvPr/>
          </p:nvSpPr>
          <p:spPr>
            <a:xfrm>
              <a:off x="1905775" y="2094650"/>
              <a:ext cx="50775" cy="58150"/>
            </a:xfrm>
            <a:custGeom>
              <a:rect b="b" l="l" r="r" t="t"/>
              <a:pathLst>
                <a:path extrusionOk="0" h="2326" w="2031">
                  <a:moveTo>
                    <a:pt x="716" y="0"/>
                  </a:moveTo>
                  <a:lnTo>
                    <a:pt x="149" y="329"/>
                  </a:lnTo>
                  <a:cubicBezTo>
                    <a:pt x="36" y="394"/>
                    <a:pt x="1" y="483"/>
                    <a:pt x="28" y="568"/>
                  </a:cubicBezTo>
                  <a:cubicBezTo>
                    <a:pt x="18" y="600"/>
                    <a:pt x="18" y="634"/>
                    <a:pt x="28" y="666"/>
                  </a:cubicBezTo>
                  <a:cubicBezTo>
                    <a:pt x="18" y="698"/>
                    <a:pt x="18" y="733"/>
                    <a:pt x="28" y="764"/>
                  </a:cubicBezTo>
                  <a:cubicBezTo>
                    <a:pt x="18" y="797"/>
                    <a:pt x="18" y="831"/>
                    <a:pt x="28" y="862"/>
                  </a:cubicBezTo>
                  <a:cubicBezTo>
                    <a:pt x="18" y="895"/>
                    <a:pt x="18" y="928"/>
                    <a:pt x="28" y="961"/>
                  </a:cubicBezTo>
                  <a:cubicBezTo>
                    <a:pt x="18" y="992"/>
                    <a:pt x="18" y="1027"/>
                    <a:pt x="28" y="1059"/>
                  </a:cubicBezTo>
                  <a:cubicBezTo>
                    <a:pt x="1" y="1143"/>
                    <a:pt x="34" y="1234"/>
                    <a:pt x="149" y="1299"/>
                  </a:cubicBezTo>
                  <a:lnTo>
                    <a:pt x="1813" y="2259"/>
                  </a:lnTo>
                  <a:cubicBezTo>
                    <a:pt x="1875" y="2295"/>
                    <a:pt x="1951" y="2313"/>
                    <a:pt x="2030" y="2326"/>
                  </a:cubicBezTo>
                  <a:lnTo>
                    <a:pt x="2030" y="548"/>
                  </a:lnTo>
                  <a:lnTo>
                    <a:pt x="716" y="0"/>
                  </a:lnTo>
                  <a:close/>
                </a:path>
              </a:pathLst>
            </a:custGeom>
            <a:solidFill>
              <a:srgbClr val="E747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5"/>
            <p:cNvSpPr/>
            <p:nvPr/>
          </p:nvSpPr>
          <p:spPr>
            <a:xfrm>
              <a:off x="1904900" y="2072000"/>
              <a:ext cx="108875" cy="61550"/>
            </a:xfrm>
            <a:custGeom>
              <a:rect b="b" l="l" r="r" t="t"/>
              <a:pathLst>
                <a:path extrusionOk="0" h="2462" w="4355">
                  <a:moveTo>
                    <a:pt x="2178" y="0"/>
                  </a:moveTo>
                  <a:cubicBezTo>
                    <a:pt x="2058" y="0"/>
                    <a:pt x="1938" y="27"/>
                    <a:pt x="1847" y="80"/>
                  </a:cubicBezTo>
                  <a:lnTo>
                    <a:pt x="184" y="1040"/>
                  </a:lnTo>
                  <a:cubicBezTo>
                    <a:pt x="1" y="1145"/>
                    <a:pt x="1" y="1317"/>
                    <a:pt x="184" y="1422"/>
                  </a:cubicBezTo>
                  <a:lnTo>
                    <a:pt x="1847" y="2382"/>
                  </a:lnTo>
                  <a:cubicBezTo>
                    <a:pt x="1938" y="2435"/>
                    <a:pt x="2058" y="2462"/>
                    <a:pt x="2178" y="2462"/>
                  </a:cubicBezTo>
                  <a:cubicBezTo>
                    <a:pt x="2297" y="2462"/>
                    <a:pt x="2417" y="2435"/>
                    <a:pt x="2508" y="2382"/>
                  </a:cubicBezTo>
                  <a:lnTo>
                    <a:pt x="4172" y="1422"/>
                  </a:lnTo>
                  <a:cubicBezTo>
                    <a:pt x="4354" y="1317"/>
                    <a:pt x="4354" y="1147"/>
                    <a:pt x="4172" y="1040"/>
                  </a:cubicBezTo>
                  <a:lnTo>
                    <a:pt x="2508" y="80"/>
                  </a:lnTo>
                  <a:cubicBezTo>
                    <a:pt x="2417" y="27"/>
                    <a:pt x="2297" y="0"/>
                    <a:pt x="2178" y="0"/>
                  </a:cubicBez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5"/>
            <p:cNvSpPr/>
            <p:nvPr/>
          </p:nvSpPr>
          <p:spPr>
            <a:xfrm>
              <a:off x="2002650" y="2132775"/>
              <a:ext cx="107125" cy="76250"/>
            </a:xfrm>
            <a:custGeom>
              <a:rect b="b" l="l" r="r" t="t"/>
              <a:pathLst>
                <a:path extrusionOk="0" h="3050" w="4285">
                  <a:moveTo>
                    <a:pt x="2142" y="1"/>
                  </a:moveTo>
                  <a:cubicBezTo>
                    <a:pt x="2023" y="1"/>
                    <a:pt x="1904" y="27"/>
                    <a:pt x="1812" y="80"/>
                  </a:cubicBezTo>
                  <a:lnTo>
                    <a:pt x="148" y="1041"/>
                  </a:lnTo>
                  <a:cubicBezTo>
                    <a:pt x="35" y="1106"/>
                    <a:pt x="0" y="1195"/>
                    <a:pt x="28" y="1281"/>
                  </a:cubicBezTo>
                  <a:cubicBezTo>
                    <a:pt x="17" y="1312"/>
                    <a:pt x="17" y="1346"/>
                    <a:pt x="28" y="1379"/>
                  </a:cubicBezTo>
                  <a:cubicBezTo>
                    <a:pt x="17" y="1410"/>
                    <a:pt x="17" y="1445"/>
                    <a:pt x="28" y="1476"/>
                  </a:cubicBezTo>
                  <a:cubicBezTo>
                    <a:pt x="17" y="1508"/>
                    <a:pt x="17" y="1543"/>
                    <a:pt x="28" y="1574"/>
                  </a:cubicBezTo>
                  <a:cubicBezTo>
                    <a:pt x="17" y="1607"/>
                    <a:pt x="17" y="1640"/>
                    <a:pt x="28" y="1673"/>
                  </a:cubicBezTo>
                  <a:cubicBezTo>
                    <a:pt x="17" y="1704"/>
                    <a:pt x="17" y="1738"/>
                    <a:pt x="28" y="1771"/>
                  </a:cubicBezTo>
                  <a:cubicBezTo>
                    <a:pt x="0" y="1855"/>
                    <a:pt x="35" y="1946"/>
                    <a:pt x="148" y="2011"/>
                  </a:cubicBezTo>
                  <a:lnTo>
                    <a:pt x="1812" y="2971"/>
                  </a:lnTo>
                  <a:cubicBezTo>
                    <a:pt x="1904" y="3024"/>
                    <a:pt x="2023" y="3050"/>
                    <a:pt x="2142" y="3050"/>
                  </a:cubicBezTo>
                  <a:cubicBezTo>
                    <a:pt x="2262" y="3050"/>
                    <a:pt x="2381" y="3024"/>
                    <a:pt x="2472" y="2971"/>
                  </a:cubicBezTo>
                  <a:lnTo>
                    <a:pt x="4136" y="2011"/>
                  </a:lnTo>
                  <a:cubicBezTo>
                    <a:pt x="4250" y="1946"/>
                    <a:pt x="4285" y="1855"/>
                    <a:pt x="4257" y="1771"/>
                  </a:cubicBezTo>
                  <a:cubicBezTo>
                    <a:pt x="4268" y="1739"/>
                    <a:pt x="4268" y="1704"/>
                    <a:pt x="4257" y="1673"/>
                  </a:cubicBezTo>
                  <a:cubicBezTo>
                    <a:pt x="4268" y="1640"/>
                    <a:pt x="4268" y="1607"/>
                    <a:pt x="4257" y="1574"/>
                  </a:cubicBezTo>
                  <a:cubicBezTo>
                    <a:pt x="4268" y="1543"/>
                    <a:pt x="4268" y="1508"/>
                    <a:pt x="4257" y="1476"/>
                  </a:cubicBezTo>
                  <a:cubicBezTo>
                    <a:pt x="4268" y="1445"/>
                    <a:pt x="4268" y="1410"/>
                    <a:pt x="4257" y="1379"/>
                  </a:cubicBezTo>
                  <a:cubicBezTo>
                    <a:pt x="4268" y="1346"/>
                    <a:pt x="4268" y="1312"/>
                    <a:pt x="4257" y="1281"/>
                  </a:cubicBezTo>
                  <a:cubicBezTo>
                    <a:pt x="4285" y="1196"/>
                    <a:pt x="4250" y="1106"/>
                    <a:pt x="4136" y="1041"/>
                  </a:cubicBezTo>
                  <a:lnTo>
                    <a:pt x="2472" y="80"/>
                  </a:lnTo>
                  <a:cubicBezTo>
                    <a:pt x="2381" y="27"/>
                    <a:pt x="2262" y="1"/>
                    <a:pt x="2142" y="1"/>
                  </a:cubicBezTo>
                  <a:close/>
                </a:path>
              </a:pathLst>
            </a:custGeom>
            <a:solidFill>
              <a:srgbClr val="BF28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5"/>
            <p:cNvSpPr/>
            <p:nvPr/>
          </p:nvSpPr>
          <p:spPr>
            <a:xfrm>
              <a:off x="2002675" y="2150575"/>
              <a:ext cx="50750" cy="58150"/>
            </a:xfrm>
            <a:custGeom>
              <a:rect b="b" l="l" r="r" t="t"/>
              <a:pathLst>
                <a:path extrusionOk="0" h="2326" w="2030">
                  <a:moveTo>
                    <a:pt x="716" y="0"/>
                  </a:moveTo>
                  <a:lnTo>
                    <a:pt x="147" y="329"/>
                  </a:lnTo>
                  <a:cubicBezTo>
                    <a:pt x="34" y="394"/>
                    <a:pt x="0" y="483"/>
                    <a:pt x="27" y="568"/>
                  </a:cubicBezTo>
                  <a:cubicBezTo>
                    <a:pt x="16" y="600"/>
                    <a:pt x="16" y="634"/>
                    <a:pt x="27" y="667"/>
                  </a:cubicBezTo>
                  <a:cubicBezTo>
                    <a:pt x="16" y="698"/>
                    <a:pt x="16" y="733"/>
                    <a:pt x="27" y="764"/>
                  </a:cubicBezTo>
                  <a:cubicBezTo>
                    <a:pt x="16" y="796"/>
                    <a:pt x="16" y="831"/>
                    <a:pt x="27" y="862"/>
                  </a:cubicBezTo>
                  <a:cubicBezTo>
                    <a:pt x="16" y="895"/>
                    <a:pt x="16" y="928"/>
                    <a:pt x="27" y="961"/>
                  </a:cubicBezTo>
                  <a:cubicBezTo>
                    <a:pt x="16" y="992"/>
                    <a:pt x="16" y="1026"/>
                    <a:pt x="27" y="1059"/>
                  </a:cubicBezTo>
                  <a:cubicBezTo>
                    <a:pt x="0" y="1143"/>
                    <a:pt x="34" y="1232"/>
                    <a:pt x="147" y="1299"/>
                  </a:cubicBezTo>
                  <a:lnTo>
                    <a:pt x="1811" y="2259"/>
                  </a:lnTo>
                  <a:cubicBezTo>
                    <a:pt x="1874" y="2295"/>
                    <a:pt x="1950" y="2314"/>
                    <a:pt x="2030" y="2326"/>
                  </a:cubicBezTo>
                  <a:lnTo>
                    <a:pt x="2030" y="548"/>
                  </a:lnTo>
                  <a:lnTo>
                    <a:pt x="716" y="0"/>
                  </a:lnTo>
                  <a:close/>
                </a:path>
              </a:pathLst>
            </a:custGeom>
            <a:solidFill>
              <a:srgbClr val="E747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5"/>
            <p:cNvSpPr/>
            <p:nvPr/>
          </p:nvSpPr>
          <p:spPr>
            <a:xfrm>
              <a:off x="2001775" y="2127925"/>
              <a:ext cx="108875" cy="61550"/>
            </a:xfrm>
            <a:custGeom>
              <a:rect b="b" l="l" r="r" t="t"/>
              <a:pathLst>
                <a:path extrusionOk="0" h="2462" w="4355">
                  <a:moveTo>
                    <a:pt x="2177" y="0"/>
                  </a:moveTo>
                  <a:cubicBezTo>
                    <a:pt x="2058" y="0"/>
                    <a:pt x="1939" y="27"/>
                    <a:pt x="1847" y="80"/>
                  </a:cubicBezTo>
                  <a:lnTo>
                    <a:pt x="183" y="1040"/>
                  </a:lnTo>
                  <a:cubicBezTo>
                    <a:pt x="0" y="1145"/>
                    <a:pt x="0" y="1317"/>
                    <a:pt x="183" y="1422"/>
                  </a:cubicBezTo>
                  <a:lnTo>
                    <a:pt x="1847" y="2382"/>
                  </a:lnTo>
                  <a:cubicBezTo>
                    <a:pt x="1939" y="2435"/>
                    <a:pt x="2058" y="2462"/>
                    <a:pt x="2177" y="2462"/>
                  </a:cubicBezTo>
                  <a:cubicBezTo>
                    <a:pt x="2297" y="2462"/>
                    <a:pt x="2416" y="2435"/>
                    <a:pt x="2507" y="2382"/>
                  </a:cubicBezTo>
                  <a:lnTo>
                    <a:pt x="4171" y="1422"/>
                  </a:lnTo>
                  <a:cubicBezTo>
                    <a:pt x="4355" y="1317"/>
                    <a:pt x="4355" y="1145"/>
                    <a:pt x="4171" y="1040"/>
                  </a:cubicBezTo>
                  <a:lnTo>
                    <a:pt x="2507" y="80"/>
                  </a:lnTo>
                  <a:cubicBezTo>
                    <a:pt x="2416" y="27"/>
                    <a:pt x="2297" y="0"/>
                    <a:pt x="2177" y="0"/>
                  </a:cubicBez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5"/>
            <p:cNvSpPr/>
            <p:nvPr/>
          </p:nvSpPr>
          <p:spPr>
            <a:xfrm>
              <a:off x="1625050" y="2015325"/>
              <a:ext cx="107150" cy="76275"/>
            </a:xfrm>
            <a:custGeom>
              <a:rect b="b" l="l" r="r" t="t"/>
              <a:pathLst>
                <a:path extrusionOk="0" h="3051" w="4286">
                  <a:moveTo>
                    <a:pt x="2143" y="1"/>
                  </a:moveTo>
                  <a:cubicBezTo>
                    <a:pt x="2023" y="1"/>
                    <a:pt x="1903" y="27"/>
                    <a:pt x="1812" y="80"/>
                  </a:cubicBezTo>
                  <a:lnTo>
                    <a:pt x="148" y="1040"/>
                  </a:lnTo>
                  <a:cubicBezTo>
                    <a:pt x="35" y="1106"/>
                    <a:pt x="1" y="1196"/>
                    <a:pt x="27" y="1280"/>
                  </a:cubicBezTo>
                  <a:cubicBezTo>
                    <a:pt x="18" y="1313"/>
                    <a:pt x="18" y="1347"/>
                    <a:pt x="27" y="1379"/>
                  </a:cubicBezTo>
                  <a:cubicBezTo>
                    <a:pt x="18" y="1411"/>
                    <a:pt x="18" y="1444"/>
                    <a:pt x="27" y="1477"/>
                  </a:cubicBezTo>
                  <a:cubicBezTo>
                    <a:pt x="18" y="1508"/>
                    <a:pt x="18" y="1543"/>
                    <a:pt x="27" y="1575"/>
                  </a:cubicBezTo>
                  <a:cubicBezTo>
                    <a:pt x="18" y="1606"/>
                    <a:pt x="18" y="1641"/>
                    <a:pt x="27" y="1672"/>
                  </a:cubicBezTo>
                  <a:cubicBezTo>
                    <a:pt x="18" y="1705"/>
                    <a:pt x="18" y="1739"/>
                    <a:pt x="27" y="1771"/>
                  </a:cubicBezTo>
                  <a:cubicBezTo>
                    <a:pt x="1" y="1856"/>
                    <a:pt x="35" y="1945"/>
                    <a:pt x="148" y="2010"/>
                  </a:cubicBezTo>
                  <a:lnTo>
                    <a:pt x="1812" y="2972"/>
                  </a:lnTo>
                  <a:cubicBezTo>
                    <a:pt x="1903" y="3024"/>
                    <a:pt x="2023" y="3051"/>
                    <a:pt x="2143" y="3051"/>
                  </a:cubicBezTo>
                  <a:cubicBezTo>
                    <a:pt x="2262" y="3051"/>
                    <a:pt x="2382" y="3024"/>
                    <a:pt x="2473" y="2972"/>
                  </a:cubicBezTo>
                  <a:lnTo>
                    <a:pt x="4137" y="2010"/>
                  </a:lnTo>
                  <a:cubicBezTo>
                    <a:pt x="4251" y="1945"/>
                    <a:pt x="4284" y="1856"/>
                    <a:pt x="4258" y="1771"/>
                  </a:cubicBezTo>
                  <a:cubicBezTo>
                    <a:pt x="4269" y="1739"/>
                    <a:pt x="4269" y="1705"/>
                    <a:pt x="4258" y="1672"/>
                  </a:cubicBezTo>
                  <a:cubicBezTo>
                    <a:pt x="4269" y="1641"/>
                    <a:pt x="4269" y="1606"/>
                    <a:pt x="4258" y="1575"/>
                  </a:cubicBezTo>
                  <a:cubicBezTo>
                    <a:pt x="4269" y="1543"/>
                    <a:pt x="4269" y="1508"/>
                    <a:pt x="4258" y="1477"/>
                  </a:cubicBezTo>
                  <a:cubicBezTo>
                    <a:pt x="4269" y="1444"/>
                    <a:pt x="4269" y="1411"/>
                    <a:pt x="4258" y="1379"/>
                  </a:cubicBezTo>
                  <a:cubicBezTo>
                    <a:pt x="4269" y="1347"/>
                    <a:pt x="4269" y="1313"/>
                    <a:pt x="4258" y="1280"/>
                  </a:cubicBezTo>
                  <a:cubicBezTo>
                    <a:pt x="4286" y="1196"/>
                    <a:pt x="4251" y="1106"/>
                    <a:pt x="4137" y="1041"/>
                  </a:cubicBezTo>
                  <a:lnTo>
                    <a:pt x="2473" y="80"/>
                  </a:lnTo>
                  <a:cubicBezTo>
                    <a:pt x="2382" y="27"/>
                    <a:pt x="2262" y="1"/>
                    <a:pt x="2143" y="1"/>
                  </a:cubicBezTo>
                  <a:close/>
                </a:path>
              </a:pathLst>
            </a:custGeom>
            <a:solidFill>
              <a:srgbClr val="BF28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5"/>
            <p:cNvSpPr/>
            <p:nvPr/>
          </p:nvSpPr>
          <p:spPr>
            <a:xfrm>
              <a:off x="1625050" y="2033100"/>
              <a:ext cx="50775" cy="58200"/>
            </a:xfrm>
            <a:custGeom>
              <a:rect b="b" l="l" r="r" t="t"/>
              <a:pathLst>
                <a:path extrusionOk="0" h="2328" w="2031">
                  <a:moveTo>
                    <a:pt x="716" y="1"/>
                  </a:moveTo>
                  <a:lnTo>
                    <a:pt x="148" y="329"/>
                  </a:lnTo>
                  <a:cubicBezTo>
                    <a:pt x="35" y="395"/>
                    <a:pt x="1" y="485"/>
                    <a:pt x="27" y="569"/>
                  </a:cubicBezTo>
                  <a:cubicBezTo>
                    <a:pt x="18" y="602"/>
                    <a:pt x="18" y="636"/>
                    <a:pt x="27" y="667"/>
                  </a:cubicBezTo>
                  <a:cubicBezTo>
                    <a:pt x="18" y="700"/>
                    <a:pt x="18" y="733"/>
                    <a:pt x="27" y="766"/>
                  </a:cubicBezTo>
                  <a:cubicBezTo>
                    <a:pt x="18" y="797"/>
                    <a:pt x="18" y="832"/>
                    <a:pt x="27" y="864"/>
                  </a:cubicBezTo>
                  <a:cubicBezTo>
                    <a:pt x="18" y="895"/>
                    <a:pt x="18" y="930"/>
                    <a:pt x="27" y="961"/>
                  </a:cubicBezTo>
                  <a:cubicBezTo>
                    <a:pt x="18" y="994"/>
                    <a:pt x="18" y="1028"/>
                    <a:pt x="27" y="1060"/>
                  </a:cubicBezTo>
                  <a:cubicBezTo>
                    <a:pt x="1" y="1145"/>
                    <a:pt x="35" y="1234"/>
                    <a:pt x="148" y="1299"/>
                  </a:cubicBezTo>
                  <a:lnTo>
                    <a:pt x="1812" y="2260"/>
                  </a:lnTo>
                  <a:cubicBezTo>
                    <a:pt x="1875" y="2296"/>
                    <a:pt x="1951" y="2315"/>
                    <a:pt x="2030" y="2327"/>
                  </a:cubicBezTo>
                  <a:lnTo>
                    <a:pt x="2030" y="550"/>
                  </a:lnTo>
                  <a:lnTo>
                    <a:pt x="716" y="1"/>
                  </a:lnTo>
                  <a:close/>
                </a:path>
              </a:pathLst>
            </a:custGeom>
            <a:solidFill>
              <a:srgbClr val="E747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5"/>
            <p:cNvSpPr/>
            <p:nvPr/>
          </p:nvSpPr>
          <p:spPr>
            <a:xfrm>
              <a:off x="1624175" y="2010475"/>
              <a:ext cx="108875" cy="61550"/>
            </a:xfrm>
            <a:custGeom>
              <a:rect b="b" l="l" r="r" t="t"/>
              <a:pathLst>
                <a:path extrusionOk="0" h="2462" w="4355">
                  <a:moveTo>
                    <a:pt x="2178" y="1"/>
                  </a:moveTo>
                  <a:cubicBezTo>
                    <a:pt x="2058" y="1"/>
                    <a:pt x="1939" y="27"/>
                    <a:pt x="1847" y="79"/>
                  </a:cubicBezTo>
                  <a:lnTo>
                    <a:pt x="183" y="1040"/>
                  </a:lnTo>
                  <a:cubicBezTo>
                    <a:pt x="1" y="1146"/>
                    <a:pt x="1" y="1316"/>
                    <a:pt x="183" y="1421"/>
                  </a:cubicBezTo>
                  <a:lnTo>
                    <a:pt x="1847" y="2383"/>
                  </a:lnTo>
                  <a:cubicBezTo>
                    <a:pt x="1939" y="2435"/>
                    <a:pt x="2058" y="2462"/>
                    <a:pt x="2178" y="2462"/>
                  </a:cubicBezTo>
                  <a:cubicBezTo>
                    <a:pt x="2298" y="2462"/>
                    <a:pt x="2417" y="2435"/>
                    <a:pt x="2508" y="2383"/>
                  </a:cubicBezTo>
                  <a:lnTo>
                    <a:pt x="4172" y="1422"/>
                  </a:lnTo>
                  <a:cubicBezTo>
                    <a:pt x="4354" y="1316"/>
                    <a:pt x="4354" y="1146"/>
                    <a:pt x="4172" y="1040"/>
                  </a:cubicBezTo>
                  <a:lnTo>
                    <a:pt x="2508" y="79"/>
                  </a:lnTo>
                  <a:cubicBezTo>
                    <a:pt x="2417" y="27"/>
                    <a:pt x="2298" y="1"/>
                    <a:pt x="2178" y="1"/>
                  </a:cubicBez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5"/>
            <p:cNvSpPr/>
            <p:nvPr/>
          </p:nvSpPr>
          <p:spPr>
            <a:xfrm>
              <a:off x="1721925" y="2071250"/>
              <a:ext cx="107125" cy="76275"/>
            </a:xfrm>
            <a:custGeom>
              <a:rect b="b" l="l" r="r" t="t"/>
              <a:pathLst>
                <a:path extrusionOk="0" h="3051" w="4285">
                  <a:moveTo>
                    <a:pt x="2142" y="0"/>
                  </a:moveTo>
                  <a:cubicBezTo>
                    <a:pt x="2023" y="0"/>
                    <a:pt x="1903" y="27"/>
                    <a:pt x="1811" y="80"/>
                  </a:cubicBezTo>
                  <a:lnTo>
                    <a:pt x="149" y="1040"/>
                  </a:lnTo>
                  <a:cubicBezTo>
                    <a:pt x="35" y="1105"/>
                    <a:pt x="0" y="1196"/>
                    <a:pt x="28" y="1280"/>
                  </a:cubicBezTo>
                  <a:cubicBezTo>
                    <a:pt x="17" y="1312"/>
                    <a:pt x="17" y="1347"/>
                    <a:pt x="28" y="1378"/>
                  </a:cubicBezTo>
                  <a:cubicBezTo>
                    <a:pt x="17" y="1411"/>
                    <a:pt x="17" y="1444"/>
                    <a:pt x="28" y="1476"/>
                  </a:cubicBezTo>
                  <a:cubicBezTo>
                    <a:pt x="17" y="1508"/>
                    <a:pt x="17" y="1542"/>
                    <a:pt x="28" y="1575"/>
                  </a:cubicBezTo>
                  <a:cubicBezTo>
                    <a:pt x="17" y="1606"/>
                    <a:pt x="17" y="1641"/>
                    <a:pt x="28" y="1672"/>
                  </a:cubicBezTo>
                  <a:cubicBezTo>
                    <a:pt x="17" y="1704"/>
                    <a:pt x="17" y="1739"/>
                    <a:pt x="28" y="1770"/>
                  </a:cubicBezTo>
                  <a:cubicBezTo>
                    <a:pt x="0" y="1856"/>
                    <a:pt x="35" y="1945"/>
                    <a:pt x="149" y="2010"/>
                  </a:cubicBezTo>
                  <a:lnTo>
                    <a:pt x="1813" y="2971"/>
                  </a:lnTo>
                  <a:cubicBezTo>
                    <a:pt x="1904" y="3024"/>
                    <a:pt x="2023" y="3050"/>
                    <a:pt x="2143" y="3050"/>
                  </a:cubicBezTo>
                  <a:cubicBezTo>
                    <a:pt x="2262" y="3050"/>
                    <a:pt x="2382" y="3024"/>
                    <a:pt x="2473" y="2971"/>
                  </a:cubicBezTo>
                  <a:lnTo>
                    <a:pt x="4137" y="2010"/>
                  </a:lnTo>
                  <a:cubicBezTo>
                    <a:pt x="4250" y="1945"/>
                    <a:pt x="4284" y="1855"/>
                    <a:pt x="4257" y="1770"/>
                  </a:cubicBezTo>
                  <a:cubicBezTo>
                    <a:pt x="4268" y="1739"/>
                    <a:pt x="4268" y="1704"/>
                    <a:pt x="4257" y="1672"/>
                  </a:cubicBezTo>
                  <a:cubicBezTo>
                    <a:pt x="4268" y="1640"/>
                    <a:pt x="4268" y="1606"/>
                    <a:pt x="4257" y="1575"/>
                  </a:cubicBezTo>
                  <a:cubicBezTo>
                    <a:pt x="4268" y="1542"/>
                    <a:pt x="4268" y="1508"/>
                    <a:pt x="4257" y="1476"/>
                  </a:cubicBezTo>
                  <a:cubicBezTo>
                    <a:pt x="4268" y="1444"/>
                    <a:pt x="4268" y="1409"/>
                    <a:pt x="4257" y="1378"/>
                  </a:cubicBezTo>
                  <a:cubicBezTo>
                    <a:pt x="4268" y="1347"/>
                    <a:pt x="4268" y="1312"/>
                    <a:pt x="4257" y="1280"/>
                  </a:cubicBezTo>
                  <a:cubicBezTo>
                    <a:pt x="4285" y="1196"/>
                    <a:pt x="4250" y="1105"/>
                    <a:pt x="4137" y="1040"/>
                  </a:cubicBezTo>
                  <a:lnTo>
                    <a:pt x="2473" y="80"/>
                  </a:lnTo>
                  <a:cubicBezTo>
                    <a:pt x="2382" y="27"/>
                    <a:pt x="2262" y="0"/>
                    <a:pt x="2142" y="0"/>
                  </a:cubicBezTo>
                  <a:close/>
                </a:path>
              </a:pathLst>
            </a:custGeom>
            <a:solidFill>
              <a:srgbClr val="BF28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5"/>
            <p:cNvSpPr/>
            <p:nvPr/>
          </p:nvSpPr>
          <p:spPr>
            <a:xfrm>
              <a:off x="1721925" y="2089075"/>
              <a:ext cx="50750" cy="58150"/>
            </a:xfrm>
            <a:custGeom>
              <a:rect b="b" l="l" r="r" t="t"/>
              <a:pathLst>
                <a:path extrusionOk="0" h="2326" w="2030">
                  <a:moveTo>
                    <a:pt x="716" y="0"/>
                  </a:moveTo>
                  <a:lnTo>
                    <a:pt x="147" y="328"/>
                  </a:lnTo>
                  <a:cubicBezTo>
                    <a:pt x="35" y="394"/>
                    <a:pt x="0" y="483"/>
                    <a:pt x="27" y="567"/>
                  </a:cubicBezTo>
                  <a:cubicBezTo>
                    <a:pt x="17" y="600"/>
                    <a:pt x="17" y="634"/>
                    <a:pt x="27" y="666"/>
                  </a:cubicBezTo>
                  <a:cubicBezTo>
                    <a:pt x="17" y="698"/>
                    <a:pt x="17" y="733"/>
                    <a:pt x="27" y="764"/>
                  </a:cubicBezTo>
                  <a:cubicBezTo>
                    <a:pt x="17" y="795"/>
                    <a:pt x="17" y="830"/>
                    <a:pt x="27" y="862"/>
                  </a:cubicBezTo>
                  <a:cubicBezTo>
                    <a:pt x="17" y="894"/>
                    <a:pt x="17" y="928"/>
                    <a:pt x="27" y="961"/>
                  </a:cubicBezTo>
                  <a:cubicBezTo>
                    <a:pt x="17" y="992"/>
                    <a:pt x="17" y="1026"/>
                    <a:pt x="27" y="1058"/>
                  </a:cubicBezTo>
                  <a:cubicBezTo>
                    <a:pt x="0" y="1143"/>
                    <a:pt x="34" y="1232"/>
                    <a:pt x="147" y="1299"/>
                  </a:cubicBezTo>
                  <a:lnTo>
                    <a:pt x="1811" y="2259"/>
                  </a:lnTo>
                  <a:cubicBezTo>
                    <a:pt x="1874" y="2295"/>
                    <a:pt x="1950" y="2313"/>
                    <a:pt x="2030" y="2325"/>
                  </a:cubicBezTo>
                  <a:lnTo>
                    <a:pt x="2030" y="548"/>
                  </a:lnTo>
                  <a:lnTo>
                    <a:pt x="716" y="0"/>
                  </a:lnTo>
                  <a:close/>
                </a:path>
              </a:pathLst>
            </a:custGeom>
            <a:solidFill>
              <a:srgbClr val="E747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5"/>
            <p:cNvSpPr/>
            <p:nvPr/>
          </p:nvSpPr>
          <p:spPr>
            <a:xfrm>
              <a:off x="1721050" y="2066400"/>
              <a:ext cx="108850" cy="61550"/>
            </a:xfrm>
            <a:custGeom>
              <a:rect b="b" l="l" r="r" t="t"/>
              <a:pathLst>
                <a:path extrusionOk="0" h="2462" w="4354">
                  <a:moveTo>
                    <a:pt x="2178" y="1"/>
                  </a:moveTo>
                  <a:cubicBezTo>
                    <a:pt x="2058" y="1"/>
                    <a:pt x="1939" y="27"/>
                    <a:pt x="1848" y="79"/>
                  </a:cubicBezTo>
                  <a:lnTo>
                    <a:pt x="184" y="1040"/>
                  </a:lnTo>
                  <a:cubicBezTo>
                    <a:pt x="0" y="1146"/>
                    <a:pt x="0" y="1316"/>
                    <a:pt x="184" y="1422"/>
                  </a:cubicBezTo>
                  <a:lnTo>
                    <a:pt x="1848" y="2383"/>
                  </a:lnTo>
                  <a:cubicBezTo>
                    <a:pt x="1939" y="2435"/>
                    <a:pt x="2058" y="2462"/>
                    <a:pt x="2178" y="2462"/>
                  </a:cubicBezTo>
                  <a:cubicBezTo>
                    <a:pt x="2297" y="2462"/>
                    <a:pt x="2417" y="2435"/>
                    <a:pt x="2508" y="2383"/>
                  </a:cubicBezTo>
                  <a:lnTo>
                    <a:pt x="4172" y="1422"/>
                  </a:lnTo>
                  <a:cubicBezTo>
                    <a:pt x="4354" y="1316"/>
                    <a:pt x="4354" y="1146"/>
                    <a:pt x="4172" y="1040"/>
                  </a:cubicBezTo>
                  <a:lnTo>
                    <a:pt x="2508" y="79"/>
                  </a:lnTo>
                  <a:cubicBezTo>
                    <a:pt x="2417" y="27"/>
                    <a:pt x="2297" y="1"/>
                    <a:pt x="2178" y="1"/>
                  </a:cubicBez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5"/>
            <p:cNvSpPr/>
            <p:nvPr/>
          </p:nvSpPr>
          <p:spPr>
            <a:xfrm>
              <a:off x="1818775" y="2127200"/>
              <a:ext cx="107150" cy="76225"/>
            </a:xfrm>
            <a:custGeom>
              <a:rect b="b" l="l" r="r" t="t"/>
              <a:pathLst>
                <a:path extrusionOk="0" h="3049" w="4286">
                  <a:moveTo>
                    <a:pt x="2143" y="0"/>
                  </a:moveTo>
                  <a:cubicBezTo>
                    <a:pt x="2023" y="0"/>
                    <a:pt x="1904" y="26"/>
                    <a:pt x="1812" y="79"/>
                  </a:cubicBezTo>
                  <a:lnTo>
                    <a:pt x="149" y="1039"/>
                  </a:lnTo>
                  <a:cubicBezTo>
                    <a:pt x="36" y="1104"/>
                    <a:pt x="1" y="1195"/>
                    <a:pt x="28" y="1279"/>
                  </a:cubicBezTo>
                  <a:cubicBezTo>
                    <a:pt x="18" y="1311"/>
                    <a:pt x="18" y="1345"/>
                    <a:pt x="28" y="1377"/>
                  </a:cubicBezTo>
                  <a:cubicBezTo>
                    <a:pt x="18" y="1408"/>
                    <a:pt x="18" y="1443"/>
                    <a:pt x="28" y="1475"/>
                  </a:cubicBezTo>
                  <a:cubicBezTo>
                    <a:pt x="18" y="1507"/>
                    <a:pt x="18" y="1541"/>
                    <a:pt x="28" y="1574"/>
                  </a:cubicBezTo>
                  <a:cubicBezTo>
                    <a:pt x="18" y="1605"/>
                    <a:pt x="18" y="1639"/>
                    <a:pt x="28" y="1672"/>
                  </a:cubicBezTo>
                  <a:cubicBezTo>
                    <a:pt x="18" y="1703"/>
                    <a:pt x="18" y="1738"/>
                    <a:pt x="28" y="1769"/>
                  </a:cubicBezTo>
                  <a:cubicBezTo>
                    <a:pt x="1" y="1855"/>
                    <a:pt x="36" y="1944"/>
                    <a:pt x="149" y="2009"/>
                  </a:cubicBezTo>
                  <a:lnTo>
                    <a:pt x="1813" y="2970"/>
                  </a:lnTo>
                  <a:cubicBezTo>
                    <a:pt x="1904" y="3022"/>
                    <a:pt x="2024" y="3049"/>
                    <a:pt x="2143" y="3049"/>
                  </a:cubicBezTo>
                  <a:cubicBezTo>
                    <a:pt x="2263" y="3049"/>
                    <a:pt x="2382" y="3022"/>
                    <a:pt x="2473" y="2970"/>
                  </a:cubicBezTo>
                  <a:lnTo>
                    <a:pt x="4137" y="2009"/>
                  </a:lnTo>
                  <a:cubicBezTo>
                    <a:pt x="4250" y="1944"/>
                    <a:pt x="4285" y="1855"/>
                    <a:pt x="4258" y="1770"/>
                  </a:cubicBezTo>
                  <a:cubicBezTo>
                    <a:pt x="4269" y="1738"/>
                    <a:pt x="4269" y="1704"/>
                    <a:pt x="4258" y="1672"/>
                  </a:cubicBezTo>
                  <a:cubicBezTo>
                    <a:pt x="4269" y="1640"/>
                    <a:pt x="4269" y="1605"/>
                    <a:pt x="4258" y="1574"/>
                  </a:cubicBezTo>
                  <a:cubicBezTo>
                    <a:pt x="4269" y="1542"/>
                    <a:pt x="4269" y="1507"/>
                    <a:pt x="4258" y="1476"/>
                  </a:cubicBezTo>
                  <a:cubicBezTo>
                    <a:pt x="4269" y="1443"/>
                    <a:pt x="4269" y="1410"/>
                    <a:pt x="4258" y="1377"/>
                  </a:cubicBezTo>
                  <a:cubicBezTo>
                    <a:pt x="4269" y="1346"/>
                    <a:pt x="4269" y="1311"/>
                    <a:pt x="4258" y="1279"/>
                  </a:cubicBezTo>
                  <a:cubicBezTo>
                    <a:pt x="4285" y="1195"/>
                    <a:pt x="4250" y="1106"/>
                    <a:pt x="4137" y="1039"/>
                  </a:cubicBezTo>
                  <a:lnTo>
                    <a:pt x="2473" y="79"/>
                  </a:lnTo>
                  <a:cubicBezTo>
                    <a:pt x="2382" y="26"/>
                    <a:pt x="2263" y="0"/>
                    <a:pt x="2143" y="0"/>
                  </a:cubicBezTo>
                  <a:close/>
                </a:path>
              </a:pathLst>
            </a:custGeom>
            <a:solidFill>
              <a:srgbClr val="BF28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5"/>
            <p:cNvSpPr/>
            <p:nvPr/>
          </p:nvSpPr>
          <p:spPr>
            <a:xfrm>
              <a:off x="1818775" y="2144975"/>
              <a:ext cx="50775" cy="58150"/>
            </a:xfrm>
            <a:custGeom>
              <a:rect b="b" l="l" r="r" t="t"/>
              <a:pathLst>
                <a:path extrusionOk="0" h="2326" w="2031">
                  <a:moveTo>
                    <a:pt x="717" y="0"/>
                  </a:moveTo>
                  <a:lnTo>
                    <a:pt x="149" y="328"/>
                  </a:lnTo>
                  <a:cubicBezTo>
                    <a:pt x="36" y="393"/>
                    <a:pt x="1" y="484"/>
                    <a:pt x="28" y="568"/>
                  </a:cubicBezTo>
                  <a:cubicBezTo>
                    <a:pt x="18" y="600"/>
                    <a:pt x="18" y="634"/>
                    <a:pt x="28" y="666"/>
                  </a:cubicBezTo>
                  <a:cubicBezTo>
                    <a:pt x="18" y="697"/>
                    <a:pt x="18" y="732"/>
                    <a:pt x="28" y="764"/>
                  </a:cubicBezTo>
                  <a:cubicBezTo>
                    <a:pt x="18" y="796"/>
                    <a:pt x="18" y="830"/>
                    <a:pt x="28" y="863"/>
                  </a:cubicBezTo>
                  <a:cubicBezTo>
                    <a:pt x="18" y="894"/>
                    <a:pt x="18" y="928"/>
                    <a:pt x="28" y="961"/>
                  </a:cubicBezTo>
                  <a:cubicBezTo>
                    <a:pt x="18" y="992"/>
                    <a:pt x="18" y="1027"/>
                    <a:pt x="28" y="1058"/>
                  </a:cubicBezTo>
                  <a:cubicBezTo>
                    <a:pt x="1" y="1143"/>
                    <a:pt x="36" y="1233"/>
                    <a:pt x="149" y="1298"/>
                  </a:cubicBezTo>
                  <a:lnTo>
                    <a:pt x="1813" y="2259"/>
                  </a:lnTo>
                  <a:cubicBezTo>
                    <a:pt x="1875" y="2295"/>
                    <a:pt x="1952" y="2313"/>
                    <a:pt x="2030" y="2325"/>
                  </a:cubicBezTo>
                  <a:lnTo>
                    <a:pt x="2030" y="549"/>
                  </a:lnTo>
                  <a:lnTo>
                    <a:pt x="717" y="0"/>
                  </a:lnTo>
                  <a:close/>
                </a:path>
              </a:pathLst>
            </a:custGeom>
            <a:solidFill>
              <a:srgbClr val="E747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5"/>
            <p:cNvSpPr/>
            <p:nvPr/>
          </p:nvSpPr>
          <p:spPr>
            <a:xfrm>
              <a:off x="1817900" y="2122325"/>
              <a:ext cx="108900" cy="61550"/>
            </a:xfrm>
            <a:custGeom>
              <a:rect b="b" l="l" r="r" t="t"/>
              <a:pathLst>
                <a:path extrusionOk="0" h="2462" w="4356">
                  <a:moveTo>
                    <a:pt x="2178" y="1"/>
                  </a:moveTo>
                  <a:cubicBezTo>
                    <a:pt x="2059" y="1"/>
                    <a:pt x="1939" y="27"/>
                    <a:pt x="1848" y="80"/>
                  </a:cubicBezTo>
                  <a:lnTo>
                    <a:pt x="184" y="1040"/>
                  </a:lnTo>
                  <a:cubicBezTo>
                    <a:pt x="1" y="1145"/>
                    <a:pt x="1" y="1316"/>
                    <a:pt x="184" y="1421"/>
                  </a:cubicBezTo>
                  <a:lnTo>
                    <a:pt x="1848" y="2383"/>
                  </a:lnTo>
                  <a:cubicBezTo>
                    <a:pt x="1939" y="2435"/>
                    <a:pt x="2059" y="2462"/>
                    <a:pt x="2178" y="2462"/>
                  </a:cubicBezTo>
                  <a:cubicBezTo>
                    <a:pt x="2298" y="2462"/>
                    <a:pt x="2417" y="2435"/>
                    <a:pt x="2508" y="2383"/>
                  </a:cubicBezTo>
                  <a:lnTo>
                    <a:pt x="4172" y="1422"/>
                  </a:lnTo>
                  <a:cubicBezTo>
                    <a:pt x="4355" y="1316"/>
                    <a:pt x="4355" y="1146"/>
                    <a:pt x="4172" y="1040"/>
                  </a:cubicBezTo>
                  <a:lnTo>
                    <a:pt x="2508" y="80"/>
                  </a:lnTo>
                  <a:cubicBezTo>
                    <a:pt x="2417" y="27"/>
                    <a:pt x="2298" y="1"/>
                    <a:pt x="2178" y="1"/>
                  </a:cubicBez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5"/>
            <p:cNvSpPr/>
            <p:nvPr/>
          </p:nvSpPr>
          <p:spPr>
            <a:xfrm>
              <a:off x="1915650" y="2183125"/>
              <a:ext cx="107125" cy="76250"/>
            </a:xfrm>
            <a:custGeom>
              <a:rect b="b" l="l" r="r" t="t"/>
              <a:pathLst>
                <a:path extrusionOk="0" h="3050" w="4285">
                  <a:moveTo>
                    <a:pt x="2143" y="0"/>
                  </a:moveTo>
                  <a:cubicBezTo>
                    <a:pt x="2023" y="0"/>
                    <a:pt x="1904" y="26"/>
                    <a:pt x="1813" y="79"/>
                  </a:cubicBezTo>
                  <a:lnTo>
                    <a:pt x="149" y="1039"/>
                  </a:lnTo>
                  <a:cubicBezTo>
                    <a:pt x="35" y="1104"/>
                    <a:pt x="0" y="1195"/>
                    <a:pt x="28" y="1279"/>
                  </a:cubicBezTo>
                  <a:cubicBezTo>
                    <a:pt x="17" y="1311"/>
                    <a:pt x="17" y="1346"/>
                    <a:pt x="28" y="1377"/>
                  </a:cubicBezTo>
                  <a:cubicBezTo>
                    <a:pt x="17" y="1410"/>
                    <a:pt x="17" y="1444"/>
                    <a:pt x="28" y="1476"/>
                  </a:cubicBezTo>
                  <a:cubicBezTo>
                    <a:pt x="17" y="1507"/>
                    <a:pt x="17" y="1541"/>
                    <a:pt x="28" y="1574"/>
                  </a:cubicBezTo>
                  <a:cubicBezTo>
                    <a:pt x="17" y="1605"/>
                    <a:pt x="17" y="1640"/>
                    <a:pt x="28" y="1672"/>
                  </a:cubicBezTo>
                  <a:cubicBezTo>
                    <a:pt x="17" y="1703"/>
                    <a:pt x="17" y="1738"/>
                    <a:pt x="28" y="1769"/>
                  </a:cubicBezTo>
                  <a:cubicBezTo>
                    <a:pt x="0" y="1855"/>
                    <a:pt x="36" y="1944"/>
                    <a:pt x="149" y="2009"/>
                  </a:cubicBezTo>
                  <a:lnTo>
                    <a:pt x="1813" y="2970"/>
                  </a:lnTo>
                  <a:cubicBezTo>
                    <a:pt x="1904" y="3023"/>
                    <a:pt x="2023" y="3050"/>
                    <a:pt x="2143" y="3050"/>
                  </a:cubicBezTo>
                  <a:cubicBezTo>
                    <a:pt x="2262" y="3050"/>
                    <a:pt x="2382" y="3023"/>
                    <a:pt x="2474" y="2970"/>
                  </a:cubicBezTo>
                  <a:lnTo>
                    <a:pt x="4136" y="2009"/>
                  </a:lnTo>
                  <a:cubicBezTo>
                    <a:pt x="4250" y="1944"/>
                    <a:pt x="4285" y="1855"/>
                    <a:pt x="4257" y="1769"/>
                  </a:cubicBezTo>
                  <a:cubicBezTo>
                    <a:pt x="4268" y="1738"/>
                    <a:pt x="4268" y="1703"/>
                    <a:pt x="4257" y="1672"/>
                  </a:cubicBezTo>
                  <a:cubicBezTo>
                    <a:pt x="4268" y="1640"/>
                    <a:pt x="4268" y="1605"/>
                    <a:pt x="4257" y="1574"/>
                  </a:cubicBezTo>
                  <a:cubicBezTo>
                    <a:pt x="4268" y="1542"/>
                    <a:pt x="4268" y="1507"/>
                    <a:pt x="4257" y="1476"/>
                  </a:cubicBezTo>
                  <a:cubicBezTo>
                    <a:pt x="4268" y="1444"/>
                    <a:pt x="4268" y="1410"/>
                    <a:pt x="4257" y="1377"/>
                  </a:cubicBezTo>
                  <a:cubicBezTo>
                    <a:pt x="4268" y="1346"/>
                    <a:pt x="4268" y="1311"/>
                    <a:pt x="4257" y="1279"/>
                  </a:cubicBezTo>
                  <a:cubicBezTo>
                    <a:pt x="4285" y="1195"/>
                    <a:pt x="4251" y="1104"/>
                    <a:pt x="4136" y="1039"/>
                  </a:cubicBezTo>
                  <a:lnTo>
                    <a:pt x="2474" y="79"/>
                  </a:lnTo>
                  <a:cubicBezTo>
                    <a:pt x="2382" y="26"/>
                    <a:pt x="2262" y="0"/>
                    <a:pt x="2143" y="0"/>
                  </a:cubicBezTo>
                  <a:close/>
                </a:path>
              </a:pathLst>
            </a:custGeom>
            <a:solidFill>
              <a:srgbClr val="BF28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5"/>
            <p:cNvSpPr/>
            <p:nvPr/>
          </p:nvSpPr>
          <p:spPr>
            <a:xfrm>
              <a:off x="1915650" y="2200900"/>
              <a:ext cx="50775" cy="58150"/>
            </a:xfrm>
            <a:custGeom>
              <a:rect b="b" l="l" r="r" t="t"/>
              <a:pathLst>
                <a:path extrusionOk="0" h="2326" w="2031">
                  <a:moveTo>
                    <a:pt x="717" y="0"/>
                  </a:moveTo>
                  <a:lnTo>
                    <a:pt x="149" y="328"/>
                  </a:lnTo>
                  <a:cubicBezTo>
                    <a:pt x="35" y="393"/>
                    <a:pt x="0" y="484"/>
                    <a:pt x="28" y="568"/>
                  </a:cubicBezTo>
                  <a:cubicBezTo>
                    <a:pt x="17" y="600"/>
                    <a:pt x="17" y="635"/>
                    <a:pt x="28" y="666"/>
                  </a:cubicBezTo>
                  <a:cubicBezTo>
                    <a:pt x="17" y="699"/>
                    <a:pt x="17" y="733"/>
                    <a:pt x="28" y="764"/>
                  </a:cubicBezTo>
                  <a:cubicBezTo>
                    <a:pt x="17" y="796"/>
                    <a:pt x="17" y="830"/>
                    <a:pt x="28" y="863"/>
                  </a:cubicBezTo>
                  <a:cubicBezTo>
                    <a:pt x="17" y="894"/>
                    <a:pt x="17" y="929"/>
                    <a:pt x="28" y="961"/>
                  </a:cubicBezTo>
                  <a:cubicBezTo>
                    <a:pt x="17" y="992"/>
                    <a:pt x="17" y="1027"/>
                    <a:pt x="28" y="1058"/>
                  </a:cubicBezTo>
                  <a:cubicBezTo>
                    <a:pt x="0" y="1143"/>
                    <a:pt x="35" y="1233"/>
                    <a:pt x="149" y="1298"/>
                  </a:cubicBezTo>
                  <a:lnTo>
                    <a:pt x="1813" y="2259"/>
                  </a:lnTo>
                  <a:cubicBezTo>
                    <a:pt x="1874" y="2295"/>
                    <a:pt x="1951" y="2314"/>
                    <a:pt x="2031" y="2325"/>
                  </a:cubicBezTo>
                  <a:lnTo>
                    <a:pt x="2031" y="549"/>
                  </a:lnTo>
                  <a:lnTo>
                    <a:pt x="717" y="0"/>
                  </a:lnTo>
                  <a:close/>
                </a:path>
              </a:pathLst>
            </a:custGeom>
            <a:solidFill>
              <a:srgbClr val="E747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5"/>
            <p:cNvSpPr/>
            <p:nvPr/>
          </p:nvSpPr>
          <p:spPr>
            <a:xfrm>
              <a:off x="1914800" y="2178250"/>
              <a:ext cx="108850" cy="61550"/>
            </a:xfrm>
            <a:custGeom>
              <a:rect b="b" l="l" r="r" t="t"/>
              <a:pathLst>
                <a:path extrusionOk="0" h="2462" w="4354">
                  <a:moveTo>
                    <a:pt x="2177" y="1"/>
                  </a:moveTo>
                  <a:cubicBezTo>
                    <a:pt x="2057" y="1"/>
                    <a:pt x="1938" y="27"/>
                    <a:pt x="1847" y="80"/>
                  </a:cubicBezTo>
                  <a:lnTo>
                    <a:pt x="183" y="1040"/>
                  </a:lnTo>
                  <a:cubicBezTo>
                    <a:pt x="0" y="1145"/>
                    <a:pt x="0" y="1316"/>
                    <a:pt x="183" y="1421"/>
                  </a:cubicBezTo>
                  <a:lnTo>
                    <a:pt x="1847" y="2383"/>
                  </a:lnTo>
                  <a:cubicBezTo>
                    <a:pt x="1938" y="2436"/>
                    <a:pt x="2057" y="2462"/>
                    <a:pt x="2177" y="2462"/>
                  </a:cubicBezTo>
                  <a:cubicBezTo>
                    <a:pt x="2296" y="2462"/>
                    <a:pt x="2416" y="2436"/>
                    <a:pt x="2508" y="2383"/>
                  </a:cubicBezTo>
                  <a:lnTo>
                    <a:pt x="4170" y="1421"/>
                  </a:lnTo>
                  <a:cubicBezTo>
                    <a:pt x="4354" y="1316"/>
                    <a:pt x="4354" y="1146"/>
                    <a:pt x="4170" y="1040"/>
                  </a:cubicBezTo>
                  <a:lnTo>
                    <a:pt x="2508" y="80"/>
                  </a:lnTo>
                  <a:cubicBezTo>
                    <a:pt x="2416" y="27"/>
                    <a:pt x="2296" y="1"/>
                    <a:pt x="2177" y="1"/>
                  </a:cubicBez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5"/>
            <p:cNvSpPr/>
            <p:nvPr/>
          </p:nvSpPr>
          <p:spPr>
            <a:xfrm>
              <a:off x="1538050" y="2065650"/>
              <a:ext cx="107150" cy="76300"/>
            </a:xfrm>
            <a:custGeom>
              <a:rect b="b" l="l" r="r" t="t"/>
              <a:pathLst>
                <a:path extrusionOk="0" h="3052" w="4286">
                  <a:moveTo>
                    <a:pt x="2143" y="1"/>
                  </a:moveTo>
                  <a:cubicBezTo>
                    <a:pt x="2024" y="1"/>
                    <a:pt x="1904" y="27"/>
                    <a:pt x="1812" y="80"/>
                  </a:cubicBezTo>
                  <a:lnTo>
                    <a:pt x="149" y="1041"/>
                  </a:lnTo>
                  <a:cubicBezTo>
                    <a:pt x="36" y="1106"/>
                    <a:pt x="1" y="1197"/>
                    <a:pt x="29" y="1281"/>
                  </a:cubicBezTo>
                  <a:cubicBezTo>
                    <a:pt x="18" y="1312"/>
                    <a:pt x="18" y="1346"/>
                    <a:pt x="29" y="1379"/>
                  </a:cubicBezTo>
                  <a:cubicBezTo>
                    <a:pt x="18" y="1410"/>
                    <a:pt x="18" y="1445"/>
                    <a:pt x="29" y="1477"/>
                  </a:cubicBezTo>
                  <a:cubicBezTo>
                    <a:pt x="18" y="1509"/>
                    <a:pt x="18" y="1543"/>
                    <a:pt x="29" y="1575"/>
                  </a:cubicBezTo>
                  <a:cubicBezTo>
                    <a:pt x="18" y="1607"/>
                    <a:pt x="18" y="1641"/>
                    <a:pt x="29" y="1673"/>
                  </a:cubicBezTo>
                  <a:cubicBezTo>
                    <a:pt x="18" y="1705"/>
                    <a:pt x="18" y="1740"/>
                    <a:pt x="29" y="1771"/>
                  </a:cubicBezTo>
                  <a:cubicBezTo>
                    <a:pt x="1" y="1855"/>
                    <a:pt x="36" y="1946"/>
                    <a:pt x="149" y="2011"/>
                  </a:cubicBezTo>
                  <a:lnTo>
                    <a:pt x="1813" y="2972"/>
                  </a:lnTo>
                  <a:cubicBezTo>
                    <a:pt x="1904" y="3025"/>
                    <a:pt x="2024" y="3051"/>
                    <a:pt x="2143" y="3051"/>
                  </a:cubicBezTo>
                  <a:cubicBezTo>
                    <a:pt x="2263" y="3051"/>
                    <a:pt x="2382" y="3025"/>
                    <a:pt x="2473" y="2972"/>
                  </a:cubicBezTo>
                  <a:lnTo>
                    <a:pt x="4137" y="2011"/>
                  </a:lnTo>
                  <a:cubicBezTo>
                    <a:pt x="4251" y="1946"/>
                    <a:pt x="4284" y="1855"/>
                    <a:pt x="4258" y="1771"/>
                  </a:cubicBezTo>
                  <a:cubicBezTo>
                    <a:pt x="4269" y="1740"/>
                    <a:pt x="4269" y="1705"/>
                    <a:pt x="4258" y="1673"/>
                  </a:cubicBezTo>
                  <a:cubicBezTo>
                    <a:pt x="4269" y="1642"/>
                    <a:pt x="4269" y="1607"/>
                    <a:pt x="4258" y="1575"/>
                  </a:cubicBezTo>
                  <a:cubicBezTo>
                    <a:pt x="4269" y="1543"/>
                    <a:pt x="4269" y="1509"/>
                    <a:pt x="4258" y="1477"/>
                  </a:cubicBezTo>
                  <a:cubicBezTo>
                    <a:pt x="4269" y="1445"/>
                    <a:pt x="4269" y="1410"/>
                    <a:pt x="4258" y="1379"/>
                  </a:cubicBezTo>
                  <a:cubicBezTo>
                    <a:pt x="4269" y="1347"/>
                    <a:pt x="4269" y="1312"/>
                    <a:pt x="4258" y="1281"/>
                  </a:cubicBezTo>
                  <a:cubicBezTo>
                    <a:pt x="4286" y="1197"/>
                    <a:pt x="4251" y="1106"/>
                    <a:pt x="4137" y="1041"/>
                  </a:cubicBezTo>
                  <a:lnTo>
                    <a:pt x="2473" y="80"/>
                  </a:lnTo>
                  <a:cubicBezTo>
                    <a:pt x="2382" y="27"/>
                    <a:pt x="2263" y="1"/>
                    <a:pt x="2143" y="1"/>
                  </a:cubicBezTo>
                  <a:close/>
                </a:path>
              </a:pathLst>
            </a:custGeom>
            <a:solidFill>
              <a:srgbClr val="BF28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5"/>
            <p:cNvSpPr/>
            <p:nvPr/>
          </p:nvSpPr>
          <p:spPr>
            <a:xfrm>
              <a:off x="1538050" y="2083450"/>
              <a:ext cx="50775" cy="58150"/>
            </a:xfrm>
            <a:custGeom>
              <a:rect b="b" l="l" r="r" t="t"/>
              <a:pathLst>
                <a:path extrusionOk="0" h="2326" w="2031">
                  <a:moveTo>
                    <a:pt x="718" y="1"/>
                  </a:moveTo>
                  <a:lnTo>
                    <a:pt x="149" y="329"/>
                  </a:lnTo>
                  <a:cubicBezTo>
                    <a:pt x="36" y="394"/>
                    <a:pt x="1" y="485"/>
                    <a:pt x="29" y="569"/>
                  </a:cubicBezTo>
                  <a:cubicBezTo>
                    <a:pt x="18" y="600"/>
                    <a:pt x="18" y="634"/>
                    <a:pt x="29" y="667"/>
                  </a:cubicBezTo>
                  <a:cubicBezTo>
                    <a:pt x="18" y="698"/>
                    <a:pt x="18" y="733"/>
                    <a:pt x="29" y="765"/>
                  </a:cubicBezTo>
                  <a:cubicBezTo>
                    <a:pt x="18" y="797"/>
                    <a:pt x="18" y="831"/>
                    <a:pt x="29" y="862"/>
                  </a:cubicBezTo>
                  <a:cubicBezTo>
                    <a:pt x="18" y="895"/>
                    <a:pt x="18" y="929"/>
                    <a:pt x="29" y="961"/>
                  </a:cubicBezTo>
                  <a:cubicBezTo>
                    <a:pt x="18" y="993"/>
                    <a:pt x="18" y="1028"/>
                    <a:pt x="29" y="1059"/>
                  </a:cubicBezTo>
                  <a:cubicBezTo>
                    <a:pt x="1" y="1143"/>
                    <a:pt x="35" y="1234"/>
                    <a:pt x="149" y="1299"/>
                  </a:cubicBezTo>
                  <a:lnTo>
                    <a:pt x="1813" y="2260"/>
                  </a:lnTo>
                  <a:cubicBezTo>
                    <a:pt x="1875" y="2296"/>
                    <a:pt x="1951" y="2315"/>
                    <a:pt x="2030" y="2326"/>
                  </a:cubicBezTo>
                  <a:lnTo>
                    <a:pt x="2030" y="549"/>
                  </a:lnTo>
                  <a:lnTo>
                    <a:pt x="718" y="1"/>
                  </a:lnTo>
                  <a:close/>
                </a:path>
              </a:pathLst>
            </a:custGeom>
            <a:solidFill>
              <a:srgbClr val="E747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5"/>
            <p:cNvSpPr/>
            <p:nvPr/>
          </p:nvSpPr>
          <p:spPr>
            <a:xfrm>
              <a:off x="1537175" y="2060800"/>
              <a:ext cx="108875" cy="61575"/>
            </a:xfrm>
            <a:custGeom>
              <a:rect b="b" l="l" r="r" t="t"/>
              <a:pathLst>
                <a:path extrusionOk="0" h="2463" w="4355">
                  <a:moveTo>
                    <a:pt x="2178" y="1"/>
                  </a:moveTo>
                  <a:cubicBezTo>
                    <a:pt x="2059" y="1"/>
                    <a:pt x="1939" y="27"/>
                    <a:pt x="1848" y="80"/>
                  </a:cubicBezTo>
                  <a:lnTo>
                    <a:pt x="184" y="1041"/>
                  </a:lnTo>
                  <a:cubicBezTo>
                    <a:pt x="1" y="1146"/>
                    <a:pt x="1" y="1317"/>
                    <a:pt x="184" y="1422"/>
                  </a:cubicBezTo>
                  <a:lnTo>
                    <a:pt x="1848" y="2382"/>
                  </a:lnTo>
                  <a:cubicBezTo>
                    <a:pt x="1939" y="2436"/>
                    <a:pt x="2059" y="2462"/>
                    <a:pt x="2178" y="2462"/>
                  </a:cubicBezTo>
                  <a:cubicBezTo>
                    <a:pt x="2298" y="2462"/>
                    <a:pt x="2417" y="2436"/>
                    <a:pt x="2508" y="2382"/>
                  </a:cubicBezTo>
                  <a:lnTo>
                    <a:pt x="4172" y="1422"/>
                  </a:lnTo>
                  <a:cubicBezTo>
                    <a:pt x="4354" y="1317"/>
                    <a:pt x="4354" y="1146"/>
                    <a:pt x="4172" y="1041"/>
                  </a:cubicBezTo>
                  <a:lnTo>
                    <a:pt x="2508" y="80"/>
                  </a:lnTo>
                  <a:cubicBezTo>
                    <a:pt x="2417" y="27"/>
                    <a:pt x="2298" y="1"/>
                    <a:pt x="2178" y="1"/>
                  </a:cubicBez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5"/>
            <p:cNvSpPr/>
            <p:nvPr/>
          </p:nvSpPr>
          <p:spPr>
            <a:xfrm>
              <a:off x="1634925" y="2121575"/>
              <a:ext cx="107150" cy="76300"/>
            </a:xfrm>
            <a:custGeom>
              <a:rect b="b" l="l" r="r" t="t"/>
              <a:pathLst>
                <a:path extrusionOk="0" h="3052" w="4286">
                  <a:moveTo>
                    <a:pt x="2143" y="1"/>
                  </a:moveTo>
                  <a:cubicBezTo>
                    <a:pt x="2024" y="1"/>
                    <a:pt x="1904" y="27"/>
                    <a:pt x="1813" y="81"/>
                  </a:cubicBezTo>
                  <a:lnTo>
                    <a:pt x="149" y="1041"/>
                  </a:lnTo>
                  <a:cubicBezTo>
                    <a:pt x="35" y="1106"/>
                    <a:pt x="2" y="1197"/>
                    <a:pt x="28" y="1281"/>
                  </a:cubicBezTo>
                  <a:cubicBezTo>
                    <a:pt x="17" y="1313"/>
                    <a:pt x="17" y="1346"/>
                    <a:pt x="28" y="1379"/>
                  </a:cubicBezTo>
                  <a:cubicBezTo>
                    <a:pt x="17" y="1410"/>
                    <a:pt x="17" y="1445"/>
                    <a:pt x="28" y="1477"/>
                  </a:cubicBezTo>
                  <a:cubicBezTo>
                    <a:pt x="17" y="1509"/>
                    <a:pt x="17" y="1543"/>
                    <a:pt x="28" y="1574"/>
                  </a:cubicBezTo>
                  <a:cubicBezTo>
                    <a:pt x="17" y="1607"/>
                    <a:pt x="17" y="1641"/>
                    <a:pt x="28" y="1673"/>
                  </a:cubicBezTo>
                  <a:cubicBezTo>
                    <a:pt x="17" y="1705"/>
                    <a:pt x="17" y="1740"/>
                    <a:pt x="28" y="1771"/>
                  </a:cubicBezTo>
                  <a:cubicBezTo>
                    <a:pt x="0" y="1855"/>
                    <a:pt x="35" y="1946"/>
                    <a:pt x="149" y="2011"/>
                  </a:cubicBezTo>
                  <a:lnTo>
                    <a:pt x="1813" y="2972"/>
                  </a:lnTo>
                  <a:cubicBezTo>
                    <a:pt x="1904" y="3025"/>
                    <a:pt x="2024" y="3051"/>
                    <a:pt x="2143" y="3051"/>
                  </a:cubicBezTo>
                  <a:cubicBezTo>
                    <a:pt x="2263" y="3051"/>
                    <a:pt x="2383" y="3025"/>
                    <a:pt x="2474" y="2972"/>
                  </a:cubicBezTo>
                  <a:lnTo>
                    <a:pt x="4138" y="2011"/>
                  </a:lnTo>
                  <a:cubicBezTo>
                    <a:pt x="4250" y="1946"/>
                    <a:pt x="4285" y="1855"/>
                    <a:pt x="4259" y="1771"/>
                  </a:cubicBezTo>
                  <a:cubicBezTo>
                    <a:pt x="4269" y="1740"/>
                    <a:pt x="4269" y="1705"/>
                    <a:pt x="4259" y="1673"/>
                  </a:cubicBezTo>
                  <a:cubicBezTo>
                    <a:pt x="4269" y="1641"/>
                    <a:pt x="4269" y="1607"/>
                    <a:pt x="4259" y="1576"/>
                  </a:cubicBezTo>
                  <a:cubicBezTo>
                    <a:pt x="4269" y="1543"/>
                    <a:pt x="4269" y="1509"/>
                    <a:pt x="4259" y="1477"/>
                  </a:cubicBezTo>
                  <a:cubicBezTo>
                    <a:pt x="4269" y="1445"/>
                    <a:pt x="4269" y="1410"/>
                    <a:pt x="4259" y="1379"/>
                  </a:cubicBezTo>
                  <a:cubicBezTo>
                    <a:pt x="4269" y="1348"/>
                    <a:pt x="4269" y="1313"/>
                    <a:pt x="4259" y="1281"/>
                  </a:cubicBezTo>
                  <a:cubicBezTo>
                    <a:pt x="4285" y="1197"/>
                    <a:pt x="4251" y="1106"/>
                    <a:pt x="4138" y="1041"/>
                  </a:cubicBezTo>
                  <a:lnTo>
                    <a:pt x="2474" y="81"/>
                  </a:lnTo>
                  <a:cubicBezTo>
                    <a:pt x="2383" y="27"/>
                    <a:pt x="2263" y="1"/>
                    <a:pt x="2143" y="1"/>
                  </a:cubicBezTo>
                  <a:close/>
                </a:path>
              </a:pathLst>
            </a:custGeom>
            <a:solidFill>
              <a:srgbClr val="BF28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5"/>
            <p:cNvSpPr/>
            <p:nvPr/>
          </p:nvSpPr>
          <p:spPr>
            <a:xfrm>
              <a:off x="1634925" y="2139375"/>
              <a:ext cx="50800" cy="58150"/>
            </a:xfrm>
            <a:custGeom>
              <a:rect b="b" l="l" r="r" t="t"/>
              <a:pathLst>
                <a:path extrusionOk="0" h="2326" w="2032">
                  <a:moveTo>
                    <a:pt x="717" y="1"/>
                  </a:moveTo>
                  <a:lnTo>
                    <a:pt x="149" y="329"/>
                  </a:lnTo>
                  <a:cubicBezTo>
                    <a:pt x="35" y="394"/>
                    <a:pt x="2" y="485"/>
                    <a:pt x="28" y="569"/>
                  </a:cubicBezTo>
                  <a:cubicBezTo>
                    <a:pt x="17" y="601"/>
                    <a:pt x="17" y="634"/>
                    <a:pt x="28" y="667"/>
                  </a:cubicBezTo>
                  <a:cubicBezTo>
                    <a:pt x="17" y="698"/>
                    <a:pt x="17" y="733"/>
                    <a:pt x="28" y="765"/>
                  </a:cubicBezTo>
                  <a:cubicBezTo>
                    <a:pt x="17" y="797"/>
                    <a:pt x="17" y="831"/>
                    <a:pt x="28" y="862"/>
                  </a:cubicBezTo>
                  <a:cubicBezTo>
                    <a:pt x="17" y="895"/>
                    <a:pt x="17" y="929"/>
                    <a:pt x="28" y="961"/>
                  </a:cubicBezTo>
                  <a:cubicBezTo>
                    <a:pt x="17" y="993"/>
                    <a:pt x="17" y="1028"/>
                    <a:pt x="28" y="1059"/>
                  </a:cubicBezTo>
                  <a:cubicBezTo>
                    <a:pt x="0" y="1143"/>
                    <a:pt x="35" y="1234"/>
                    <a:pt x="149" y="1299"/>
                  </a:cubicBezTo>
                  <a:lnTo>
                    <a:pt x="1813" y="2260"/>
                  </a:lnTo>
                  <a:cubicBezTo>
                    <a:pt x="1875" y="2296"/>
                    <a:pt x="1952" y="2315"/>
                    <a:pt x="2031" y="2326"/>
                  </a:cubicBezTo>
                  <a:lnTo>
                    <a:pt x="2031" y="549"/>
                  </a:lnTo>
                  <a:lnTo>
                    <a:pt x="717" y="1"/>
                  </a:lnTo>
                  <a:close/>
                </a:path>
              </a:pathLst>
            </a:custGeom>
            <a:solidFill>
              <a:srgbClr val="E747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5"/>
            <p:cNvSpPr/>
            <p:nvPr/>
          </p:nvSpPr>
          <p:spPr>
            <a:xfrm>
              <a:off x="1634075" y="2116725"/>
              <a:ext cx="108825" cy="61575"/>
            </a:xfrm>
            <a:custGeom>
              <a:rect b="b" l="l" r="r" t="t"/>
              <a:pathLst>
                <a:path extrusionOk="0" h="2463" w="4353">
                  <a:moveTo>
                    <a:pt x="2177" y="1"/>
                  </a:moveTo>
                  <a:cubicBezTo>
                    <a:pt x="2057" y="1"/>
                    <a:pt x="1938" y="27"/>
                    <a:pt x="1847" y="80"/>
                  </a:cubicBezTo>
                  <a:lnTo>
                    <a:pt x="183" y="1041"/>
                  </a:lnTo>
                  <a:cubicBezTo>
                    <a:pt x="1" y="1146"/>
                    <a:pt x="1" y="1316"/>
                    <a:pt x="183" y="1422"/>
                  </a:cubicBezTo>
                  <a:lnTo>
                    <a:pt x="1847" y="2383"/>
                  </a:lnTo>
                  <a:cubicBezTo>
                    <a:pt x="1938" y="2436"/>
                    <a:pt x="2057" y="2462"/>
                    <a:pt x="2177" y="2462"/>
                  </a:cubicBezTo>
                  <a:cubicBezTo>
                    <a:pt x="2296" y="2462"/>
                    <a:pt x="2416" y="2436"/>
                    <a:pt x="2507" y="2383"/>
                  </a:cubicBezTo>
                  <a:lnTo>
                    <a:pt x="4171" y="1422"/>
                  </a:lnTo>
                  <a:cubicBezTo>
                    <a:pt x="4353" y="1317"/>
                    <a:pt x="4353" y="1146"/>
                    <a:pt x="4171" y="1041"/>
                  </a:cubicBezTo>
                  <a:lnTo>
                    <a:pt x="2507" y="80"/>
                  </a:lnTo>
                  <a:cubicBezTo>
                    <a:pt x="2416" y="27"/>
                    <a:pt x="2296" y="1"/>
                    <a:pt x="2177" y="1"/>
                  </a:cubicBez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5"/>
            <p:cNvSpPr/>
            <p:nvPr/>
          </p:nvSpPr>
          <p:spPr>
            <a:xfrm>
              <a:off x="1731825" y="2177500"/>
              <a:ext cx="107100" cy="76275"/>
            </a:xfrm>
            <a:custGeom>
              <a:rect b="b" l="l" r="r" t="t"/>
              <a:pathLst>
                <a:path extrusionOk="0" h="3051" w="4284">
                  <a:moveTo>
                    <a:pt x="2141" y="1"/>
                  </a:moveTo>
                  <a:cubicBezTo>
                    <a:pt x="2022" y="1"/>
                    <a:pt x="1902" y="28"/>
                    <a:pt x="1811" y="81"/>
                  </a:cubicBezTo>
                  <a:lnTo>
                    <a:pt x="147" y="1041"/>
                  </a:lnTo>
                  <a:cubicBezTo>
                    <a:pt x="34" y="1106"/>
                    <a:pt x="0" y="1196"/>
                    <a:pt x="27" y="1280"/>
                  </a:cubicBezTo>
                  <a:cubicBezTo>
                    <a:pt x="16" y="1313"/>
                    <a:pt x="16" y="1346"/>
                    <a:pt x="27" y="1379"/>
                  </a:cubicBezTo>
                  <a:cubicBezTo>
                    <a:pt x="16" y="1410"/>
                    <a:pt x="16" y="1445"/>
                    <a:pt x="27" y="1477"/>
                  </a:cubicBezTo>
                  <a:cubicBezTo>
                    <a:pt x="16" y="1509"/>
                    <a:pt x="16" y="1543"/>
                    <a:pt x="27" y="1574"/>
                  </a:cubicBezTo>
                  <a:cubicBezTo>
                    <a:pt x="16" y="1607"/>
                    <a:pt x="16" y="1641"/>
                    <a:pt x="27" y="1673"/>
                  </a:cubicBezTo>
                  <a:cubicBezTo>
                    <a:pt x="16" y="1705"/>
                    <a:pt x="16" y="1740"/>
                    <a:pt x="27" y="1771"/>
                  </a:cubicBezTo>
                  <a:cubicBezTo>
                    <a:pt x="0" y="1856"/>
                    <a:pt x="34" y="1946"/>
                    <a:pt x="147" y="2011"/>
                  </a:cubicBezTo>
                  <a:lnTo>
                    <a:pt x="1811" y="2972"/>
                  </a:lnTo>
                  <a:cubicBezTo>
                    <a:pt x="1902" y="3024"/>
                    <a:pt x="2022" y="3050"/>
                    <a:pt x="2141" y="3050"/>
                  </a:cubicBezTo>
                  <a:cubicBezTo>
                    <a:pt x="2261" y="3050"/>
                    <a:pt x="2380" y="3024"/>
                    <a:pt x="2471" y="2972"/>
                  </a:cubicBezTo>
                  <a:lnTo>
                    <a:pt x="4136" y="2011"/>
                  </a:lnTo>
                  <a:cubicBezTo>
                    <a:pt x="4249" y="1946"/>
                    <a:pt x="4284" y="1856"/>
                    <a:pt x="4257" y="1771"/>
                  </a:cubicBezTo>
                  <a:cubicBezTo>
                    <a:pt x="4267" y="1740"/>
                    <a:pt x="4267" y="1705"/>
                    <a:pt x="4257" y="1673"/>
                  </a:cubicBezTo>
                  <a:cubicBezTo>
                    <a:pt x="4267" y="1641"/>
                    <a:pt x="4267" y="1607"/>
                    <a:pt x="4257" y="1574"/>
                  </a:cubicBezTo>
                  <a:cubicBezTo>
                    <a:pt x="4267" y="1543"/>
                    <a:pt x="4267" y="1509"/>
                    <a:pt x="4257" y="1477"/>
                  </a:cubicBezTo>
                  <a:cubicBezTo>
                    <a:pt x="4267" y="1445"/>
                    <a:pt x="4267" y="1410"/>
                    <a:pt x="4257" y="1379"/>
                  </a:cubicBezTo>
                  <a:cubicBezTo>
                    <a:pt x="4267" y="1346"/>
                    <a:pt x="4267" y="1313"/>
                    <a:pt x="4257" y="1281"/>
                  </a:cubicBezTo>
                  <a:cubicBezTo>
                    <a:pt x="4284" y="1197"/>
                    <a:pt x="4250" y="1106"/>
                    <a:pt x="4136" y="1041"/>
                  </a:cubicBezTo>
                  <a:lnTo>
                    <a:pt x="2472" y="81"/>
                  </a:lnTo>
                  <a:cubicBezTo>
                    <a:pt x="2381" y="28"/>
                    <a:pt x="2261" y="1"/>
                    <a:pt x="2141" y="1"/>
                  </a:cubicBezTo>
                  <a:close/>
                </a:path>
              </a:pathLst>
            </a:custGeom>
            <a:solidFill>
              <a:srgbClr val="BF28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5"/>
            <p:cNvSpPr/>
            <p:nvPr/>
          </p:nvSpPr>
          <p:spPr>
            <a:xfrm>
              <a:off x="1731775" y="2195300"/>
              <a:ext cx="50800" cy="58175"/>
            </a:xfrm>
            <a:custGeom>
              <a:rect b="b" l="l" r="r" t="t"/>
              <a:pathLst>
                <a:path extrusionOk="0" h="2327" w="2032">
                  <a:moveTo>
                    <a:pt x="718" y="1"/>
                  </a:moveTo>
                  <a:lnTo>
                    <a:pt x="149" y="329"/>
                  </a:lnTo>
                  <a:cubicBezTo>
                    <a:pt x="36" y="394"/>
                    <a:pt x="2" y="484"/>
                    <a:pt x="29" y="568"/>
                  </a:cubicBezTo>
                  <a:cubicBezTo>
                    <a:pt x="18" y="601"/>
                    <a:pt x="18" y="634"/>
                    <a:pt x="29" y="667"/>
                  </a:cubicBezTo>
                  <a:cubicBezTo>
                    <a:pt x="18" y="698"/>
                    <a:pt x="18" y="733"/>
                    <a:pt x="29" y="765"/>
                  </a:cubicBezTo>
                  <a:cubicBezTo>
                    <a:pt x="18" y="797"/>
                    <a:pt x="18" y="831"/>
                    <a:pt x="29" y="862"/>
                  </a:cubicBezTo>
                  <a:cubicBezTo>
                    <a:pt x="18" y="895"/>
                    <a:pt x="18" y="929"/>
                    <a:pt x="29" y="961"/>
                  </a:cubicBezTo>
                  <a:cubicBezTo>
                    <a:pt x="18" y="993"/>
                    <a:pt x="18" y="1028"/>
                    <a:pt x="29" y="1059"/>
                  </a:cubicBezTo>
                  <a:cubicBezTo>
                    <a:pt x="1" y="1144"/>
                    <a:pt x="36" y="1234"/>
                    <a:pt x="149" y="1299"/>
                  </a:cubicBezTo>
                  <a:lnTo>
                    <a:pt x="1813" y="2260"/>
                  </a:lnTo>
                  <a:cubicBezTo>
                    <a:pt x="1875" y="2296"/>
                    <a:pt x="1952" y="2314"/>
                    <a:pt x="2032" y="2326"/>
                  </a:cubicBezTo>
                  <a:lnTo>
                    <a:pt x="2032" y="549"/>
                  </a:lnTo>
                  <a:lnTo>
                    <a:pt x="718" y="1"/>
                  </a:lnTo>
                  <a:close/>
                </a:path>
              </a:pathLst>
            </a:custGeom>
            <a:solidFill>
              <a:srgbClr val="E747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5"/>
            <p:cNvSpPr/>
            <p:nvPr/>
          </p:nvSpPr>
          <p:spPr>
            <a:xfrm>
              <a:off x="1730950" y="2172675"/>
              <a:ext cx="108850" cy="61550"/>
            </a:xfrm>
            <a:custGeom>
              <a:rect b="b" l="l" r="r" t="t"/>
              <a:pathLst>
                <a:path extrusionOk="0" h="2462" w="4354">
                  <a:moveTo>
                    <a:pt x="2176" y="1"/>
                  </a:moveTo>
                  <a:cubicBezTo>
                    <a:pt x="2057" y="1"/>
                    <a:pt x="1937" y="27"/>
                    <a:pt x="1846" y="79"/>
                  </a:cubicBezTo>
                  <a:lnTo>
                    <a:pt x="182" y="1040"/>
                  </a:lnTo>
                  <a:cubicBezTo>
                    <a:pt x="0" y="1145"/>
                    <a:pt x="0" y="1315"/>
                    <a:pt x="182" y="1421"/>
                  </a:cubicBezTo>
                  <a:lnTo>
                    <a:pt x="1846" y="2382"/>
                  </a:lnTo>
                  <a:cubicBezTo>
                    <a:pt x="1937" y="2435"/>
                    <a:pt x="2057" y="2461"/>
                    <a:pt x="2177" y="2461"/>
                  </a:cubicBezTo>
                  <a:cubicBezTo>
                    <a:pt x="2297" y="2461"/>
                    <a:pt x="2416" y="2435"/>
                    <a:pt x="2507" y="2382"/>
                  </a:cubicBezTo>
                  <a:lnTo>
                    <a:pt x="4171" y="1421"/>
                  </a:lnTo>
                  <a:cubicBezTo>
                    <a:pt x="4354" y="1316"/>
                    <a:pt x="4354" y="1145"/>
                    <a:pt x="4171" y="1040"/>
                  </a:cubicBezTo>
                  <a:lnTo>
                    <a:pt x="2507" y="79"/>
                  </a:lnTo>
                  <a:cubicBezTo>
                    <a:pt x="2416" y="27"/>
                    <a:pt x="2296" y="1"/>
                    <a:pt x="2176" y="1"/>
                  </a:cubicBez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5"/>
            <p:cNvSpPr/>
            <p:nvPr/>
          </p:nvSpPr>
          <p:spPr>
            <a:xfrm>
              <a:off x="1828675" y="2233450"/>
              <a:ext cx="107100" cy="76250"/>
            </a:xfrm>
            <a:custGeom>
              <a:rect b="b" l="l" r="r" t="t"/>
              <a:pathLst>
                <a:path extrusionOk="0" h="3050" w="4284">
                  <a:moveTo>
                    <a:pt x="2142" y="0"/>
                  </a:moveTo>
                  <a:cubicBezTo>
                    <a:pt x="2023" y="0"/>
                    <a:pt x="1903" y="27"/>
                    <a:pt x="1812" y="80"/>
                  </a:cubicBezTo>
                  <a:lnTo>
                    <a:pt x="148" y="1040"/>
                  </a:lnTo>
                  <a:cubicBezTo>
                    <a:pt x="34" y="1105"/>
                    <a:pt x="1" y="1195"/>
                    <a:pt x="27" y="1280"/>
                  </a:cubicBezTo>
                  <a:cubicBezTo>
                    <a:pt x="16" y="1312"/>
                    <a:pt x="16" y="1345"/>
                    <a:pt x="27" y="1378"/>
                  </a:cubicBezTo>
                  <a:cubicBezTo>
                    <a:pt x="16" y="1409"/>
                    <a:pt x="16" y="1444"/>
                    <a:pt x="27" y="1476"/>
                  </a:cubicBezTo>
                  <a:cubicBezTo>
                    <a:pt x="16" y="1507"/>
                    <a:pt x="16" y="1542"/>
                    <a:pt x="27" y="1573"/>
                  </a:cubicBezTo>
                  <a:cubicBezTo>
                    <a:pt x="16" y="1606"/>
                    <a:pt x="16" y="1640"/>
                    <a:pt x="27" y="1672"/>
                  </a:cubicBezTo>
                  <a:cubicBezTo>
                    <a:pt x="16" y="1704"/>
                    <a:pt x="16" y="1739"/>
                    <a:pt x="27" y="1770"/>
                  </a:cubicBezTo>
                  <a:cubicBezTo>
                    <a:pt x="1" y="1855"/>
                    <a:pt x="34" y="1945"/>
                    <a:pt x="148" y="2010"/>
                  </a:cubicBezTo>
                  <a:lnTo>
                    <a:pt x="1812" y="2971"/>
                  </a:lnTo>
                  <a:cubicBezTo>
                    <a:pt x="1903" y="3023"/>
                    <a:pt x="2023" y="3049"/>
                    <a:pt x="2142" y="3049"/>
                  </a:cubicBezTo>
                  <a:cubicBezTo>
                    <a:pt x="2262" y="3049"/>
                    <a:pt x="2382" y="3023"/>
                    <a:pt x="2473" y="2971"/>
                  </a:cubicBezTo>
                  <a:lnTo>
                    <a:pt x="4137" y="2010"/>
                  </a:lnTo>
                  <a:cubicBezTo>
                    <a:pt x="4250" y="1945"/>
                    <a:pt x="4284" y="1855"/>
                    <a:pt x="4257" y="1770"/>
                  </a:cubicBezTo>
                  <a:cubicBezTo>
                    <a:pt x="4268" y="1739"/>
                    <a:pt x="4268" y="1704"/>
                    <a:pt x="4257" y="1672"/>
                  </a:cubicBezTo>
                  <a:cubicBezTo>
                    <a:pt x="4268" y="1640"/>
                    <a:pt x="4268" y="1606"/>
                    <a:pt x="4257" y="1573"/>
                  </a:cubicBezTo>
                  <a:cubicBezTo>
                    <a:pt x="4268" y="1542"/>
                    <a:pt x="4268" y="1507"/>
                    <a:pt x="4257" y="1476"/>
                  </a:cubicBezTo>
                  <a:cubicBezTo>
                    <a:pt x="4268" y="1444"/>
                    <a:pt x="4268" y="1409"/>
                    <a:pt x="4257" y="1378"/>
                  </a:cubicBezTo>
                  <a:cubicBezTo>
                    <a:pt x="4268" y="1345"/>
                    <a:pt x="4268" y="1312"/>
                    <a:pt x="4257" y="1280"/>
                  </a:cubicBezTo>
                  <a:cubicBezTo>
                    <a:pt x="4284" y="1196"/>
                    <a:pt x="4250" y="1105"/>
                    <a:pt x="4137" y="1040"/>
                  </a:cubicBezTo>
                  <a:lnTo>
                    <a:pt x="2473" y="80"/>
                  </a:lnTo>
                  <a:cubicBezTo>
                    <a:pt x="2382" y="27"/>
                    <a:pt x="2262" y="0"/>
                    <a:pt x="2142" y="0"/>
                  </a:cubicBezTo>
                  <a:close/>
                </a:path>
              </a:pathLst>
            </a:custGeom>
            <a:solidFill>
              <a:srgbClr val="BF28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5"/>
            <p:cNvSpPr/>
            <p:nvPr/>
          </p:nvSpPr>
          <p:spPr>
            <a:xfrm>
              <a:off x="1828650" y="2251225"/>
              <a:ext cx="50800" cy="58175"/>
            </a:xfrm>
            <a:custGeom>
              <a:rect b="b" l="l" r="r" t="t"/>
              <a:pathLst>
                <a:path extrusionOk="0" h="2327" w="2032">
                  <a:moveTo>
                    <a:pt x="717" y="1"/>
                  </a:moveTo>
                  <a:lnTo>
                    <a:pt x="149" y="329"/>
                  </a:lnTo>
                  <a:cubicBezTo>
                    <a:pt x="35" y="394"/>
                    <a:pt x="2" y="484"/>
                    <a:pt x="28" y="569"/>
                  </a:cubicBezTo>
                  <a:cubicBezTo>
                    <a:pt x="17" y="601"/>
                    <a:pt x="17" y="634"/>
                    <a:pt x="28" y="667"/>
                  </a:cubicBezTo>
                  <a:cubicBezTo>
                    <a:pt x="17" y="698"/>
                    <a:pt x="17" y="733"/>
                    <a:pt x="28" y="765"/>
                  </a:cubicBezTo>
                  <a:cubicBezTo>
                    <a:pt x="17" y="796"/>
                    <a:pt x="17" y="831"/>
                    <a:pt x="28" y="862"/>
                  </a:cubicBezTo>
                  <a:cubicBezTo>
                    <a:pt x="17" y="895"/>
                    <a:pt x="17" y="929"/>
                    <a:pt x="28" y="961"/>
                  </a:cubicBezTo>
                  <a:cubicBezTo>
                    <a:pt x="17" y="993"/>
                    <a:pt x="17" y="1028"/>
                    <a:pt x="28" y="1059"/>
                  </a:cubicBezTo>
                  <a:cubicBezTo>
                    <a:pt x="0" y="1144"/>
                    <a:pt x="35" y="1234"/>
                    <a:pt x="149" y="1299"/>
                  </a:cubicBezTo>
                  <a:lnTo>
                    <a:pt x="1813" y="2260"/>
                  </a:lnTo>
                  <a:cubicBezTo>
                    <a:pt x="1875" y="2296"/>
                    <a:pt x="1951" y="2314"/>
                    <a:pt x="2031" y="2326"/>
                  </a:cubicBezTo>
                  <a:lnTo>
                    <a:pt x="2031" y="549"/>
                  </a:lnTo>
                  <a:lnTo>
                    <a:pt x="717" y="1"/>
                  </a:lnTo>
                  <a:close/>
                </a:path>
              </a:pathLst>
            </a:custGeom>
            <a:solidFill>
              <a:srgbClr val="E747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5"/>
            <p:cNvSpPr/>
            <p:nvPr/>
          </p:nvSpPr>
          <p:spPr>
            <a:xfrm>
              <a:off x="1827800" y="2228575"/>
              <a:ext cx="108850" cy="61550"/>
            </a:xfrm>
            <a:custGeom>
              <a:rect b="b" l="l" r="r" t="t"/>
              <a:pathLst>
                <a:path extrusionOk="0" h="2462" w="4354">
                  <a:moveTo>
                    <a:pt x="2177" y="1"/>
                  </a:moveTo>
                  <a:cubicBezTo>
                    <a:pt x="2057" y="1"/>
                    <a:pt x="1938" y="27"/>
                    <a:pt x="1847" y="80"/>
                  </a:cubicBezTo>
                  <a:lnTo>
                    <a:pt x="183" y="1041"/>
                  </a:lnTo>
                  <a:cubicBezTo>
                    <a:pt x="1" y="1146"/>
                    <a:pt x="1" y="1316"/>
                    <a:pt x="183" y="1422"/>
                  </a:cubicBezTo>
                  <a:lnTo>
                    <a:pt x="1847" y="2383"/>
                  </a:lnTo>
                  <a:cubicBezTo>
                    <a:pt x="1938" y="2435"/>
                    <a:pt x="2058" y="2461"/>
                    <a:pt x="2177" y="2461"/>
                  </a:cubicBezTo>
                  <a:cubicBezTo>
                    <a:pt x="2297" y="2461"/>
                    <a:pt x="2417" y="2435"/>
                    <a:pt x="2508" y="2383"/>
                  </a:cubicBezTo>
                  <a:lnTo>
                    <a:pt x="4172" y="1422"/>
                  </a:lnTo>
                  <a:cubicBezTo>
                    <a:pt x="4354" y="1317"/>
                    <a:pt x="4354" y="1146"/>
                    <a:pt x="4172" y="1041"/>
                  </a:cubicBezTo>
                  <a:lnTo>
                    <a:pt x="2508" y="80"/>
                  </a:lnTo>
                  <a:cubicBezTo>
                    <a:pt x="2416" y="27"/>
                    <a:pt x="2296" y="1"/>
                    <a:pt x="2177" y="1"/>
                  </a:cubicBez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46"/>
          <p:cNvSpPr txBox="1"/>
          <p:nvPr>
            <p:ph type="title"/>
          </p:nvPr>
        </p:nvSpPr>
        <p:spPr>
          <a:xfrm>
            <a:off x="3471971" y="344146"/>
            <a:ext cx="5056500" cy="84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GB"/>
              <a:t>Model Evaluation </a:t>
            </a:r>
            <a:endParaRPr/>
          </a:p>
        </p:txBody>
      </p:sp>
      <p:sp>
        <p:nvSpPr>
          <p:cNvPr id="1283" name="Google Shape;1283;p46"/>
          <p:cNvSpPr/>
          <p:nvPr/>
        </p:nvSpPr>
        <p:spPr>
          <a:xfrm rot="-5400000">
            <a:off x="4777550" y="113300"/>
            <a:ext cx="3099600" cy="5883600"/>
          </a:xfrm>
          <a:prstGeom prst="round2SameRect">
            <a:avLst>
              <a:gd fmla="val 5000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6"/>
          <p:cNvSpPr txBox="1"/>
          <p:nvPr>
            <p:ph idx="4294967295" type="subTitle"/>
          </p:nvPr>
        </p:nvSpPr>
        <p:spPr>
          <a:xfrm flipH="1">
            <a:off x="3780500" y="2129500"/>
            <a:ext cx="4642500" cy="11745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GB"/>
              <a:t>The use of pre-trained models</a:t>
            </a:r>
            <a:endParaRPr/>
          </a:p>
          <a:p>
            <a:pPr indent="-342900" lvl="0" marL="457200" rtl="0" algn="l">
              <a:lnSpc>
                <a:spcPct val="115000"/>
              </a:lnSpc>
              <a:spcBef>
                <a:spcPts val="0"/>
              </a:spcBef>
              <a:spcAft>
                <a:spcPts val="0"/>
              </a:spcAft>
              <a:buSzPts val="1800"/>
              <a:buChar char="●"/>
            </a:pPr>
            <a:r>
              <a:rPr lang="en-GB"/>
              <a:t>Context-heavy classification using other frameworks</a:t>
            </a:r>
            <a:endParaRPr/>
          </a:p>
        </p:txBody>
      </p:sp>
      <p:pic>
        <p:nvPicPr>
          <p:cNvPr id="1285" name="Google Shape;1285;p46"/>
          <p:cNvPicPr preferRelativeResize="0"/>
          <p:nvPr/>
        </p:nvPicPr>
        <p:blipFill>
          <a:blip r:embed="rId3">
            <a:alphaModFix/>
          </a:blip>
          <a:stretch>
            <a:fillRect/>
          </a:stretch>
        </p:blipFill>
        <p:spPr>
          <a:xfrm>
            <a:off x="-71825" y="2704900"/>
            <a:ext cx="3377075" cy="2498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4">
                                            <p:txEl>
                                              <p:pRg end="0" st="0"/>
                                            </p:txEl>
                                          </p:spTgt>
                                        </p:tgtEl>
                                        <p:attrNameLst>
                                          <p:attrName>style.visibility</p:attrName>
                                        </p:attrNameLst>
                                      </p:cBhvr>
                                      <p:to>
                                        <p:strVal val="visible"/>
                                      </p:to>
                                    </p:set>
                                    <p:animEffect filter="fade" transition="in">
                                      <p:cBhvr>
                                        <p:cTn dur="1000"/>
                                        <p:tgtEl>
                                          <p:spTgt spid="128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4">
                                            <p:txEl>
                                              <p:pRg end="1" st="1"/>
                                            </p:txEl>
                                          </p:spTgt>
                                        </p:tgtEl>
                                        <p:attrNameLst>
                                          <p:attrName>style.visibility</p:attrName>
                                        </p:attrNameLst>
                                      </p:cBhvr>
                                      <p:to>
                                        <p:strVal val="visible"/>
                                      </p:to>
                                    </p:set>
                                    <p:animEffect filter="fade" transition="in">
                                      <p:cBhvr>
                                        <p:cTn dur="1000"/>
                                        <p:tgtEl>
                                          <p:spTgt spid="128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5"/>
                                        </p:tgtEl>
                                        <p:attrNameLst>
                                          <p:attrName>style.visibility</p:attrName>
                                        </p:attrNameLst>
                                      </p:cBhvr>
                                      <p:to>
                                        <p:strVal val="visible"/>
                                      </p:to>
                                    </p:set>
                                    <p:animEffect filter="fade" transition="in">
                                      <p:cBhvr>
                                        <p:cTn dur="1000"/>
                                        <p:tgtEl>
                                          <p:spTgt spid="12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47"/>
          <p:cNvSpPr/>
          <p:nvPr/>
        </p:nvSpPr>
        <p:spPr>
          <a:xfrm>
            <a:off x="865500" y="-1134700"/>
            <a:ext cx="7413000" cy="7413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7"/>
          <p:cNvSpPr txBox="1"/>
          <p:nvPr>
            <p:ph type="ctrTitle"/>
          </p:nvPr>
        </p:nvSpPr>
        <p:spPr>
          <a:xfrm flipH="1">
            <a:off x="1619069" y="2506714"/>
            <a:ext cx="3690300" cy="45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Application</a:t>
            </a:r>
            <a:endParaRPr/>
          </a:p>
          <a:p>
            <a:pPr indent="0" lvl="0" marL="0" rtl="0" algn="l">
              <a:spcBef>
                <a:spcPts val="0"/>
              </a:spcBef>
              <a:spcAft>
                <a:spcPts val="0"/>
              </a:spcAft>
              <a:buNone/>
            </a:pPr>
            <a:r>
              <a:rPr lang="en-GB"/>
              <a:t>&amp;</a:t>
            </a:r>
            <a:endParaRPr/>
          </a:p>
          <a:p>
            <a:pPr indent="0" lvl="0" marL="0" rtl="0" algn="l">
              <a:spcBef>
                <a:spcPts val="0"/>
              </a:spcBef>
              <a:spcAft>
                <a:spcPts val="0"/>
              </a:spcAft>
              <a:buNone/>
            </a:pPr>
            <a:r>
              <a:rPr lang="en-GB"/>
              <a:t>Conclusion</a:t>
            </a:r>
            <a:endParaRPr/>
          </a:p>
        </p:txBody>
      </p:sp>
      <p:sp>
        <p:nvSpPr>
          <p:cNvPr id="1292" name="Google Shape;1292;p47"/>
          <p:cNvSpPr txBox="1"/>
          <p:nvPr>
            <p:ph idx="2" type="title"/>
          </p:nvPr>
        </p:nvSpPr>
        <p:spPr>
          <a:xfrm flipH="1">
            <a:off x="1619119" y="3637346"/>
            <a:ext cx="22407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rPr>
              <a:t>05</a:t>
            </a:r>
            <a:endParaRPr>
              <a:solidFill>
                <a:schemeClr val="lt1"/>
              </a:solidFill>
            </a:endParaRPr>
          </a:p>
        </p:txBody>
      </p:sp>
      <p:grpSp>
        <p:nvGrpSpPr>
          <p:cNvPr id="1293" name="Google Shape;1293;p47"/>
          <p:cNvGrpSpPr/>
          <p:nvPr/>
        </p:nvGrpSpPr>
        <p:grpSpPr>
          <a:xfrm>
            <a:off x="4971087" y="385375"/>
            <a:ext cx="3090276" cy="3180475"/>
            <a:chOff x="1264500" y="238125"/>
            <a:chExt cx="5090225" cy="5238800"/>
          </a:xfrm>
        </p:grpSpPr>
        <p:sp>
          <p:nvSpPr>
            <p:cNvPr id="1294" name="Google Shape;1294;p47"/>
            <p:cNvSpPr/>
            <p:nvPr/>
          </p:nvSpPr>
          <p:spPr>
            <a:xfrm>
              <a:off x="4795750" y="2346725"/>
              <a:ext cx="1445275" cy="3130150"/>
            </a:xfrm>
            <a:custGeom>
              <a:rect b="b" l="l" r="r" t="t"/>
              <a:pathLst>
                <a:path extrusionOk="0" h="125206" w="57811">
                  <a:moveTo>
                    <a:pt x="33164" y="0"/>
                  </a:moveTo>
                  <a:lnTo>
                    <a:pt x="0" y="125206"/>
                  </a:lnTo>
                  <a:lnTo>
                    <a:pt x="57811" y="90898"/>
                  </a:lnTo>
                  <a:lnTo>
                    <a:pt x="33164" y="0"/>
                  </a:lnTo>
                  <a:close/>
                </a:path>
              </a:pathLst>
            </a:custGeom>
            <a:solidFill>
              <a:srgbClr val="7CB0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7"/>
            <p:cNvSpPr/>
            <p:nvPr/>
          </p:nvSpPr>
          <p:spPr>
            <a:xfrm>
              <a:off x="4795625" y="2346750"/>
              <a:ext cx="879475" cy="3130175"/>
            </a:xfrm>
            <a:custGeom>
              <a:rect b="b" l="l" r="r" t="t"/>
              <a:pathLst>
                <a:path extrusionOk="0" h="125207" w="35179">
                  <a:moveTo>
                    <a:pt x="33172" y="1"/>
                  </a:moveTo>
                  <a:lnTo>
                    <a:pt x="1" y="125206"/>
                  </a:lnTo>
                  <a:lnTo>
                    <a:pt x="1" y="125206"/>
                  </a:lnTo>
                  <a:lnTo>
                    <a:pt x="5880" y="121717"/>
                  </a:lnTo>
                  <a:lnTo>
                    <a:pt x="35179" y="7411"/>
                  </a:lnTo>
                  <a:lnTo>
                    <a:pt x="33172" y="1"/>
                  </a:lnTo>
                  <a:close/>
                </a:path>
              </a:pathLst>
            </a:custGeom>
            <a:solidFill>
              <a:srgbClr val="90C4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7"/>
            <p:cNvSpPr/>
            <p:nvPr/>
          </p:nvSpPr>
          <p:spPr>
            <a:xfrm>
              <a:off x="5180300" y="2346725"/>
              <a:ext cx="1060725" cy="2272450"/>
            </a:xfrm>
            <a:custGeom>
              <a:rect b="b" l="l" r="r" t="t"/>
              <a:pathLst>
                <a:path extrusionOk="0" h="90898" w="42429">
                  <a:moveTo>
                    <a:pt x="17782" y="0"/>
                  </a:moveTo>
                  <a:lnTo>
                    <a:pt x="1" y="67393"/>
                  </a:lnTo>
                  <a:lnTo>
                    <a:pt x="42429" y="90898"/>
                  </a:lnTo>
                  <a:lnTo>
                    <a:pt x="42429" y="90898"/>
                  </a:lnTo>
                  <a:lnTo>
                    <a:pt x="17782" y="0"/>
                  </a:lnTo>
                  <a:close/>
                </a:path>
              </a:pathLst>
            </a:custGeom>
            <a:solidFill>
              <a:srgbClr val="5E7F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7"/>
            <p:cNvSpPr/>
            <p:nvPr/>
          </p:nvSpPr>
          <p:spPr>
            <a:xfrm>
              <a:off x="5445375" y="2346725"/>
              <a:ext cx="795650" cy="2272450"/>
            </a:xfrm>
            <a:custGeom>
              <a:rect b="b" l="l" r="r" t="t"/>
              <a:pathLst>
                <a:path extrusionOk="0" h="90898" w="31826">
                  <a:moveTo>
                    <a:pt x="7179" y="0"/>
                  </a:moveTo>
                  <a:lnTo>
                    <a:pt x="1" y="27207"/>
                  </a:lnTo>
                  <a:lnTo>
                    <a:pt x="14697" y="81409"/>
                  </a:lnTo>
                  <a:lnTo>
                    <a:pt x="31826" y="90898"/>
                  </a:lnTo>
                  <a:lnTo>
                    <a:pt x="7179" y="0"/>
                  </a:lnTo>
                  <a:close/>
                </a:path>
              </a:pathLst>
            </a:custGeom>
            <a:solidFill>
              <a:srgbClr val="4760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7"/>
            <p:cNvSpPr/>
            <p:nvPr/>
          </p:nvSpPr>
          <p:spPr>
            <a:xfrm>
              <a:off x="1264500" y="294575"/>
              <a:ext cx="4360425" cy="5182350"/>
            </a:xfrm>
            <a:custGeom>
              <a:rect b="b" l="l" r="r" t="t"/>
              <a:pathLst>
                <a:path extrusionOk="0" h="207294" w="174417">
                  <a:moveTo>
                    <a:pt x="33164" y="1"/>
                  </a:moveTo>
                  <a:lnTo>
                    <a:pt x="25034" y="30707"/>
                  </a:lnTo>
                  <a:lnTo>
                    <a:pt x="0" y="125206"/>
                  </a:lnTo>
                  <a:lnTo>
                    <a:pt x="141246" y="207293"/>
                  </a:lnTo>
                  <a:lnTo>
                    <a:pt x="166280" y="112792"/>
                  </a:lnTo>
                  <a:lnTo>
                    <a:pt x="174417" y="82088"/>
                  </a:lnTo>
                  <a:lnTo>
                    <a:pt x="33164" y="1"/>
                  </a:lnTo>
                  <a:close/>
                </a:path>
              </a:pathLst>
            </a:custGeom>
            <a:solidFill>
              <a:srgbClr val="C8E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7"/>
            <p:cNvSpPr/>
            <p:nvPr/>
          </p:nvSpPr>
          <p:spPr>
            <a:xfrm>
              <a:off x="4415200" y="2874700"/>
              <a:ext cx="550950" cy="649325"/>
            </a:xfrm>
            <a:custGeom>
              <a:rect b="b" l="l" r="r" t="t"/>
              <a:pathLst>
                <a:path extrusionOk="0" h="25973" w="22038">
                  <a:moveTo>
                    <a:pt x="6346" y="1"/>
                  </a:moveTo>
                  <a:cubicBezTo>
                    <a:pt x="5193" y="1"/>
                    <a:pt x="4099" y="761"/>
                    <a:pt x="3780" y="1982"/>
                  </a:cubicBezTo>
                  <a:lnTo>
                    <a:pt x="303" y="15280"/>
                  </a:lnTo>
                  <a:cubicBezTo>
                    <a:pt x="1" y="16436"/>
                    <a:pt x="511" y="17652"/>
                    <a:pt x="1547" y="18247"/>
                  </a:cubicBezTo>
                  <a:lnTo>
                    <a:pt x="14376" y="25619"/>
                  </a:lnTo>
                  <a:cubicBezTo>
                    <a:pt x="14796" y="25861"/>
                    <a:pt x="15248" y="25973"/>
                    <a:pt x="15691" y="25973"/>
                  </a:cubicBezTo>
                  <a:cubicBezTo>
                    <a:pt x="16846" y="25973"/>
                    <a:pt x="17940" y="25213"/>
                    <a:pt x="18259" y="23993"/>
                  </a:cubicBezTo>
                  <a:lnTo>
                    <a:pt x="21735" y="10693"/>
                  </a:lnTo>
                  <a:cubicBezTo>
                    <a:pt x="22038" y="9537"/>
                    <a:pt x="21528" y="8322"/>
                    <a:pt x="20493" y="7727"/>
                  </a:cubicBezTo>
                  <a:lnTo>
                    <a:pt x="7663" y="355"/>
                  </a:lnTo>
                  <a:cubicBezTo>
                    <a:pt x="7242" y="113"/>
                    <a:pt x="6790" y="1"/>
                    <a:pt x="6346" y="1"/>
                  </a:cubicBez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7"/>
            <p:cNvSpPr/>
            <p:nvPr/>
          </p:nvSpPr>
          <p:spPr>
            <a:xfrm>
              <a:off x="4229850" y="3533725"/>
              <a:ext cx="550950" cy="649325"/>
            </a:xfrm>
            <a:custGeom>
              <a:rect b="b" l="l" r="r" t="t"/>
              <a:pathLst>
                <a:path extrusionOk="0" h="25973" w="22038">
                  <a:moveTo>
                    <a:pt x="6347" y="0"/>
                  </a:moveTo>
                  <a:cubicBezTo>
                    <a:pt x="5193" y="0"/>
                    <a:pt x="4099" y="761"/>
                    <a:pt x="3780" y="1981"/>
                  </a:cubicBezTo>
                  <a:lnTo>
                    <a:pt x="303" y="15280"/>
                  </a:lnTo>
                  <a:cubicBezTo>
                    <a:pt x="1" y="16436"/>
                    <a:pt x="510" y="17651"/>
                    <a:pt x="1547" y="18247"/>
                  </a:cubicBezTo>
                  <a:lnTo>
                    <a:pt x="14376" y="25620"/>
                  </a:lnTo>
                  <a:cubicBezTo>
                    <a:pt x="14796" y="25861"/>
                    <a:pt x="15248" y="25973"/>
                    <a:pt x="15691" y="25973"/>
                  </a:cubicBezTo>
                  <a:cubicBezTo>
                    <a:pt x="16845" y="25973"/>
                    <a:pt x="17940" y="25213"/>
                    <a:pt x="18258" y="23991"/>
                  </a:cubicBezTo>
                  <a:lnTo>
                    <a:pt x="21735" y="10693"/>
                  </a:lnTo>
                  <a:cubicBezTo>
                    <a:pt x="22037" y="9537"/>
                    <a:pt x="21528" y="8322"/>
                    <a:pt x="20493" y="7726"/>
                  </a:cubicBezTo>
                  <a:lnTo>
                    <a:pt x="7663" y="354"/>
                  </a:lnTo>
                  <a:cubicBezTo>
                    <a:pt x="7242" y="113"/>
                    <a:pt x="6790" y="0"/>
                    <a:pt x="6347" y="0"/>
                  </a:cubicBez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7"/>
            <p:cNvSpPr/>
            <p:nvPr/>
          </p:nvSpPr>
          <p:spPr>
            <a:xfrm>
              <a:off x="4023925" y="4203075"/>
              <a:ext cx="550925" cy="649325"/>
            </a:xfrm>
            <a:custGeom>
              <a:rect b="b" l="l" r="r" t="t"/>
              <a:pathLst>
                <a:path extrusionOk="0" h="25973" w="22037">
                  <a:moveTo>
                    <a:pt x="6345" y="0"/>
                  </a:moveTo>
                  <a:cubicBezTo>
                    <a:pt x="5192" y="0"/>
                    <a:pt x="4099" y="760"/>
                    <a:pt x="3779" y="1981"/>
                  </a:cubicBezTo>
                  <a:lnTo>
                    <a:pt x="303" y="15279"/>
                  </a:lnTo>
                  <a:cubicBezTo>
                    <a:pt x="0" y="16435"/>
                    <a:pt x="510" y="17650"/>
                    <a:pt x="1546" y="18246"/>
                  </a:cubicBezTo>
                  <a:lnTo>
                    <a:pt x="14375" y="25619"/>
                  </a:lnTo>
                  <a:cubicBezTo>
                    <a:pt x="14795" y="25860"/>
                    <a:pt x="15247" y="25972"/>
                    <a:pt x="15691" y="25972"/>
                  </a:cubicBezTo>
                  <a:cubicBezTo>
                    <a:pt x="16845" y="25972"/>
                    <a:pt x="17939" y="25212"/>
                    <a:pt x="18258" y="23992"/>
                  </a:cubicBezTo>
                  <a:lnTo>
                    <a:pt x="21734" y="10692"/>
                  </a:lnTo>
                  <a:cubicBezTo>
                    <a:pt x="22037" y="9536"/>
                    <a:pt x="21527" y="8321"/>
                    <a:pt x="20492" y="7725"/>
                  </a:cubicBezTo>
                  <a:lnTo>
                    <a:pt x="7662" y="354"/>
                  </a:lnTo>
                  <a:cubicBezTo>
                    <a:pt x="7241" y="112"/>
                    <a:pt x="6789" y="0"/>
                    <a:pt x="6345" y="0"/>
                  </a:cubicBez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7"/>
            <p:cNvSpPr/>
            <p:nvPr/>
          </p:nvSpPr>
          <p:spPr>
            <a:xfrm>
              <a:off x="1911825" y="294800"/>
              <a:ext cx="3713075" cy="2740425"/>
            </a:xfrm>
            <a:custGeom>
              <a:rect b="b" l="l" r="r" t="t"/>
              <a:pathLst>
                <a:path extrusionOk="0" h="109617" w="148523">
                  <a:moveTo>
                    <a:pt x="7291" y="0"/>
                  </a:moveTo>
                  <a:lnTo>
                    <a:pt x="0" y="27541"/>
                  </a:lnTo>
                  <a:lnTo>
                    <a:pt x="141228" y="109616"/>
                  </a:lnTo>
                  <a:lnTo>
                    <a:pt x="148522" y="82076"/>
                  </a:lnTo>
                  <a:lnTo>
                    <a:pt x="7291" y="0"/>
                  </a:ln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7"/>
            <p:cNvSpPr/>
            <p:nvPr/>
          </p:nvSpPr>
          <p:spPr>
            <a:xfrm>
              <a:off x="1911825" y="294800"/>
              <a:ext cx="3713075" cy="2740425"/>
            </a:xfrm>
            <a:custGeom>
              <a:rect b="b" l="l" r="r" t="t"/>
              <a:pathLst>
                <a:path extrusionOk="0" h="109617" w="148523">
                  <a:moveTo>
                    <a:pt x="7291" y="0"/>
                  </a:moveTo>
                  <a:lnTo>
                    <a:pt x="0" y="27541"/>
                  </a:lnTo>
                  <a:lnTo>
                    <a:pt x="141228" y="109616"/>
                  </a:lnTo>
                  <a:lnTo>
                    <a:pt x="148522" y="82076"/>
                  </a:lnTo>
                  <a:lnTo>
                    <a:pt x="7291" y="0"/>
                  </a:ln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7"/>
            <p:cNvSpPr/>
            <p:nvPr/>
          </p:nvSpPr>
          <p:spPr>
            <a:xfrm>
              <a:off x="2092250" y="241075"/>
              <a:ext cx="3645250" cy="2105600"/>
            </a:xfrm>
            <a:custGeom>
              <a:rect b="b" l="l" r="r" t="t"/>
              <a:pathLst>
                <a:path extrusionOk="0" h="84224" w="145810">
                  <a:moveTo>
                    <a:pt x="3" y="2234"/>
                  </a:moveTo>
                  <a:lnTo>
                    <a:pt x="0" y="2250"/>
                  </a:lnTo>
                  <a:lnTo>
                    <a:pt x="17" y="2242"/>
                  </a:lnTo>
                  <a:lnTo>
                    <a:pt x="3" y="2234"/>
                  </a:lnTo>
                  <a:close/>
                  <a:moveTo>
                    <a:pt x="4512" y="0"/>
                  </a:moveTo>
                  <a:lnTo>
                    <a:pt x="17" y="2242"/>
                  </a:lnTo>
                  <a:lnTo>
                    <a:pt x="141297" y="84223"/>
                  </a:lnTo>
                  <a:lnTo>
                    <a:pt x="145810" y="81907"/>
                  </a:lnTo>
                  <a:lnTo>
                    <a:pt x="4512" y="0"/>
                  </a:lnTo>
                  <a:close/>
                </a:path>
              </a:pathLst>
            </a:custGeom>
            <a:solidFill>
              <a:srgbClr val="FF89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7"/>
            <p:cNvSpPr/>
            <p:nvPr/>
          </p:nvSpPr>
          <p:spPr>
            <a:xfrm>
              <a:off x="2092250" y="296850"/>
              <a:ext cx="550" cy="575"/>
            </a:xfrm>
            <a:custGeom>
              <a:rect b="b" l="l" r="r" t="t"/>
              <a:pathLst>
                <a:path extrusionOk="0" h="23" w="22">
                  <a:moveTo>
                    <a:pt x="0" y="0"/>
                  </a:moveTo>
                  <a:lnTo>
                    <a:pt x="0" y="22"/>
                  </a:lnTo>
                  <a:lnTo>
                    <a:pt x="22" y="15"/>
                  </a:lnTo>
                  <a:lnTo>
                    <a:pt x="0" y="0"/>
                  </a:lnTo>
                  <a:close/>
                </a:path>
              </a:pathLst>
            </a:custGeom>
            <a:solidFill>
              <a:srgbClr val="FF89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7"/>
            <p:cNvSpPr/>
            <p:nvPr/>
          </p:nvSpPr>
          <p:spPr>
            <a:xfrm>
              <a:off x="2092750" y="241075"/>
              <a:ext cx="2922700" cy="1716900"/>
            </a:xfrm>
            <a:custGeom>
              <a:rect b="b" l="l" r="r" t="t"/>
              <a:pathLst>
                <a:path extrusionOk="0" h="68676" w="116908">
                  <a:moveTo>
                    <a:pt x="4491" y="0"/>
                  </a:moveTo>
                  <a:lnTo>
                    <a:pt x="0" y="2244"/>
                  </a:lnTo>
                  <a:lnTo>
                    <a:pt x="110533" y="66381"/>
                  </a:lnTo>
                  <a:lnTo>
                    <a:pt x="114482" y="68675"/>
                  </a:lnTo>
                  <a:cubicBezTo>
                    <a:pt x="115081" y="67374"/>
                    <a:pt x="115902" y="66188"/>
                    <a:pt x="116908" y="65168"/>
                  </a:cubicBezTo>
                  <a:lnTo>
                    <a:pt x="112841" y="62813"/>
                  </a:lnTo>
                  <a:lnTo>
                    <a:pt x="4491" y="0"/>
                  </a:lnTo>
                  <a:close/>
                </a:path>
              </a:pathLst>
            </a:custGeom>
            <a:solidFill>
              <a:srgbClr val="FF89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7"/>
            <p:cNvSpPr/>
            <p:nvPr/>
          </p:nvSpPr>
          <p:spPr>
            <a:xfrm>
              <a:off x="5624650" y="2346725"/>
              <a:ext cx="200" cy="500"/>
            </a:xfrm>
            <a:custGeom>
              <a:rect b="b" l="l" r="r" t="t"/>
              <a:pathLst>
                <a:path extrusionOk="0" h="20" w="8">
                  <a:moveTo>
                    <a:pt x="1" y="0"/>
                  </a:moveTo>
                  <a:lnTo>
                    <a:pt x="1" y="19"/>
                  </a:lnTo>
                  <a:lnTo>
                    <a:pt x="8" y="0"/>
                  </a:lnTo>
                  <a:close/>
                </a:path>
              </a:pathLst>
            </a:custGeom>
            <a:solidFill>
              <a:srgbClr val="86AA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7"/>
            <p:cNvSpPr/>
            <p:nvPr/>
          </p:nvSpPr>
          <p:spPr>
            <a:xfrm>
              <a:off x="4753375" y="2038750"/>
              <a:ext cx="290075" cy="483375"/>
            </a:xfrm>
            <a:custGeom>
              <a:rect b="b" l="l" r="r" t="t"/>
              <a:pathLst>
                <a:path extrusionOk="0" h="19335" w="11603">
                  <a:moveTo>
                    <a:pt x="1" y="0"/>
                  </a:moveTo>
                  <a:lnTo>
                    <a:pt x="44" y="12620"/>
                  </a:lnTo>
                  <a:lnTo>
                    <a:pt x="11603" y="19335"/>
                  </a:lnTo>
                  <a:lnTo>
                    <a:pt x="11560" y="6715"/>
                  </a:lnTo>
                  <a:lnTo>
                    <a:pt x="1" y="0"/>
                  </a:lnTo>
                  <a:close/>
                </a:path>
              </a:pathLst>
            </a:custGeom>
            <a:solidFill>
              <a:srgbClr val="FF89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7"/>
            <p:cNvSpPr/>
            <p:nvPr/>
          </p:nvSpPr>
          <p:spPr>
            <a:xfrm>
              <a:off x="4753375" y="2038750"/>
              <a:ext cx="290150" cy="483300"/>
            </a:xfrm>
            <a:custGeom>
              <a:rect b="b" l="l" r="r" t="t"/>
              <a:pathLst>
                <a:path extrusionOk="0" h="19332" w="11606">
                  <a:moveTo>
                    <a:pt x="1" y="0"/>
                  </a:moveTo>
                  <a:lnTo>
                    <a:pt x="21" y="5717"/>
                  </a:lnTo>
                  <a:lnTo>
                    <a:pt x="43" y="12617"/>
                  </a:lnTo>
                  <a:lnTo>
                    <a:pt x="11606" y="19332"/>
                  </a:lnTo>
                  <a:lnTo>
                    <a:pt x="11586" y="13900"/>
                  </a:lnTo>
                  <a:lnTo>
                    <a:pt x="11565" y="8723"/>
                  </a:lnTo>
                  <a:lnTo>
                    <a:pt x="11558" y="6715"/>
                  </a:lnTo>
                  <a:lnTo>
                    <a:pt x="4199" y="2439"/>
                  </a:lnTo>
                  <a:lnTo>
                    <a:pt x="1" y="0"/>
                  </a:lnTo>
                  <a:close/>
                </a:path>
              </a:pathLst>
            </a:custGeom>
            <a:solidFill>
              <a:srgbClr val="FF89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7"/>
            <p:cNvSpPr/>
            <p:nvPr/>
          </p:nvSpPr>
          <p:spPr>
            <a:xfrm>
              <a:off x="5025700" y="2196900"/>
              <a:ext cx="16825" cy="59800"/>
            </a:xfrm>
            <a:custGeom>
              <a:rect b="b" l="l" r="r" t="t"/>
              <a:pathLst>
                <a:path extrusionOk="0" h="2392" w="673">
                  <a:moveTo>
                    <a:pt x="0" y="0"/>
                  </a:moveTo>
                  <a:lnTo>
                    <a:pt x="672" y="2391"/>
                  </a:lnTo>
                  <a:lnTo>
                    <a:pt x="665" y="389"/>
                  </a:lnTo>
                  <a:lnTo>
                    <a:pt x="0" y="0"/>
                  </a:lnTo>
                  <a:close/>
                </a:path>
              </a:pathLst>
            </a:custGeom>
            <a:solidFill>
              <a:srgbClr val="FF89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7"/>
            <p:cNvSpPr/>
            <p:nvPr/>
          </p:nvSpPr>
          <p:spPr>
            <a:xfrm>
              <a:off x="4753375" y="2038750"/>
              <a:ext cx="281950" cy="315550"/>
            </a:xfrm>
            <a:custGeom>
              <a:rect b="b" l="l" r="r" t="t"/>
              <a:pathLst>
                <a:path extrusionOk="0" h="12622" w="11278">
                  <a:moveTo>
                    <a:pt x="1" y="0"/>
                  </a:moveTo>
                  <a:lnTo>
                    <a:pt x="47" y="12622"/>
                  </a:lnTo>
                  <a:lnTo>
                    <a:pt x="11278" y="6554"/>
                  </a:lnTo>
                  <a:lnTo>
                    <a:pt x="1" y="0"/>
                  </a:lnTo>
                  <a:close/>
                </a:path>
              </a:pathLst>
            </a:custGeom>
            <a:solidFill>
              <a:srgbClr val="C43C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7"/>
            <p:cNvSpPr/>
            <p:nvPr/>
          </p:nvSpPr>
          <p:spPr>
            <a:xfrm>
              <a:off x="4753375" y="2038750"/>
              <a:ext cx="281950" cy="315550"/>
            </a:xfrm>
            <a:custGeom>
              <a:rect b="b" l="l" r="r" t="t"/>
              <a:pathLst>
                <a:path extrusionOk="0" h="12622" w="11278">
                  <a:moveTo>
                    <a:pt x="1" y="0"/>
                  </a:moveTo>
                  <a:lnTo>
                    <a:pt x="47" y="12622"/>
                  </a:lnTo>
                  <a:lnTo>
                    <a:pt x="11278" y="6554"/>
                  </a:lnTo>
                  <a:lnTo>
                    <a:pt x="1" y="0"/>
                  </a:lnTo>
                  <a:close/>
                </a:path>
              </a:pathLst>
            </a:custGeom>
            <a:solidFill>
              <a:srgbClr val="CB54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7"/>
            <p:cNvSpPr/>
            <p:nvPr/>
          </p:nvSpPr>
          <p:spPr>
            <a:xfrm>
              <a:off x="4916175" y="2196900"/>
              <a:ext cx="126325" cy="59800"/>
            </a:xfrm>
            <a:custGeom>
              <a:rect b="b" l="l" r="r" t="t"/>
              <a:pathLst>
                <a:path extrusionOk="0" h="2392" w="5053">
                  <a:moveTo>
                    <a:pt x="4380" y="0"/>
                  </a:moveTo>
                  <a:cubicBezTo>
                    <a:pt x="4296" y="27"/>
                    <a:pt x="4220" y="49"/>
                    <a:pt x="4136" y="69"/>
                  </a:cubicBezTo>
                  <a:cubicBezTo>
                    <a:pt x="4053" y="98"/>
                    <a:pt x="3971" y="118"/>
                    <a:pt x="3887" y="138"/>
                  </a:cubicBezTo>
                  <a:cubicBezTo>
                    <a:pt x="3604" y="209"/>
                    <a:pt x="3319" y="264"/>
                    <a:pt x="3028" y="305"/>
                  </a:cubicBezTo>
                  <a:cubicBezTo>
                    <a:pt x="2764" y="340"/>
                    <a:pt x="2501" y="360"/>
                    <a:pt x="2245" y="374"/>
                  </a:cubicBezTo>
                  <a:cubicBezTo>
                    <a:pt x="2168" y="382"/>
                    <a:pt x="2086" y="382"/>
                    <a:pt x="2003" y="382"/>
                  </a:cubicBezTo>
                  <a:cubicBezTo>
                    <a:pt x="1917" y="385"/>
                    <a:pt x="1830" y="387"/>
                    <a:pt x="1743" y="387"/>
                  </a:cubicBezTo>
                  <a:cubicBezTo>
                    <a:pt x="1656" y="387"/>
                    <a:pt x="1570" y="385"/>
                    <a:pt x="1483" y="382"/>
                  </a:cubicBezTo>
                  <a:cubicBezTo>
                    <a:pt x="1392" y="374"/>
                    <a:pt x="1303" y="374"/>
                    <a:pt x="1213" y="367"/>
                  </a:cubicBezTo>
                  <a:cubicBezTo>
                    <a:pt x="1047" y="354"/>
                    <a:pt x="880" y="333"/>
                    <a:pt x="714" y="312"/>
                  </a:cubicBezTo>
                  <a:cubicBezTo>
                    <a:pt x="631" y="305"/>
                    <a:pt x="555" y="291"/>
                    <a:pt x="471" y="285"/>
                  </a:cubicBezTo>
                  <a:cubicBezTo>
                    <a:pt x="313" y="256"/>
                    <a:pt x="160" y="229"/>
                    <a:pt x="0" y="187"/>
                  </a:cubicBezTo>
                  <a:lnTo>
                    <a:pt x="0" y="187"/>
                  </a:lnTo>
                  <a:lnTo>
                    <a:pt x="1719" y="1463"/>
                  </a:lnTo>
                  <a:cubicBezTo>
                    <a:pt x="1768" y="1490"/>
                    <a:pt x="1824" y="1517"/>
                    <a:pt x="1879" y="1545"/>
                  </a:cubicBezTo>
                  <a:lnTo>
                    <a:pt x="2004" y="1608"/>
                  </a:lnTo>
                  <a:cubicBezTo>
                    <a:pt x="2037" y="1630"/>
                    <a:pt x="2075" y="1646"/>
                    <a:pt x="2115" y="1657"/>
                  </a:cubicBezTo>
                  <a:cubicBezTo>
                    <a:pt x="2275" y="1732"/>
                    <a:pt x="2433" y="1795"/>
                    <a:pt x="2593" y="1864"/>
                  </a:cubicBezTo>
                  <a:cubicBezTo>
                    <a:pt x="2700" y="1915"/>
                    <a:pt x="2811" y="1954"/>
                    <a:pt x="2926" y="1982"/>
                  </a:cubicBezTo>
                  <a:cubicBezTo>
                    <a:pt x="3071" y="2037"/>
                    <a:pt x="3224" y="2086"/>
                    <a:pt x="3375" y="2128"/>
                  </a:cubicBezTo>
                  <a:cubicBezTo>
                    <a:pt x="3409" y="2139"/>
                    <a:pt x="3444" y="2149"/>
                    <a:pt x="3479" y="2155"/>
                  </a:cubicBezTo>
                  <a:cubicBezTo>
                    <a:pt x="3486" y="2155"/>
                    <a:pt x="3486" y="2155"/>
                    <a:pt x="3493" y="2162"/>
                  </a:cubicBezTo>
                  <a:cubicBezTo>
                    <a:pt x="3507" y="2167"/>
                    <a:pt x="3524" y="2170"/>
                    <a:pt x="3539" y="2170"/>
                  </a:cubicBezTo>
                  <a:cubicBezTo>
                    <a:pt x="3543" y="2170"/>
                    <a:pt x="3546" y="2170"/>
                    <a:pt x="3549" y="2170"/>
                  </a:cubicBezTo>
                  <a:cubicBezTo>
                    <a:pt x="3558" y="2175"/>
                    <a:pt x="3565" y="2179"/>
                    <a:pt x="3573" y="2179"/>
                  </a:cubicBezTo>
                  <a:cubicBezTo>
                    <a:pt x="3576" y="2179"/>
                    <a:pt x="3580" y="2178"/>
                    <a:pt x="3584" y="2177"/>
                  </a:cubicBezTo>
                  <a:cubicBezTo>
                    <a:pt x="3771" y="2224"/>
                    <a:pt x="3965" y="2259"/>
                    <a:pt x="4151" y="2293"/>
                  </a:cubicBezTo>
                  <a:cubicBezTo>
                    <a:pt x="4175" y="2302"/>
                    <a:pt x="4201" y="2306"/>
                    <a:pt x="4227" y="2308"/>
                  </a:cubicBezTo>
                  <a:cubicBezTo>
                    <a:pt x="4295" y="2314"/>
                    <a:pt x="4362" y="2322"/>
                    <a:pt x="4429" y="2335"/>
                  </a:cubicBezTo>
                  <a:cubicBezTo>
                    <a:pt x="4594" y="2363"/>
                    <a:pt x="4760" y="2378"/>
                    <a:pt x="4927" y="2384"/>
                  </a:cubicBezTo>
                  <a:cubicBezTo>
                    <a:pt x="4969" y="2384"/>
                    <a:pt x="5010" y="2391"/>
                    <a:pt x="5052" y="2391"/>
                  </a:cubicBezTo>
                  <a:lnTo>
                    <a:pt x="5045" y="389"/>
                  </a:lnTo>
                  <a:lnTo>
                    <a:pt x="4380" y="0"/>
                  </a:lnTo>
                  <a:close/>
                </a:path>
              </a:pathLst>
            </a:custGeom>
            <a:solidFill>
              <a:srgbClr val="90C4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7"/>
            <p:cNvSpPr/>
            <p:nvPr/>
          </p:nvSpPr>
          <p:spPr>
            <a:xfrm>
              <a:off x="4638600" y="1566325"/>
              <a:ext cx="635925" cy="784200"/>
            </a:xfrm>
            <a:custGeom>
              <a:rect b="b" l="l" r="r" t="t"/>
              <a:pathLst>
                <a:path extrusionOk="0" h="31368" w="25437">
                  <a:moveTo>
                    <a:pt x="25434" y="3446"/>
                  </a:moveTo>
                  <a:lnTo>
                    <a:pt x="25436" y="3447"/>
                  </a:lnTo>
                  <a:cubicBezTo>
                    <a:pt x="25436" y="3447"/>
                    <a:pt x="25435" y="3446"/>
                    <a:pt x="25434" y="3446"/>
                  </a:cubicBezTo>
                  <a:close/>
                  <a:moveTo>
                    <a:pt x="16003" y="1"/>
                  </a:moveTo>
                  <a:cubicBezTo>
                    <a:pt x="15767" y="1"/>
                    <a:pt x="15529" y="8"/>
                    <a:pt x="15290" y="22"/>
                  </a:cubicBezTo>
                  <a:cubicBezTo>
                    <a:pt x="15226" y="25"/>
                    <a:pt x="15163" y="31"/>
                    <a:pt x="15100" y="35"/>
                  </a:cubicBezTo>
                  <a:cubicBezTo>
                    <a:pt x="14795" y="57"/>
                    <a:pt x="14487" y="85"/>
                    <a:pt x="14176" y="129"/>
                  </a:cubicBezTo>
                  <a:cubicBezTo>
                    <a:pt x="13856" y="175"/>
                    <a:pt x="13539" y="234"/>
                    <a:pt x="13225" y="301"/>
                  </a:cubicBezTo>
                  <a:cubicBezTo>
                    <a:pt x="13143" y="319"/>
                    <a:pt x="13063" y="337"/>
                    <a:pt x="12982" y="355"/>
                  </a:cubicBezTo>
                  <a:cubicBezTo>
                    <a:pt x="12694" y="421"/>
                    <a:pt x="12408" y="494"/>
                    <a:pt x="12124" y="579"/>
                  </a:cubicBezTo>
                  <a:cubicBezTo>
                    <a:pt x="12098" y="586"/>
                    <a:pt x="12072" y="594"/>
                    <a:pt x="12046" y="601"/>
                  </a:cubicBezTo>
                  <a:cubicBezTo>
                    <a:pt x="11741" y="693"/>
                    <a:pt x="11440" y="798"/>
                    <a:pt x="11142" y="912"/>
                  </a:cubicBezTo>
                  <a:cubicBezTo>
                    <a:pt x="11064" y="941"/>
                    <a:pt x="10990" y="971"/>
                    <a:pt x="10913" y="1001"/>
                  </a:cubicBezTo>
                  <a:cubicBezTo>
                    <a:pt x="10653" y="1103"/>
                    <a:pt x="10395" y="1213"/>
                    <a:pt x="10140" y="1331"/>
                  </a:cubicBezTo>
                  <a:cubicBezTo>
                    <a:pt x="10109" y="1345"/>
                    <a:pt x="10077" y="1357"/>
                    <a:pt x="10045" y="1371"/>
                  </a:cubicBezTo>
                  <a:cubicBezTo>
                    <a:pt x="10037" y="1375"/>
                    <a:pt x="10028" y="1380"/>
                    <a:pt x="10019" y="1384"/>
                  </a:cubicBezTo>
                  <a:cubicBezTo>
                    <a:pt x="9664" y="1552"/>
                    <a:pt x="9314" y="1737"/>
                    <a:pt x="8970" y="1933"/>
                  </a:cubicBezTo>
                  <a:cubicBezTo>
                    <a:pt x="8917" y="1963"/>
                    <a:pt x="8862" y="1993"/>
                    <a:pt x="8809" y="2025"/>
                  </a:cubicBezTo>
                  <a:cubicBezTo>
                    <a:pt x="8476" y="2218"/>
                    <a:pt x="8151" y="2423"/>
                    <a:pt x="7832" y="2642"/>
                  </a:cubicBezTo>
                  <a:cubicBezTo>
                    <a:pt x="7805" y="2661"/>
                    <a:pt x="7776" y="2677"/>
                    <a:pt x="7748" y="2696"/>
                  </a:cubicBezTo>
                  <a:cubicBezTo>
                    <a:pt x="7712" y="2720"/>
                    <a:pt x="7678" y="2749"/>
                    <a:pt x="7642" y="2773"/>
                  </a:cubicBezTo>
                  <a:cubicBezTo>
                    <a:pt x="7401" y="2943"/>
                    <a:pt x="7163" y="3119"/>
                    <a:pt x="6928" y="3303"/>
                  </a:cubicBezTo>
                  <a:cubicBezTo>
                    <a:pt x="6907" y="3320"/>
                    <a:pt x="6884" y="3336"/>
                    <a:pt x="6861" y="3355"/>
                  </a:cubicBezTo>
                  <a:cubicBezTo>
                    <a:pt x="6609" y="3554"/>
                    <a:pt x="6364" y="3764"/>
                    <a:pt x="6122" y="3978"/>
                  </a:cubicBezTo>
                  <a:cubicBezTo>
                    <a:pt x="6095" y="4003"/>
                    <a:pt x="6066" y="4024"/>
                    <a:pt x="6039" y="4049"/>
                  </a:cubicBezTo>
                  <a:cubicBezTo>
                    <a:pt x="6001" y="4083"/>
                    <a:pt x="5965" y="4121"/>
                    <a:pt x="5926" y="4157"/>
                  </a:cubicBezTo>
                  <a:cubicBezTo>
                    <a:pt x="5754" y="4315"/>
                    <a:pt x="5582" y="4478"/>
                    <a:pt x="5415" y="4645"/>
                  </a:cubicBezTo>
                  <a:cubicBezTo>
                    <a:pt x="5361" y="4698"/>
                    <a:pt x="5304" y="4753"/>
                    <a:pt x="5250" y="4808"/>
                  </a:cubicBezTo>
                  <a:cubicBezTo>
                    <a:pt x="5037" y="5025"/>
                    <a:pt x="4828" y="5248"/>
                    <a:pt x="4625" y="5476"/>
                  </a:cubicBezTo>
                  <a:cubicBezTo>
                    <a:pt x="4615" y="5487"/>
                    <a:pt x="4605" y="5496"/>
                    <a:pt x="4596" y="5507"/>
                  </a:cubicBezTo>
                  <a:cubicBezTo>
                    <a:pt x="4566" y="5542"/>
                    <a:pt x="4537" y="5579"/>
                    <a:pt x="4507" y="5615"/>
                  </a:cubicBezTo>
                  <a:cubicBezTo>
                    <a:pt x="4343" y="5802"/>
                    <a:pt x="4183" y="5995"/>
                    <a:pt x="4026" y="6191"/>
                  </a:cubicBezTo>
                  <a:cubicBezTo>
                    <a:pt x="3968" y="6263"/>
                    <a:pt x="3911" y="6335"/>
                    <a:pt x="3855" y="6410"/>
                  </a:cubicBezTo>
                  <a:cubicBezTo>
                    <a:pt x="3704" y="6604"/>
                    <a:pt x="3555" y="6803"/>
                    <a:pt x="3413" y="7003"/>
                  </a:cubicBezTo>
                  <a:cubicBezTo>
                    <a:pt x="3384" y="7043"/>
                    <a:pt x="3352" y="7082"/>
                    <a:pt x="3324" y="7122"/>
                  </a:cubicBezTo>
                  <a:cubicBezTo>
                    <a:pt x="3315" y="7135"/>
                    <a:pt x="3306" y="7148"/>
                    <a:pt x="3298" y="7161"/>
                  </a:cubicBezTo>
                  <a:cubicBezTo>
                    <a:pt x="3115" y="7425"/>
                    <a:pt x="2938" y="7694"/>
                    <a:pt x="2766" y="7968"/>
                  </a:cubicBezTo>
                  <a:cubicBezTo>
                    <a:pt x="2725" y="8035"/>
                    <a:pt x="2684" y="8104"/>
                    <a:pt x="2644" y="8172"/>
                  </a:cubicBezTo>
                  <a:cubicBezTo>
                    <a:pt x="2507" y="8397"/>
                    <a:pt x="2376" y="8625"/>
                    <a:pt x="2250" y="8856"/>
                  </a:cubicBezTo>
                  <a:cubicBezTo>
                    <a:pt x="2224" y="8902"/>
                    <a:pt x="2195" y="8945"/>
                    <a:pt x="2172" y="8991"/>
                  </a:cubicBezTo>
                  <a:cubicBezTo>
                    <a:pt x="2160" y="9011"/>
                    <a:pt x="2150" y="9034"/>
                    <a:pt x="2140" y="9054"/>
                  </a:cubicBezTo>
                  <a:cubicBezTo>
                    <a:pt x="1963" y="9387"/>
                    <a:pt x="1796" y="9725"/>
                    <a:pt x="1639" y="10068"/>
                  </a:cubicBezTo>
                  <a:cubicBezTo>
                    <a:pt x="1609" y="10136"/>
                    <a:pt x="1579" y="10203"/>
                    <a:pt x="1550" y="10271"/>
                  </a:cubicBezTo>
                  <a:cubicBezTo>
                    <a:pt x="1394" y="10622"/>
                    <a:pt x="1248" y="10978"/>
                    <a:pt x="1114" y="11339"/>
                  </a:cubicBezTo>
                  <a:cubicBezTo>
                    <a:pt x="1109" y="11349"/>
                    <a:pt x="1105" y="11359"/>
                    <a:pt x="1101" y="11369"/>
                  </a:cubicBezTo>
                  <a:cubicBezTo>
                    <a:pt x="1059" y="11483"/>
                    <a:pt x="1023" y="11597"/>
                    <a:pt x="984" y="11711"/>
                  </a:cubicBezTo>
                  <a:cubicBezTo>
                    <a:pt x="945" y="11823"/>
                    <a:pt x="905" y="11935"/>
                    <a:pt x="868" y="12049"/>
                  </a:cubicBezTo>
                  <a:cubicBezTo>
                    <a:pt x="826" y="12178"/>
                    <a:pt x="788" y="12311"/>
                    <a:pt x="748" y="12442"/>
                  </a:cubicBezTo>
                  <a:cubicBezTo>
                    <a:pt x="715" y="12556"/>
                    <a:pt x="679" y="12669"/>
                    <a:pt x="647" y="12785"/>
                  </a:cubicBezTo>
                  <a:cubicBezTo>
                    <a:pt x="611" y="12917"/>
                    <a:pt x="578" y="13052"/>
                    <a:pt x="544" y="13188"/>
                  </a:cubicBezTo>
                  <a:cubicBezTo>
                    <a:pt x="515" y="13301"/>
                    <a:pt x="485" y="13414"/>
                    <a:pt x="459" y="13529"/>
                  </a:cubicBezTo>
                  <a:cubicBezTo>
                    <a:pt x="426" y="13669"/>
                    <a:pt x="398" y="13810"/>
                    <a:pt x="369" y="13949"/>
                  </a:cubicBezTo>
                  <a:cubicBezTo>
                    <a:pt x="346" y="14062"/>
                    <a:pt x="322" y="14172"/>
                    <a:pt x="302" y="14283"/>
                  </a:cubicBezTo>
                  <a:cubicBezTo>
                    <a:pt x="274" y="14427"/>
                    <a:pt x="253" y="14573"/>
                    <a:pt x="230" y="14718"/>
                  </a:cubicBezTo>
                  <a:cubicBezTo>
                    <a:pt x="211" y="14827"/>
                    <a:pt x="191" y="14937"/>
                    <a:pt x="176" y="15046"/>
                  </a:cubicBezTo>
                  <a:cubicBezTo>
                    <a:pt x="155" y="15199"/>
                    <a:pt x="140" y="15353"/>
                    <a:pt x="122" y="15506"/>
                  </a:cubicBezTo>
                  <a:cubicBezTo>
                    <a:pt x="110" y="15609"/>
                    <a:pt x="96" y="15713"/>
                    <a:pt x="86" y="15816"/>
                  </a:cubicBezTo>
                  <a:cubicBezTo>
                    <a:pt x="70" y="15985"/>
                    <a:pt x="61" y="16153"/>
                    <a:pt x="50" y="16322"/>
                  </a:cubicBezTo>
                  <a:cubicBezTo>
                    <a:pt x="44" y="16412"/>
                    <a:pt x="35" y="16503"/>
                    <a:pt x="31" y="16594"/>
                  </a:cubicBezTo>
                  <a:cubicBezTo>
                    <a:pt x="20" y="16853"/>
                    <a:pt x="12" y="17114"/>
                    <a:pt x="11" y="17374"/>
                  </a:cubicBezTo>
                  <a:cubicBezTo>
                    <a:pt x="1" y="22803"/>
                    <a:pt x="2618" y="27200"/>
                    <a:pt x="6568" y="29348"/>
                  </a:cubicBezTo>
                  <a:lnTo>
                    <a:pt x="10281" y="31367"/>
                  </a:lnTo>
                  <a:cubicBezTo>
                    <a:pt x="6332" y="29218"/>
                    <a:pt x="3715" y="24821"/>
                    <a:pt x="3725" y="19394"/>
                  </a:cubicBezTo>
                  <a:cubicBezTo>
                    <a:pt x="3725" y="19132"/>
                    <a:pt x="3731" y="18871"/>
                    <a:pt x="3744" y="18612"/>
                  </a:cubicBezTo>
                  <a:cubicBezTo>
                    <a:pt x="3748" y="18529"/>
                    <a:pt x="3757" y="18445"/>
                    <a:pt x="3763" y="18362"/>
                  </a:cubicBezTo>
                  <a:cubicBezTo>
                    <a:pt x="3773" y="18186"/>
                    <a:pt x="3783" y="18010"/>
                    <a:pt x="3800" y="17836"/>
                  </a:cubicBezTo>
                  <a:cubicBezTo>
                    <a:pt x="3809" y="17734"/>
                    <a:pt x="3823" y="17633"/>
                    <a:pt x="3836" y="17531"/>
                  </a:cubicBezTo>
                  <a:cubicBezTo>
                    <a:pt x="3853" y="17376"/>
                    <a:pt x="3869" y="17220"/>
                    <a:pt x="3889" y="17066"/>
                  </a:cubicBezTo>
                  <a:cubicBezTo>
                    <a:pt x="3905" y="16958"/>
                    <a:pt x="3924" y="16852"/>
                    <a:pt x="3941" y="16745"/>
                  </a:cubicBezTo>
                  <a:cubicBezTo>
                    <a:pt x="3964" y="16597"/>
                    <a:pt x="3987" y="16450"/>
                    <a:pt x="4013" y="16303"/>
                  </a:cubicBezTo>
                  <a:cubicBezTo>
                    <a:pt x="4033" y="16191"/>
                    <a:pt x="4059" y="16080"/>
                    <a:pt x="4082" y="15969"/>
                  </a:cubicBezTo>
                  <a:cubicBezTo>
                    <a:pt x="4111" y="15828"/>
                    <a:pt x="4138" y="15688"/>
                    <a:pt x="4170" y="15549"/>
                  </a:cubicBezTo>
                  <a:cubicBezTo>
                    <a:pt x="4196" y="15435"/>
                    <a:pt x="4226" y="15324"/>
                    <a:pt x="4255" y="15212"/>
                  </a:cubicBezTo>
                  <a:cubicBezTo>
                    <a:pt x="4290" y="15075"/>
                    <a:pt x="4323" y="14938"/>
                    <a:pt x="4360" y="14803"/>
                  </a:cubicBezTo>
                  <a:cubicBezTo>
                    <a:pt x="4390" y="14689"/>
                    <a:pt x="4426" y="14578"/>
                    <a:pt x="4459" y="14466"/>
                  </a:cubicBezTo>
                  <a:cubicBezTo>
                    <a:pt x="4500" y="14334"/>
                    <a:pt x="4537" y="14200"/>
                    <a:pt x="4580" y="14067"/>
                  </a:cubicBezTo>
                  <a:cubicBezTo>
                    <a:pt x="4616" y="13955"/>
                    <a:pt x="4657" y="13844"/>
                    <a:pt x="4696" y="13732"/>
                  </a:cubicBezTo>
                  <a:cubicBezTo>
                    <a:pt x="4739" y="13607"/>
                    <a:pt x="4780" y="13481"/>
                    <a:pt x="4827" y="13358"/>
                  </a:cubicBezTo>
                  <a:cubicBezTo>
                    <a:pt x="4959" y="12996"/>
                    <a:pt x="5106" y="12642"/>
                    <a:pt x="5261" y="12291"/>
                  </a:cubicBezTo>
                  <a:cubicBezTo>
                    <a:pt x="5292" y="12223"/>
                    <a:pt x="5322" y="12155"/>
                    <a:pt x="5352" y="12088"/>
                  </a:cubicBezTo>
                  <a:cubicBezTo>
                    <a:pt x="5509" y="11744"/>
                    <a:pt x="5676" y="11405"/>
                    <a:pt x="5853" y="11073"/>
                  </a:cubicBezTo>
                  <a:cubicBezTo>
                    <a:pt x="5889" y="11007"/>
                    <a:pt x="5925" y="10942"/>
                    <a:pt x="5961" y="10877"/>
                  </a:cubicBezTo>
                  <a:cubicBezTo>
                    <a:pt x="6088" y="10645"/>
                    <a:pt x="6220" y="10416"/>
                    <a:pt x="6357" y="10190"/>
                  </a:cubicBezTo>
                  <a:cubicBezTo>
                    <a:pt x="6397" y="10123"/>
                    <a:pt x="6437" y="10055"/>
                    <a:pt x="6479" y="9987"/>
                  </a:cubicBezTo>
                  <a:cubicBezTo>
                    <a:pt x="6651" y="9714"/>
                    <a:pt x="6828" y="9445"/>
                    <a:pt x="7010" y="9180"/>
                  </a:cubicBezTo>
                  <a:cubicBezTo>
                    <a:pt x="7048" y="9126"/>
                    <a:pt x="7087" y="9075"/>
                    <a:pt x="7124" y="9023"/>
                  </a:cubicBezTo>
                  <a:cubicBezTo>
                    <a:pt x="7268" y="8821"/>
                    <a:pt x="7416" y="8623"/>
                    <a:pt x="7566" y="8428"/>
                  </a:cubicBezTo>
                  <a:cubicBezTo>
                    <a:pt x="7624" y="8355"/>
                    <a:pt x="7681" y="8281"/>
                    <a:pt x="7739" y="8209"/>
                  </a:cubicBezTo>
                  <a:cubicBezTo>
                    <a:pt x="7894" y="8014"/>
                    <a:pt x="8056" y="7822"/>
                    <a:pt x="8220" y="7634"/>
                  </a:cubicBezTo>
                  <a:cubicBezTo>
                    <a:pt x="8259" y="7587"/>
                    <a:pt x="8297" y="7540"/>
                    <a:pt x="8338" y="7495"/>
                  </a:cubicBezTo>
                  <a:cubicBezTo>
                    <a:pt x="8541" y="7266"/>
                    <a:pt x="8750" y="7043"/>
                    <a:pt x="8963" y="6826"/>
                  </a:cubicBezTo>
                  <a:cubicBezTo>
                    <a:pt x="9017" y="6771"/>
                    <a:pt x="9073" y="6718"/>
                    <a:pt x="9128" y="6663"/>
                  </a:cubicBezTo>
                  <a:cubicBezTo>
                    <a:pt x="9297" y="6496"/>
                    <a:pt x="9466" y="6334"/>
                    <a:pt x="9639" y="6175"/>
                  </a:cubicBezTo>
                  <a:cubicBezTo>
                    <a:pt x="9705" y="6116"/>
                    <a:pt x="9770" y="6056"/>
                    <a:pt x="9835" y="5998"/>
                  </a:cubicBezTo>
                  <a:cubicBezTo>
                    <a:pt x="10077" y="5784"/>
                    <a:pt x="10322" y="5573"/>
                    <a:pt x="10574" y="5373"/>
                  </a:cubicBezTo>
                  <a:cubicBezTo>
                    <a:pt x="10595" y="5356"/>
                    <a:pt x="10620" y="5340"/>
                    <a:pt x="10641" y="5321"/>
                  </a:cubicBezTo>
                  <a:cubicBezTo>
                    <a:pt x="10876" y="5139"/>
                    <a:pt x="11113" y="4963"/>
                    <a:pt x="11355" y="4793"/>
                  </a:cubicBezTo>
                  <a:cubicBezTo>
                    <a:pt x="11419" y="4748"/>
                    <a:pt x="11482" y="4705"/>
                    <a:pt x="11545" y="4662"/>
                  </a:cubicBezTo>
                  <a:cubicBezTo>
                    <a:pt x="11863" y="4443"/>
                    <a:pt x="12189" y="4237"/>
                    <a:pt x="12521" y="4043"/>
                  </a:cubicBezTo>
                  <a:cubicBezTo>
                    <a:pt x="12575" y="4013"/>
                    <a:pt x="12628" y="3983"/>
                    <a:pt x="12681" y="3952"/>
                  </a:cubicBezTo>
                  <a:cubicBezTo>
                    <a:pt x="13025" y="3757"/>
                    <a:pt x="13375" y="3572"/>
                    <a:pt x="13732" y="3404"/>
                  </a:cubicBezTo>
                  <a:cubicBezTo>
                    <a:pt x="13771" y="3387"/>
                    <a:pt x="13813" y="3368"/>
                    <a:pt x="13853" y="3351"/>
                  </a:cubicBezTo>
                  <a:cubicBezTo>
                    <a:pt x="14106" y="3233"/>
                    <a:pt x="14364" y="3123"/>
                    <a:pt x="14625" y="3021"/>
                  </a:cubicBezTo>
                  <a:cubicBezTo>
                    <a:pt x="14701" y="2991"/>
                    <a:pt x="14777" y="2960"/>
                    <a:pt x="14854" y="2932"/>
                  </a:cubicBezTo>
                  <a:cubicBezTo>
                    <a:pt x="15152" y="2819"/>
                    <a:pt x="15454" y="2713"/>
                    <a:pt x="15759" y="2621"/>
                  </a:cubicBezTo>
                  <a:cubicBezTo>
                    <a:pt x="15785" y="2614"/>
                    <a:pt x="15811" y="2606"/>
                    <a:pt x="15837" y="2599"/>
                  </a:cubicBezTo>
                  <a:cubicBezTo>
                    <a:pt x="16119" y="2516"/>
                    <a:pt x="16406" y="2441"/>
                    <a:pt x="16693" y="2375"/>
                  </a:cubicBezTo>
                  <a:cubicBezTo>
                    <a:pt x="16776" y="2356"/>
                    <a:pt x="16856" y="2339"/>
                    <a:pt x="16937" y="2321"/>
                  </a:cubicBezTo>
                  <a:cubicBezTo>
                    <a:pt x="17252" y="2254"/>
                    <a:pt x="17569" y="2195"/>
                    <a:pt x="17888" y="2149"/>
                  </a:cubicBezTo>
                  <a:cubicBezTo>
                    <a:pt x="18199" y="2105"/>
                    <a:pt x="18506" y="2077"/>
                    <a:pt x="18813" y="2055"/>
                  </a:cubicBezTo>
                  <a:cubicBezTo>
                    <a:pt x="18876" y="2051"/>
                    <a:pt x="18938" y="2046"/>
                    <a:pt x="19001" y="2042"/>
                  </a:cubicBezTo>
                  <a:cubicBezTo>
                    <a:pt x="19245" y="2029"/>
                    <a:pt x="19488" y="2021"/>
                    <a:pt x="19729" y="2021"/>
                  </a:cubicBezTo>
                  <a:cubicBezTo>
                    <a:pt x="19780" y="2021"/>
                    <a:pt x="19830" y="2021"/>
                    <a:pt x="19881" y="2022"/>
                  </a:cubicBezTo>
                  <a:cubicBezTo>
                    <a:pt x="19933" y="2022"/>
                    <a:pt x="19984" y="2025"/>
                    <a:pt x="20036" y="2026"/>
                  </a:cubicBezTo>
                  <a:cubicBezTo>
                    <a:pt x="20306" y="2032"/>
                    <a:pt x="20573" y="2048"/>
                    <a:pt x="20838" y="2071"/>
                  </a:cubicBezTo>
                  <a:cubicBezTo>
                    <a:pt x="20877" y="2074"/>
                    <a:pt x="20916" y="2075"/>
                    <a:pt x="20955" y="2079"/>
                  </a:cubicBezTo>
                  <a:cubicBezTo>
                    <a:pt x="21240" y="2108"/>
                    <a:pt x="21521" y="2147"/>
                    <a:pt x="21798" y="2195"/>
                  </a:cubicBezTo>
                  <a:cubicBezTo>
                    <a:pt x="21859" y="2205"/>
                    <a:pt x="21919" y="2216"/>
                    <a:pt x="21978" y="2226"/>
                  </a:cubicBezTo>
                  <a:cubicBezTo>
                    <a:pt x="22253" y="2278"/>
                    <a:pt x="22525" y="2336"/>
                    <a:pt x="22793" y="2406"/>
                  </a:cubicBezTo>
                  <a:cubicBezTo>
                    <a:pt x="23147" y="2497"/>
                    <a:pt x="23494" y="2608"/>
                    <a:pt x="23834" y="2730"/>
                  </a:cubicBezTo>
                  <a:cubicBezTo>
                    <a:pt x="23932" y="2766"/>
                    <a:pt x="24028" y="2808"/>
                    <a:pt x="24125" y="2847"/>
                  </a:cubicBezTo>
                  <a:cubicBezTo>
                    <a:pt x="24368" y="2942"/>
                    <a:pt x="24607" y="3043"/>
                    <a:pt x="24842" y="3153"/>
                  </a:cubicBezTo>
                  <a:cubicBezTo>
                    <a:pt x="25041" y="3248"/>
                    <a:pt x="25242" y="3341"/>
                    <a:pt x="25434" y="3446"/>
                  </a:cubicBezTo>
                  <a:lnTo>
                    <a:pt x="25434" y="3446"/>
                  </a:lnTo>
                  <a:lnTo>
                    <a:pt x="21726" y="1427"/>
                  </a:lnTo>
                  <a:cubicBezTo>
                    <a:pt x="21584" y="1350"/>
                    <a:pt x="21440" y="1276"/>
                    <a:pt x="21295" y="1204"/>
                  </a:cubicBezTo>
                  <a:cubicBezTo>
                    <a:pt x="21240" y="1178"/>
                    <a:pt x="21184" y="1159"/>
                    <a:pt x="21130" y="1134"/>
                  </a:cubicBezTo>
                  <a:cubicBezTo>
                    <a:pt x="20896" y="1023"/>
                    <a:pt x="20657" y="922"/>
                    <a:pt x="20414" y="827"/>
                  </a:cubicBezTo>
                  <a:cubicBezTo>
                    <a:pt x="20317" y="788"/>
                    <a:pt x="20221" y="746"/>
                    <a:pt x="20123" y="712"/>
                  </a:cubicBezTo>
                  <a:cubicBezTo>
                    <a:pt x="19782" y="588"/>
                    <a:pt x="19436" y="477"/>
                    <a:pt x="19082" y="386"/>
                  </a:cubicBezTo>
                  <a:cubicBezTo>
                    <a:pt x="19075" y="384"/>
                    <a:pt x="19067" y="381"/>
                    <a:pt x="19060" y="379"/>
                  </a:cubicBezTo>
                  <a:cubicBezTo>
                    <a:pt x="18800" y="312"/>
                    <a:pt x="18533" y="257"/>
                    <a:pt x="18267" y="206"/>
                  </a:cubicBezTo>
                  <a:cubicBezTo>
                    <a:pt x="18207" y="196"/>
                    <a:pt x="18146" y="185"/>
                    <a:pt x="18087" y="175"/>
                  </a:cubicBezTo>
                  <a:cubicBezTo>
                    <a:pt x="17809" y="127"/>
                    <a:pt x="17528" y="88"/>
                    <a:pt x="17243" y="60"/>
                  </a:cubicBezTo>
                  <a:cubicBezTo>
                    <a:pt x="17205" y="55"/>
                    <a:pt x="17164" y="54"/>
                    <a:pt x="17125" y="51"/>
                  </a:cubicBezTo>
                  <a:cubicBezTo>
                    <a:pt x="16860" y="26"/>
                    <a:pt x="16594" y="12"/>
                    <a:pt x="16323" y="6"/>
                  </a:cubicBezTo>
                  <a:cubicBezTo>
                    <a:pt x="16272" y="5"/>
                    <a:pt x="16221" y="2"/>
                    <a:pt x="16168" y="2"/>
                  </a:cubicBezTo>
                  <a:cubicBezTo>
                    <a:pt x="16113" y="1"/>
                    <a:pt x="16058" y="1"/>
                    <a:pt x="16003" y="1"/>
                  </a:cubicBezTo>
                  <a:close/>
                </a:path>
              </a:pathLst>
            </a:custGeom>
            <a:solidFill>
              <a:srgbClr val="90C4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7"/>
            <p:cNvSpPr/>
            <p:nvPr/>
          </p:nvSpPr>
          <p:spPr>
            <a:xfrm>
              <a:off x="4731725" y="1616800"/>
              <a:ext cx="707275" cy="769500"/>
            </a:xfrm>
            <a:custGeom>
              <a:rect b="b" l="l" r="r" t="t"/>
              <a:pathLst>
                <a:path extrusionOk="0" h="30780" w="28291">
                  <a:moveTo>
                    <a:pt x="16003" y="1"/>
                  </a:moveTo>
                  <a:cubicBezTo>
                    <a:pt x="15401" y="1"/>
                    <a:pt x="14787" y="43"/>
                    <a:pt x="14163" y="131"/>
                  </a:cubicBezTo>
                  <a:cubicBezTo>
                    <a:pt x="10282" y="678"/>
                    <a:pt x="6756" y="2861"/>
                    <a:pt x="4192" y="5964"/>
                  </a:cubicBezTo>
                  <a:cubicBezTo>
                    <a:pt x="3285" y="7060"/>
                    <a:pt x="2512" y="8258"/>
                    <a:pt x="1885" y="9533"/>
                  </a:cubicBezTo>
                  <a:cubicBezTo>
                    <a:pt x="685" y="11930"/>
                    <a:pt x="7" y="14620"/>
                    <a:pt x="0" y="17376"/>
                  </a:cubicBezTo>
                  <a:cubicBezTo>
                    <a:pt x="0" y="19255"/>
                    <a:pt x="313" y="21014"/>
                    <a:pt x="887" y="22595"/>
                  </a:cubicBezTo>
                  <a:cubicBezTo>
                    <a:pt x="2674" y="27533"/>
                    <a:pt x="7015" y="30779"/>
                    <a:pt x="12269" y="30779"/>
                  </a:cubicBezTo>
                  <a:cubicBezTo>
                    <a:pt x="12330" y="30779"/>
                    <a:pt x="12391" y="30779"/>
                    <a:pt x="12452" y="30778"/>
                  </a:cubicBezTo>
                  <a:lnTo>
                    <a:pt x="12431" y="25601"/>
                  </a:lnTo>
                  <a:cubicBezTo>
                    <a:pt x="8863" y="25414"/>
                    <a:pt x="5993" y="22928"/>
                    <a:pt x="5065" y="19317"/>
                  </a:cubicBezTo>
                  <a:cubicBezTo>
                    <a:pt x="4850" y="18499"/>
                    <a:pt x="4739" y="17627"/>
                    <a:pt x="4739" y="16711"/>
                  </a:cubicBezTo>
                  <a:cubicBezTo>
                    <a:pt x="4747" y="15000"/>
                    <a:pt x="5141" y="13337"/>
                    <a:pt x="5835" y="11827"/>
                  </a:cubicBezTo>
                  <a:cubicBezTo>
                    <a:pt x="6433" y="10525"/>
                    <a:pt x="7253" y="9339"/>
                    <a:pt x="8259" y="8321"/>
                  </a:cubicBezTo>
                  <a:cubicBezTo>
                    <a:pt x="9875" y="6693"/>
                    <a:pt x="11932" y="5563"/>
                    <a:pt x="14156" y="5250"/>
                  </a:cubicBezTo>
                  <a:cubicBezTo>
                    <a:pt x="14570" y="5192"/>
                    <a:pt x="14977" y="5164"/>
                    <a:pt x="15376" y="5164"/>
                  </a:cubicBezTo>
                  <a:cubicBezTo>
                    <a:pt x="19983" y="5164"/>
                    <a:pt x="23544" y="8920"/>
                    <a:pt x="23533" y="14065"/>
                  </a:cubicBezTo>
                  <a:cubicBezTo>
                    <a:pt x="23531" y="15040"/>
                    <a:pt x="23403" y="16012"/>
                    <a:pt x="23151" y="16955"/>
                  </a:cubicBezTo>
                  <a:lnTo>
                    <a:pt x="27218" y="19310"/>
                  </a:lnTo>
                  <a:cubicBezTo>
                    <a:pt x="27896" y="17438"/>
                    <a:pt x="28270" y="15437"/>
                    <a:pt x="28270" y="13400"/>
                  </a:cubicBezTo>
                  <a:cubicBezTo>
                    <a:pt x="28290" y="5653"/>
                    <a:pt x="22941" y="1"/>
                    <a:pt x="16003" y="1"/>
                  </a:cubicBezTo>
                  <a:close/>
                </a:path>
              </a:pathLst>
            </a:custGeom>
            <a:solidFill>
              <a:srgbClr val="C8E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7"/>
            <p:cNvSpPr/>
            <p:nvPr/>
          </p:nvSpPr>
          <p:spPr>
            <a:xfrm>
              <a:off x="4916200" y="2201575"/>
              <a:ext cx="88725" cy="49575"/>
            </a:xfrm>
            <a:custGeom>
              <a:rect b="b" l="l" r="r" t="t"/>
              <a:pathLst>
                <a:path extrusionOk="0" h="1983" w="3549">
                  <a:moveTo>
                    <a:pt x="1" y="0"/>
                  </a:moveTo>
                  <a:cubicBezTo>
                    <a:pt x="509" y="506"/>
                    <a:pt x="1088" y="935"/>
                    <a:pt x="1718" y="1276"/>
                  </a:cubicBezTo>
                  <a:lnTo>
                    <a:pt x="1" y="0"/>
                  </a:lnTo>
                  <a:close/>
                  <a:moveTo>
                    <a:pt x="3479" y="1968"/>
                  </a:moveTo>
                  <a:cubicBezTo>
                    <a:pt x="3482" y="1970"/>
                    <a:pt x="3486" y="1971"/>
                    <a:pt x="3490" y="1972"/>
                  </a:cubicBezTo>
                  <a:lnTo>
                    <a:pt x="3490" y="1972"/>
                  </a:lnTo>
                  <a:cubicBezTo>
                    <a:pt x="3486" y="1970"/>
                    <a:pt x="3483" y="1968"/>
                    <a:pt x="3479" y="1968"/>
                  </a:cubicBezTo>
                  <a:close/>
                  <a:moveTo>
                    <a:pt x="3490" y="1972"/>
                  </a:moveTo>
                  <a:lnTo>
                    <a:pt x="3490" y="1972"/>
                  </a:lnTo>
                  <a:cubicBezTo>
                    <a:pt x="3491" y="1973"/>
                    <a:pt x="3492" y="1974"/>
                    <a:pt x="3493" y="1975"/>
                  </a:cubicBezTo>
                  <a:cubicBezTo>
                    <a:pt x="3508" y="1980"/>
                    <a:pt x="3523" y="1983"/>
                    <a:pt x="3538" y="1983"/>
                  </a:cubicBezTo>
                  <a:cubicBezTo>
                    <a:pt x="3542" y="1983"/>
                    <a:pt x="3545" y="1983"/>
                    <a:pt x="3548" y="1983"/>
                  </a:cubicBezTo>
                  <a:cubicBezTo>
                    <a:pt x="3529" y="1981"/>
                    <a:pt x="3508" y="1978"/>
                    <a:pt x="3490" y="1972"/>
                  </a:cubicBezTo>
                  <a:close/>
                </a:path>
              </a:pathLst>
            </a:custGeom>
            <a:solidFill>
              <a:srgbClr val="C8E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7"/>
            <p:cNvSpPr/>
            <p:nvPr/>
          </p:nvSpPr>
          <p:spPr>
            <a:xfrm>
              <a:off x="3991350" y="1597600"/>
              <a:ext cx="290075" cy="483350"/>
            </a:xfrm>
            <a:custGeom>
              <a:rect b="b" l="l" r="r" t="t"/>
              <a:pathLst>
                <a:path extrusionOk="0" h="19334" w="11603">
                  <a:moveTo>
                    <a:pt x="0" y="1"/>
                  </a:moveTo>
                  <a:lnTo>
                    <a:pt x="44" y="12619"/>
                  </a:lnTo>
                  <a:lnTo>
                    <a:pt x="11602" y="19334"/>
                  </a:lnTo>
                  <a:lnTo>
                    <a:pt x="11559" y="6715"/>
                  </a:lnTo>
                  <a:lnTo>
                    <a:pt x="0" y="1"/>
                  </a:lnTo>
                  <a:close/>
                </a:path>
              </a:pathLst>
            </a:custGeom>
            <a:solidFill>
              <a:srgbClr val="FF89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7"/>
            <p:cNvSpPr/>
            <p:nvPr/>
          </p:nvSpPr>
          <p:spPr>
            <a:xfrm>
              <a:off x="3991350" y="1597575"/>
              <a:ext cx="290150" cy="483350"/>
            </a:xfrm>
            <a:custGeom>
              <a:rect b="b" l="l" r="r" t="t"/>
              <a:pathLst>
                <a:path extrusionOk="0" h="19334" w="11606">
                  <a:moveTo>
                    <a:pt x="0" y="0"/>
                  </a:moveTo>
                  <a:lnTo>
                    <a:pt x="21" y="5717"/>
                  </a:lnTo>
                  <a:lnTo>
                    <a:pt x="41" y="12619"/>
                  </a:lnTo>
                  <a:lnTo>
                    <a:pt x="11605" y="19333"/>
                  </a:lnTo>
                  <a:lnTo>
                    <a:pt x="11605" y="19333"/>
                  </a:lnTo>
                  <a:lnTo>
                    <a:pt x="11585" y="13900"/>
                  </a:lnTo>
                  <a:lnTo>
                    <a:pt x="11565" y="8724"/>
                  </a:lnTo>
                  <a:lnTo>
                    <a:pt x="11558" y="6715"/>
                  </a:lnTo>
                  <a:lnTo>
                    <a:pt x="4198" y="2440"/>
                  </a:lnTo>
                  <a:lnTo>
                    <a:pt x="0" y="0"/>
                  </a:lnTo>
                  <a:close/>
                </a:path>
              </a:pathLst>
            </a:custGeom>
            <a:solidFill>
              <a:srgbClr val="FF89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7"/>
            <p:cNvSpPr/>
            <p:nvPr/>
          </p:nvSpPr>
          <p:spPr>
            <a:xfrm>
              <a:off x="4263650" y="1755750"/>
              <a:ext cx="16825" cy="59775"/>
            </a:xfrm>
            <a:custGeom>
              <a:rect b="b" l="l" r="r" t="t"/>
              <a:pathLst>
                <a:path extrusionOk="0" h="2391" w="673">
                  <a:moveTo>
                    <a:pt x="1" y="0"/>
                  </a:moveTo>
                  <a:lnTo>
                    <a:pt x="673" y="2390"/>
                  </a:lnTo>
                  <a:lnTo>
                    <a:pt x="666" y="388"/>
                  </a:lnTo>
                  <a:lnTo>
                    <a:pt x="1" y="0"/>
                  </a:lnTo>
                  <a:close/>
                </a:path>
              </a:pathLst>
            </a:custGeom>
            <a:solidFill>
              <a:srgbClr val="FF89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7"/>
            <p:cNvSpPr/>
            <p:nvPr/>
          </p:nvSpPr>
          <p:spPr>
            <a:xfrm>
              <a:off x="3991350" y="1597575"/>
              <a:ext cx="281950" cy="315575"/>
            </a:xfrm>
            <a:custGeom>
              <a:rect b="b" l="l" r="r" t="t"/>
              <a:pathLst>
                <a:path extrusionOk="0" h="12623" w="11278">
                  <a:moveTo>
                    <a:pt x="0" y="0"/>
                  </a:moveTo>
                  <a:lnTo>
                    <a:pt x="46" y="12623"/>
                  </a:lnTo>
                  <a:lnTo>
                    <a:pt x="11277" y="6553"/>
                  </a:lnTo>
                  <a:lnTo>
                    <a:pt x="0" y="0"/>
                  </a:lnTo>
                  <a:close/>
                </a:path>
              </a:pathLst>
            </a:custGeom>
            <a:solidFill>
              <a:srgbClr val="C43C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7"/>
            <p:cNvSpPr/>
            <p:nvPr/>
          </p:nvSpPr>
          <p:spPr>
            <a:xfrm>
              <a:off x="3991350" y="1597575"/>
              <a:ext cx="281950" cy="315575"/>
            </a:xfrm>
            <a:custGeom>
              <a:rect b="b" l="l" r="r" t="t"/>
              <a:pathLst>
                <a:path extrusionOk="0" h="12623" w="11278">
                  <a:moveTo>
                    <a:pt x="0" y="0"/>
                  </a:moveTo>
                  <a:lnTo>
                    <a:pt x="46" y="12623"/>
                  </a:lnTo>
                  <a:lnTo>
                    <a:pt x="11277" y="6553"/>
                  </a:lnTo>
                  <a:lnTo>
                    <a:pt x="0" y="0"/>
                  </a:lnTo>
                  <a:close/>
                </a:path>
              </a:pathLst>
            </a:custGeom>
            <a:solidFill>
              <a:srgbClr val="CB54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7"/>
            <p:cNvSpPr/>
            <p:nvPr/>
          </p:nvSpPr>
          <p:spPr>
            <a:xfrm>
              <a:off x="4154125" y="1755750"/>
              <a:ext cx="126325" cy="59775"/>
            </a:xfrm>
            <a:custGeom>
              <a:rect b="b" l="l" r="r" t="t"/>
              <a:pathLst>
                <a:path extrusionOk="0" h="2391" w="5053">
                  <a:moveTo>
                    <a:pt x="4380" y="0"/>
                  </a:moveTo>
                  <a:cubicBezTo>
                    <a:pt x="4297" y="28"/>
                    <a:pt x="4220" y="48"/>
                    <a:pt x="4137" y="69"/>
                  </a:cubicBezTo>
                  <a:cubicBezTo>
                    <a:pt x="4055" y="97"/>
                    <a:pt x="3971" y="118"/>
                    <a:pt x="3888" y="139"/>
                  </a:cubicBezTo>
                  <a:cubicBezTo>
                    <a:pt x="3604" y="208"/>
                    <a:pt x="3319" y="264"/>
                    <a:pt x="3028" y="306"/>
                  </a:cubicBezTo>
                  <a:cubicBezTo>
                    <a:pt x="2765" y="340"/>
                    <a:pt x="2503" y="360"/>
                    <a:pt x="2245" y="375"/>
                  </a:cubicBezTo>
                  <a:cubicBezTo>
                    <a:pt x="2169" y="382"/>
                    <a:pt x="2087" y="382"/>
                    <a:pt x="2003" y="382"/>
                  </a:cubicBezTo>
                  <a:cubicBezTo>
                    <a:pt x="1917" y="385"/>
                    <a:pt x="1830" y="386"/>
                    <a:pt x="1744" y="386"/>
                  </a:cubicBezTo>
                  <a:cubicBezTo>
                    <a:pt x="1657" y="386"/>
                    <a:pt x="1570" y="385"/>
                    <a:pt x="1484" y="382"/>
                  </a:cubicBezTo>
                  <a:cubicBezTo>
                    <a:pt x="1394" y="375"/>
                    <a:pt x="1304" y="375"/>
                    <a:pt x="1214" y="368"/>
                  </a:cubicBezTo>
                  <a:cubicBezTo>
                    <a:pt x="1047" y="353"/>
                    <a:pt x="882" y="333"/>
                    <a:pt x="715" y="311"/>
                  </a:cubicBezTo>
                  <a:cubicBezTo>
                    <a:pt x="631" y="306"/>
                    <a:pt x="555" y="291"/>
                    <a:pt x="473" y="284"/>
                  </a:cubicBezTo>
                  <a:cubicBezTo>
                    <a:pt x="313" y="257"/>
                    <a:pt x="161" y="229"/>
                    <a:pt x="1" y="188"/>
                  </a:cubicBezTo>
                  <a:lnTo>
                    <a:pt x="1" y="188"/>
                  </a:lnTo>
                  <a:lnTo>
                    <a:pt x="1720" y="1462"/>
                  </a:lnTo>
                  <a:cubicBezTo>
                    <a:pt x="1769" y="1490"/>
                    <a:pt x="1825" y="1518"/>
                    <a:pt x="1880" y="1545"/>
                  </a:cubicBezTo>
                  <a:lnTo>
                    <a:pt x="2005" y="1607"/>
                  </a:lnTo>
                  <a:cubicBezTo>
                    <a:pt x="2038" y="1630"/>
                    <a:pt x="2075" y="1646"/>
                    <a:pt x="2116" y="1656"/>
                  </a:cubicBezTo>
                  <a:cubicBezTo>
                    <a:pt x="2274" y="1732"/>
                    <a:pt x="2434" y="1794"/>
                    <a:pt x="2594" y="1865"/>
                  </a:cubicBezTo>
                  <a:cubicBezTo>
                    <a:pt x="2700" y="1915"/>
                    <a:pt x="2811" y="1954"/>
                    <a:pt x="2926" y="1981"/>
                  </a:cubicBezTo>
                  <a:cubicBezTo>
                    <a:pt x="3072" y="2037"/>
                    <a:pt x="3224" y="2086"/>
                    <a:pt x="3375" y="2127"/>
                  </a:cubicBezTo>
                  <a:cubicBezTo>
                    <a:pt x="3410" y="2140"/>
                    <a:pt x="3444" y="2148"/>
                    <a:pt x="3480" y="2156"/>
                  </a:cubicBezTo>
                  <a:cubicBezTo>
                    <a:pt x="3486" y="2156"/>
                    <a:pt x="3486" y="2156"/>
                    <a:pt x="3493" y="2161"/>
                  </a:cubicBezTo>
                  <a:cubicBezTo>
                    <a:pt x="3507" y="2167"/>
                    <a:pt x="3522" y="2169"/>
                    <a:pt x="3537" y="2169"/>
                  </a:cubicBezTo>
                  <a:cubicBezTo>
                    <a:pt x="3541" y="2169"/>
                    <a:pt x="3545" y="2169"/>
                    <a:pt x="3550" y="2168"/>
                  </a:cubicBezTo>
                  <a:cubicBezTo>
                    <a:pt x="3559" y="2174"/>
                    <a:pt x="3565" y="2179"/>
                    <a:pt x="3573" y="2179"/>
                  </a:cubicBezTo>
                  <a:cubicBezTo>
                    <a:pt x="3576" y="2179"/>
                    <a:pt x="3580" y="2178"/>
                    <a:pt x="3584" y="2176"/>
                  </a:cubicBezTo>
                  <a:cubicBezTo>
                    <a:pt x="3771" y="2225"/>
                    <a:pt x="3964" y="2259"/>
                    <a:pt x="4151" y="2294"/>
                  </a:cubicBezTo>
                  <a:cubicBezTo>
                    <a:pt x="4176" y="2302"/>
                    <a:pt x="4202" y="2307"/>
                    <a:pt x="4228" y="2308"/>
                  </a:cubicBezTo>
                  <a:cubicBezTo>
                    <a:pt x="4295" y="2314"/>
                    <a:pt x="4363" y="2323"/>
                    <a:pt x="4429" y="2335"/>
                  </a:cubicBezTo>
                  <a:cubicBezTo>
                    <a:pt x="4595" y="2363"/>
                    <a:pt x="4760" y="2379"/>
                    <a:pt x="4927" y="2383"/>
                  </a:cubicBezTo>
                  <a:cubicBezTo>
                    <a:pt x="4969" y="2383"/>
                    <a:pt x="5011" y="2390"/>
                    <a:pt x="5053" y="2390"/>
                  </a:cubicBezTo>
                  <a:lnTo>
                    <a:pt x="5045" y="388"/>
                  </a:lnTo>
                  <a:lnTo>
                    <a:pt x="4380" y="0"/>
                  </a:lnTo>
                  <a:close/>
                </a:path>
              </a:pathLst>
            </a:custGeom>
            <a:solidFill>
              <a:srgbClr val="90C4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7"/>
            <p:cNvSpPr/>
            <p:nvPr/>
          </p:nvSpPr>
          <p:spPr>
            <a:xfrm>
              <a:off x="3876600" y="1125175"/>
              <a:ext cx="635925" cy="784200"/>
            </a:xfrm>
            <a:custGeom>
              <a:rect b="b" l="l" r="r" t="t"/>
              <a:pathLst>
                <a:path extrusionOk="0" h="31368" w="25437">
                  <a:moveTo>
                    <a:pt x="25388" y="3421"/>
                  </a:moveTo>
                  <a:lnTo>
                    <a:pt x="25436" y="3447"/>
                  </a:lnTo>
                  <a:cubicBezTo>
                    <a:pt x="25420" y="3438"/>
                    <a:pt x="25404" y="3430"/>
                    <a:pt x="25388" y="3421"/>
                  </a:cubicBezTo>
                  <a:close/>
                  <a:moveTo>
                    <a:pt x="16042" y="0"/>
                  </a:moveTo>
                  <a:cubicBezTo>
                    <a:pt x="15793" y="0"/>
                    <a:pt x="15541" y="8"/>
                    <a:pt x="15288" y="22"/>
                  </a:cubicBezTo>
                  <a:cubicBezTo>
                    <a:pt x="15225" y="25"/>
                    <a:pt x="15162" y="30"/>
                    <a:pt x="15098" y="35"/>
                  </a:cubicBezTo>
                  <a:cubicBezTo>
                    <a:pt x="14793" y="57"/>
                    <a:pt x="14485" y="86"/>
                    <a:pt x="14174" y="129"/>
                  </a:cubicBezTo>
                  <a:cubicBezTo>
                    <a:pt x="13854" y="174"/>
                    <a:pt x="13539" y="234"/>
                    <a:pt x="13224" y="300"/>
                  </a:cubicBezTo>
                  <a:cubicBezTo>
                    <a:pt x="13142" y="318"/>
                    <a:pt x="13061" y="336"/>
                    <a:pt x="12981" y="355"/>
                  </a:cubicBezTo>
                  <a:cubicBezTo>
                    <a:pt x="12693" y="421"/>
                    <a:pt x="12406" y="495"/>
                    <a:pt x="12123" y="580"/>
                  </a:cubicBezTo>
                  <a:cubicBezTo>
                    <a:pt x="12097" y="587"/>
                    <a:pt x="12071" y="593"/>
                    <a:pt x="12045" y="601"/>
                  </a:cubicBezTo>
                  <a:cubicBezTo>
                    <a:pt x="11740" y="693"/>
                    <a:pt x="11439" y="798"/>
                    <a:pt x="11141" y="911"/>
                  </a:cubicBezTo>
                  <a:cubicBezTo>
                    <a:pt x="11064" y="940"/>
                    <a:pt x="10988" y="970"/>
                    <a:pt x="10912" y="1000"/>
                  </a:cubicBezTo>
                  <a:cubicBezTo>
                    <a:pt x="10651" y="1104"/>
                    <a:pt x="10394" y="1213"/>
                    <a:pt x="10139" y="1330"/>
                  </a:cubicBezTo>
                  <a:cubicBezTo>
                    <a:pt x="10108" y="1344"/>
                    <a:pt x="10075" y="1356"/>
                    <a:pt x="10044" y="1371"/>
                  </a:cubicBezTo>
                  <a:cubicBezTo>
                    <a:pt x="10035" y="1374"/>
                    <a:pt x="10026" y="1380"/>
                    <a:pt x="10018" y="1384"/>
                  </a:cubicBezTo>
                  <a:cubicBezTo>
                    <a:pt x="9662" y="1553"/>
                    <a:pt x="9312" y="1737"/>
                    <a:pt x="8968" y="1933"/>
                  </a:cubicBezTo>
                  <a:cubicBezTo>
                    <a:pt x="8915" y="1963"/>
                    <a:pt x="8860" y="1992"/>
                    <a:pt x="8807" y="2024"/>
                  </a:cubicBezTo>
                  <a:cubicBezTo>
                    <a:pt x="8476" y="2218"/>
                    <a:pt x="8151" y="2424"/>
                    <a:pt x="7832" y="2641"/>
                  </a:cubicBezTo>
                  <a:cubicBezTo>
                    <a:pt x="7804" y="2660"/>
                    <a:pt x="7775" y="2676"/>
                    <a:pt x="7747" y="2696"/>
                  </a:cubicBezTo>
                  <a:cubicBezTo>
                    <a:pt x="7711" y="2720"/>
                    <a:pt x="7678" y="2749"/>
                    <a:pt x="7642" y="2774"/>
                  </a:cubicBezTo>
                  <a:cubicBezTo>
                    <a:pt x="7401" y="2943"/>
                    <a:pt x="7162" y="3119"/>
                    <a:pt x="6928" y="3302"/>
                  </a:cubicBezTo>
                  <a:cubicBezTo>
                    <a:pt x="6905" y="3321"/>
                    <a:pt x="6882" y="3337"/>
                    <a:pt x="6861" y="3354"/>
                  </a:cubicBezTo>
                  <a:cubicBezTo>
                    <a:pt x="6609" y="3554"/>
                    <a:pt x="6363" y="3764"/>
                    <a:pt x="6122" y="3979"/>
                  </a:cubicBezTo>
                  <a:cubicBezTo>
                    <a:pt x="6095" y="4002"/>
                    <a:pt x="6066" y="4025"/>
                    <a:pt x="6039" y="4049"/>
                  </a:cubicBezTo>
                  <a:cubicBezTo>
                    <a:pt x="6000" y="4084"/>
                    <a:pt x="5964" y="4121"/>
                    <a:pt x="5926" y="4157"/>
                  </a:cubicBezTo>
                  <a:cubicBezTo>
                    <a:pt x="5752" y="4315"/>
                    <a:pt x="5582" y="4478"/>
                    <a:pt x="5415" y="4644"/>
                  </a:cubicBezTo>
                  <a:cubicBezTo>
                    <a:pt x="5361" y="4698"/>
                    <a:pt x="5304" y="4752"/>
                    <a:pt x="5250" y="4808"/>
                  </a:cubicBezTo>
                  <a:cubicBezTo>
                    <a:pt x="5037" y="5025"/>
                    <a:pt x="4828" y="5247"/>
                    <a:pt x="4625" y="5476"/>
                  </a:cubicBezTo>
                  <a:cubicBezTo>
                    <a:pt x="4615" y="5486"/>
                    <a:pt x="4605" y="5496"/>
                    <a:pt x="4596" y="5506"/>
                  </a:cubicBezTo>
                  <a:cubicBezTo>
                    <a:pt x="4564" y="5542"/>
                    <a:pt x="4536" y="5578"/>
                    <a:pt x="4505" y="5614"/>
                  </a:cubicBezTo>
                  <a:cubicBezTo>
                    <a:pt x="4343" y="5803"/>
                    <a:pt x="4181" y="5996"/>
                    <a:pt x="4026" y="6190"/>
                  </a:cubicBezTo>
                  <a:cubicBezTo>
                    <a:pt x="3968" y="6262"/>
                    <a:pt x="3911" y="6335"/>
                    <a:pt x="3853" y="6409"/>
                  </a:cubicBezTo>
                  <a:cubicBezTo>
                    <a:pt x="3702" y="6605"/>
                    <a:pt x="3555" y="6802"/>
                    <a:pt x="3411" y="7003"/>
                  </a:cubicBezTo>
                  <a:cubicBezTo>
                    <a:pt x="3382" y="7044"/>
                    <a:pt x="3351" y="7082"/>
                    <a:pt x="3323" y="7123"/>
                  </a:cubicBezTo>
                  <a:cubicBezTo>
                    <a:pt x="3313" y="7136"/>
                    <a:pt x="3306" y="7149"/>
                    <a:pt x="3298" y="7162"/>
                  </a:cubicBezTo>
                  <a:cubicBezTo>
                    <a:pt x="3113" y="7425"/>
                    <a:pt x="2936" y="7694"/>
                    <a:pt x="2766" y="7968"/>
                  </a:cubicBezTo>
                  <a:cubicBezTo>
                    <a:pt x="2725" y="8036"/>
                    <a:pt x="2684" y="8105"/>
                    <a:pt x="2643" y="8172"/>
                  </a:cubicBezTo>
                  <a:cubicBezTo>
                    <a:pt x="2507" y="8397"/>
                    <a:pt x="2375" y="8626"/>
                    <a:pt x="2248" y="8856"/>
                  </a:cubicBezTo>
                  <a:cubicBezTo>
                    <a:pt x="2224" y="8901"/>
                    <a:pt x="2195" y="8945"/>
                    <a:pt x="2170" y="8990"/>
                  </a:cubicBezTo>
                  <a:cubicBezTo>
                    <a:pt x="2160" y="9012"/>
                    <a:pt x="2150" y="9033"/>
                    <a:pt x="2139" y="9055"/>
                  </a:cubicBezTo>
                  <a:cubicBezTo>
                    <a:pt x="1962" y="9387"/>
                    <a:pt x="1796" y="9724"/>
                    <a:pt x="1639" y="10068"/>
                  </a:cubicBezTo>
                  <a:cubicBezTo>
                    <a:pt x="1609" y="10136"/>
                    <a:pt x="1579" y="10204"/>
                    <a:pt x="1548" y="10271"/>
                  </a:cubicBezTo>
                  <a:cubicBezTo>
                    <a:pt x="1393" y="10623"/>
                    <a:pt x="1246" y="10977"/>
                    <a:pt x="1114" y="11338"/>
                  </a:cubicBezTo>
                  <a:cubicBezTo>
                    <a:pt x="1109" y="11350"/>
                    <a:pt x="1104" y="11360"/>
                    <a:pt x="1101" y="11370"/>
                  </a:cubicBezTo>
                  <a:cubicBezTo>
                    <a:pt x="1059" y="11482"/>
                    <a:pt x="1023" y="11597"/>
                    <a:pt x="983" y="11709"/>
                  </a:cubicBezTo>
                  <a:cubicBezTo>
                    <a:pt x="944" y="11823"/>
                    <a:pt x="903" y="11935"/>
                    <a:pt x="867" y="12048"/>
                  </a:cubicBezTo>
                  <a:cubicBezTo>
                    <a:pt x="824" y="12179"/>
                    <a:pt x="787" y="12311"/>
                    <a:pt x="748" y="12442"/>
                  </a:cubicBezTo>
                  <a:cubicBezTo>
                    <a:pt x="713" y="12556"/>
                    <a:pt x="679" y="12670"/>
                    <a:pt x="646" y="12783"/>
                  </a:cubicBezTo>
                  <a:cubicBezTo>
                    <a:pt x="610" y="12917"/>
                    <a:pt x="577" y="13053"/>
                    <a:pt x="544" y="13187"/>
                  </a:cubicBezTo>
                  <a:cubicBezTo>
                    <a:pt x="515" y="13300"/>
                    <a:pt x="483" y="13414"/>
                    <a:pt x="457" y="13529"/>
                  </a:cubicBezTo>
                  <a:cubicBezTo>
                    <a:pt x="425" y="13669"/>
                    <a:pt x="398" y="13808"/>
                    <a:pt x="369" y="13950"/>
                  </a:cubicBezTo>
                  <a:cubicBezTo>
                    <a:pt x="346" y="14060"/>
                    <a:pt x="322" y="14171"/>
                    <a:pt x="300" y="14284"/>
                  </a:cubicBezTo>
                  <a:cubicBezTo>
                    <a:pt x="274" y="14428"/>
                    <a:pt x="253" y="14573"/>
                    <a:pt x="230" y="14718"/>
                  </a:cubicBezTo>
                  <a:cubicBezTo>
                    <a:pt x="211" y="14828"/>
                    <a:pt x="192" y="14937"/>
                    <a:pt x="176" y="15047"/>
                  </a:cubicBezTo>
                  <a:cubicBezTo>
                    <a:pt x="155" y="15199"/>
                    <a:pt x="140" y="15353"/>
                    <a:pt x="122" y="15504"/>
                  </a:cubicBezTo>
                  <a:cubicBezTo>
                    <a:pt x="110" y="15609"/>
                    <a:pt x="96" y="15712"/>
                    <a:pt x="86" y="15817"/>
                  </a:cubicBezTo>
                  <a:cubicBezTo>
                    <a:pt x="70" y="15984"/>
                    <a:pt x="61" y="16154"/>
                    <a:pt x="50" y="16322"/>
                  </a:cubicBezTo>
                  <a:cubicBezTo>
                    <a:pt x="44" y="16411"/>
                    <a:pt x="35" y="16502"/>
                    <a:pt x="31" y="16594"/>
                  </a:cubicBezTo>
                  <a:cubicBezTo>
                    <a:pt x="19" y="16853"/>
                    <a:pt x="12" y="17114"/>
                    <a:pt x="11" y="17374"/>
                  </a:cubicBezTo>
                  <a:cubicBezTo>
                    <a:pt x="1" y="22802"/>
                    <a:pt x="2618" y="27199"/>
                    <a:pt x="6568" y="29348"/>
                  </a:cubicBezTo>
                  <a:lnTo>
                    <a:pt x="10281" y="31368"/>
                  </a:lnTo>
                  <a:cubicBezTo>
                    <a:pt x="6331" y="29218"/>
                    <a:pt x="3715" y="24822"/>
                    <a:pt x="3725" y="19394"/>
                  </a:cubicBezTo>
                  <a:cubicBezTo>
                    <a:pt x="3725" y="19132"/>
                    <a:pt x="3731" y="18873"/>
                    <a:pt x="3744" y="18613"/>
                  </a:cubicBezTo>
                  <a:cubicBezTo>
                    <a:pt x="3747" y="18529"/>
                    <a:pt x="3755" y="18446"/>
                    <a:pt x="3760" y="18362"/>
                  </a:cubicBezTo>
                  <a:cubicBezTo>
                    <a:pt x="3771" y="18186"/>
                    <a:pt x="3781" y="18011"/>
                    <a:pt x="3799" y="17837"/>
                  </a:cubicBezTo>
                  <a:cubicBezTo>
                    <a:pt x="3807" y="17734"/>
                    <a:pt x="3822" y="17634"/>
                    <a:pt x="3835" y="17531"/>
                  </a:cubicBezTo>
                  <a:cubicBezTo>
                    <a:pt x="3852" y="17376"/>
                    <a:pt x="3868" y="17220"/>
                    <a:pt x="3889" y="17065"/>
                  </a:cubicBezTo>
                  <a:cubicBezTo>
                    <a:pt x="3904" y="16957"/>
                    <a:pt x="3924" y="16852"/>
                    <a:pt x="3941" y="16744"/>
                  </a:cubicBezTo>
                  <a:cubicBezTo>
                    <a:pt x="3964" y="16597"/>
                    <a:pt x="3986" y="16449"/>
                    <a:pt x="4013" y="16303"/>
                  </a:cubicBezTo>
                  <a:cubicBezTo>
                    <a:pt x="4033" y="16191"/>
                    <a:pt x="4059" y="16080"/>
                    <a:pt x="4082" y="15969"/>
                  </a:cubicBezTo>
                  <a:cubicBezTo>
                    <a:pt x="4111" y="15828"/>
                    <a:pt x="4137" y="15687"/>
                    <a:pt x="4170" y="15548"/>
                  </a:cubicBezTo>
                  <a:cubicBezTo>
                    <a:pt x="4196" y="15435"/>
                    <a:pt x="4226" y="15323"/>
                    <a:pt x="4255" y="15211"/>
                  </a:cubicBezTo>
                  <a:cubicBezTo>
                    <a:pt x="4288" y="15074"/>
                    <a:pt x="4321" y="14939"/>
                    <a:pt x="4359" y="14803"/>
                  </a:cubicBezTo>
                  <a:cubicBezTo>
                    <a:pt x="4390" y="14690"/>
                    <a:pt x="4426" y="14577"/>
                    <a:pt x="4459" y="14465"/>
                  </a:cubicBezTo>
                  <a:cubicBezTo>
                    <a:pt x="4498" y="14333"/>
                    <a:pt x="4537" y="14199"/>
                    <a:pt x="4579" y="14068"/>
                  </a:cubicBezTo>
                  <a:cubicBezTo>
                    <a:pt x="4615" y="13955"/>
                    <a:pt x="4657" y="13843"/>
                    <a:pt x="4694" y="13732"/>
                  </a:cubicBezTo>
                  <a:cubicBezTo>
                    <a:pt x="4737" y="13605"/>
                    <a:pt x="4779" y="13482"/>
                    <a:pt x="4825" y="13358"/>
                  </a:cubicBezTo>
                  <a:cubicBezTo>
                    <a:pt x="4959" y="12997"/>
                    <a:pt x="5106" y="12641"/>
                    <a:pt x="5261" y="12290"/>
                  </a:cubicBezTo>
                  <a:cubicBezTo>
                    <a:pt x="5291" y="12222"/>
                    <a:pt x="5320" y="12154"/>
                    <a:pt x="5350" y="12088"/>
                  </a:cubicBezTo>
                  <a:cubicBezTo>
                    <a:pt x="5507" y="11744"/>
                    <a:pt x="5674" y="11406"/>
                    <a:pt x="5851" y="11073"/>
                  </a:cubicBezTo>
                  <a:cubicBezTo>
                    <a:pt x="5887" y="11007"/>
                    <a:pt x="5923" y="10942"/>
                    <a:pt x="5959" y="10877"/>
                  </a:cubicBezTo>
                  <a:cubicBezTo>
                    <a:pt x="6088" y="10646"/>
                    <a:pt x="6219" y="10417"/>
                    <a:pt x="6355" y="10191"/>
                  </a:cubicBezTo>
                  <a:cubicBezTo>
                    <a:pt x="6397" y="10123"/>
                    <a:pt x="6437" y="10054"/>
                    <a:pt x="6479" y="9986"/>
                  </a:cubicBezTo>
                  <a:cubicBezTo>
                    <a:pt x="6649" y="9713"/>
                    <a:pt x="6826" y="9443"/>
                    <a:pt x="7010" y="9180"/>
                  </a:cubicBezTo>
                  <a:cubicBezTo>
                    <a:pt x="7048" y="9125"/>
                    <a:pt x="7087" y="9075"/>
                    <a:pt x="7124" y="9022"/>
                  </a:cubicBezTo>
                  <a:cubicBezTo>
                    <a:pt x="7268" y="8820"/>
                    <a:pt x="7415" y="8623"/>
                    <a:pt x="7566" y="8429"/>
                  </a:cubicBezTo>
                  <a:cubicBezTo>
                    <a:pt x="7624" y="8355"/>
                    <a:pt x="7680" y="8282"/>
                    <a:pt x="7739" y="8210"/>
                  </a:cubicBezTo>
                  <a:cubicBezTo>
                    <a:pt x="7894" y="8014"/>
                    <a:pt x="8054" y="7822"/>
                    <a:pt x="8218" y="7634"/>
                  </a:cubicBezTo>
                  <a:cubicBezTo>
                    <a:pt x="8259" y="7588"/>
                    <a:pt x="8296" y="7540"/>
                    <a:pt x="8336" y="7494"/>
                  </a:cubicBezTo>
                  <a:cubicBezTo>
                    <a:pt x="8539" y="7265"/>
                    <a:pt x="8748" y="7042"/>
                    <a:pt x="8963" y="6826"/>
                  </a:cubicBezTo>
                  <a:cubicBezTo>
                    <a:pt x="9016" y="6770"/>
                    <a:pt x="9072" y="6718"/>
                    <a:pt x="9128" y="6662"/>
                  </a:cubicBezTo>
                  <a:cubicBezTo>
                    <a:pt x="9295" y="6497"/>
                    <a:pt x="9466" y="6334"/>
                    <a:pt x="9639" y="6175"/>
                  </a:cubicBezTo>
                  <a:cubicBezTo>
                    <a:pt x="9704" y="6115"/>
                    <a:pt x="9769" y="6056"/>
                    <a:pt x="9835" y="5997"/>
                  </a:cubicBezTo>
                  <a:cubicBezTo>
                    <a:pt x="10077" y="5782"/>
                    <a:pt x="10322" y="5574"/>
                    <a:pt x="10574" y="5374"/>
                  </a:cubicBezTo>
                  <a:cubicBezTo>
                    <a:pt x="10597" y="5355"/>
                    <a:pt x="10620" y="5339"/>
                    <a:pt x="10641" y="5322"/>
                  </a:cubicBezTo>
                  <a:cubicBezTo>
                    <a:pt x="10876" y="5139"/>
                    <a:pt x="11113" y="4963"/>
                    <a:pt x="11355" y="4793"/>
                  </a:cubicBezTo>
                  <a:cubicBezTo>
                    <a:pt x="11419" y="4749"/>
                    <a:pt x="11482" y="4706"/>
                    <a:pt x="11545" y="4661"/>
                  </a:cubicBezTo>
                  <a:cubicBezTo>
                    <a:pt x="11863" y="4444"/>
                    <a:pt x="12189" y="4238"/>
                    <a:pt x="12521" y="4043"/>
                  </a:cubicBezTo>
                  <a:cubicBezTo>
                    <a:pt x="12576" y="4012"/>
                    <a:pt x="12629" y="3983"/>
                    <a:pt x="12683" y="3953"/>
                  </a:cubicBezTo>
                  <a:cubicBezTo>
                    <a:pt x="13025" y="3757"/>
                    <a:pt x="13375" y="3573"/>
                    <a:pt x="13732" y="3404"/>
                  </a:cubicBezTo>
                  <a:cubicBezTo>
                    <a:pt x="13771" y="3385"/>
                    <a:pt x="13813" y="3368"/>
                    <a:pt x="13853" y="3349"/>
                  </a:cubicBezTo>
                  <a:cubicBezTo>
                    <a:pt x="14108" y="3233"/>
                    <a:pt x="14364" y="3122"/>
                    <a:pt x="14625" y="3020"/>
                  </a:cubicBezTo>
                  <a:cubicBezTo>
                    <a:pt x="14701" y="2990"/>
                    <a:pt x="14777" y="2959"/>
                    <a:pt x="14854" y="2932"/>
                  </a:cubicBezTo>
                  <a:cubicBezTo>
                    <a:pt x="15152" y="2818"/>
                    <a:pt x="15454" y="2713"/>
                    <a:pt x="15759" y="2621"/>
                  </a:cubicBezTo>
                  <a:cubicBezTo>
                    <a:pt x="15785" y="2612"/>
                    <a:pt x="15811" y="2607"/>
                    <a:pt x="15837" y="2599"/>
                  </a:cubicBezTo>
                  <a:cubicBezTo>
                    <a:pt x="16119" y="2514"/>
                    <a:pt x="16405" y="2441"/>
                    <a:pt x="16693" y="2375"/>
                  </a:cubicBezTo>
                  <a:cubicBezTo>
                    <a:pt x="16775" y="2356"/>
                    <a:pt x="16856" y="2339"/>
                    <a:pt x="16937" y="2320"/>
                  </a:cubicBezTo>
                  <a:cubicBezTo>
                    <a:pt x="17252" y="2254"/>
                    <a:pt x="17569" y="2193"/>
                    <a:pt x="17888" y="2149"/>
                  </a:cubicBezTo>
                  <a:cubicBezTo>
                    <a:pt x="18199" y="2106"/>
                    <a:pt x="18506" y="2077"/>
                    <a:pt x="18813" y="2055"/>
                  </a:cubicBezTo>
                  <a:cubicBezTo>
                    <a:pt x="18876" y="2051"/>
                    <a:pt x="18938" y="2045"/>
                    <a:pt x="19001" y="2042"/>
                  </a:cubicBezTo>
                  <a:cubicBezTo>
                    <a:pt x="19255" y="2027"/>
                    <a:pt x="19506" y="2020"/>
                    <a:pt x="19756" y="2020"/>
                  </a:cubicBezTo>
                  <a:cubicBezTo>
                    <a:pt x="19798" y="2020"/>
                    <a:pt x="19839" y="2020"/>
                    <a:pt x="19881" y="2021"/>
                  </a:cubicBezTo>
                  <a:cubicBezTo>
                    <a:pt x="19933" y="2021"/>
                    <a:pt x="19984" y="2025"/>
                    <a:pt x="20036" y="2025"/>
                  </a:cubicBezTo>
                  <a:cubicBezTo>
                    <a:pt x="20305" y="2032"/>
                    <a:pt x="20573" y="2047"/>
                    <a:pt x="20838" y="2070"/>
                  </a:cubicBezTo>
                  <a:cubicBezTo>
                    <a:pt x="20877" y="2074"/>
                    <a:pt x="20916" y="2075"/>
                    <a:pt x="20955" y="2080"/>
                  </a:cubicBezTo>
                  <a:cubicBezTo>
                    <a:pt x="21240" y="2107"/>
                    <a:pt x="21521" y="2147"/>
                    <a:pt x="21798" y="2193"/>
                  </a:cubicBezTo>
                  <a:cubicBezTo>
                    <a:pt x="21859" y="2205"/>
                    <a:pt x="21919" y="2215"/>
                    <a:pt x="21978" y="2227"/>
                  </a:cubicBezTo>
                  <a:cubicBezTo>
                    <a:pt x="22253" y="2277"/>
                    <a:pt x="22525" y="2336"/>
                    <a:pt x="22793" y="2405"/>
                  </a:cubicBezTo>
                  <a:cubicBezTo>
                    <a:pt x="23147" y="2497"/>
                    <a:pt x="23494" y="2608"/>
                    <a:pt x="23834" y="2730"/>
                  </a:cubicBezTo>
                  <a:cubicBezTo>
                    <a:pt x="23932" y="2766"/>
                    <a:pt x="24028" y="2808"/>
                    <a:pt x="24125" y="2846"/>
                  </a:cubicBezTo>
                  <a:cubicBezTo>
                    <a:pt x="24368" y="2941"/>
                    <a:pt x="24607" y="3043"/>
                    <a:pt x="24843" y="3154"/>
                  </a:cubicBezTo>
                  <a:cubicBezTo>
                    <a:pt x="25025" y="3241"/>
                    <a:pt x="25210" y="3325"/>
                    <a:pt x="25388" y="3421"/>
                  </a:cubicBezTo>
                  <a:lnTo>
                    <a:pt x="25388" y="3421"/>
                  </a:lnTo>
                  <a:lnTo>
                    <a:pt x="21725" y="1428"/>
                  </a:lnTo>
                  <a:cubicBezTo>
                    <a:pt x="21582" y="1350"/>
                    <a:pt x="21438" y="1275"/>
                    <a:pt x="21293" y="1204"/>
                  </a:cubicBezTo>
                  <a:cubicBezTo>
                    <a:pt x="21238" y="1178"/>
                    <a:pt x="21182" y="1158"/>
                    <a:pt x="21129" y="1134"/>
                  </a:cubicBezTo>
                  <a:cubicBezTo>
                    <a:pt x="20894" y="1023"/>
                    <a:pt x="20655" y="922"/>
                    <a:pt x="20412" y="826"/>
                  </a:cubicBezTo>
                  <a:cubicBezTo>
                    <a:pt x="20314" y="788"/>
                    <a:pt x="20219" y="747"/>
                    <a:pt x="20121" y="711"/>
                  </a:cubicBezTo>
                  <a:cubicBezTo>
                    <a:pt x="19780" y="588"/>
                    <a:pt x="19434" y="477"/>
                    <a:pt x="19080" y="385"/>
                  </a:cubicBezTo>
                  <a:cubicBezTo>
                    <a:pt x="19073" y="384"/>
                    <a:pt x="19066" y="381"/>
                    <a:pt x="19059" y="378"/>
                  </a:cubicBezTo>
                  <a:cubicBezTo>
                    <a:pt x="18798" y="312"/>
                    <a:pt x="18532" y="257"/>
                    <a:pt x="18265" y="207"/>
                  </a:cubicBezTo>
                  <a:cubicBezTo>
                    <a:pt x="18205" y="195"/>
                    <a:pt x="18145" y="185"/>
                    <a:pt x="18086" y="174"/>
                  </a:cubicBezTo>
                  <a:cubicBezTo>
                    <a:pt x="17808" y="128"/>
                    <a:pt x="17527" y="87"/>
                    <a:pt x="17242" y="60"/>
                  </a:cubicBezTo>
                  <a:cubicBezTo>
                    <a:pt x="17203" y="56"/>
                    <a:pt x="17163" y="54"/>
                    <a:pt x="17124" y="50"/>
                  </a:cubicBezTo>
                  <a:cubicBezTo>
                    <a:pt x="16860" y="27"/>
                    <a:pt x="16593" y="12"/>
                    <a:pt x="16322" y="5"/>
                  </a:cubicBezTo>
                  <a:cubicBezTo>
                    <a:pt x="16270" y="4"/>
                    <a:pt x="16220" y="2"/>
                    <a:pt x="16167" y="1"/>
                  </a:cubicBezTo>
                  <a:cubicBezTo>
                    <a:pt x="16125" y="0"/>
                    <a:pt x="16084" y="0"/>
                    <a:pt x="16042" y="0"/>
                  </a:cubicBezTo>
                  <a:close/>
                </a:path>
              </a:pathLst>
            </a:custGeom>
            <a:solidFill>
              <a:srgbClr val="90C4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7"/>
            <p:cNvSpPr/>
            <p:nvPr/>
          </p:nvSpPr>
          <p:spPr>
            <a:xfrm>
              <a:off x="3969650" y="1175650"/>
              <a:ext cx="707275" cy="769475"/>
            </a:xfrm>
            <a:custGeom>
              <a:rect b="b" l="l" r="r" t="t"/>
              <a:pathLst>
                <a:path extrusionOk="0" h="30779" w="28291">
                  <a:moveTo>
                    <a:pt x="16003" y="0"/>
                  </a:moveTo>
                  <a:cubicBezTo>
                    <a:pt x="15401" y="0"/>
                    <a:pt x="14788" y="43"/>
                    <a:pt x="14165" y="130"/>
                  </a:cubicBezTo>
                  <a:cubicBezTo>
                    <a:pt x="10284" y="678"/>
                    <a:pt x="6758" y="2861"/>
                    <a:pt x="4194" y="5965"/>
                  </a:cubicBezTo>
                  <a:cubicBezTo>
                    <a:pt x="3287" y="7060"/>
                    <a:pt x="2512" y="8257"/>
                    <a:pt x="1886" y="9534"/>
                  </a:cubicBezTo>
                  <a:cubicBezTo>
                    <a:pt x="687" y="11931"/>
                    <a:pt x="7" y="14618"/>
                    <a:pt x="0" y="17377"/>
                  </a:cubicBezTo>
                  <a:cubicBezTo>
                    <a:pt x="0" y="19254"/>
                    <a:pt x="313" y="21015"/>
                    <a:pt x="887" y="22594"/>
                  </a:cubicBezTo>
                  <a:cubicBezTo>
                    <a:pt x="2676" y="27531"/>
                    <a:pt x="7014" y="30778"/>
                    <a:pt x="12265" y="30778"/>
                  </a:cubicBezTo>
                  <a:cubicBezTo>
                    <a:pt x="12327" y="30778"/>
                    <a:pt x="12389" y="30778"/>
                    <a:pt x="12452" y="30777"/>
                  </a:cubicBezTo>
                  <a:lnTo>
                    <a:pt x="12432" y="25601"/>
                  </a:lnTo>
                  <a:cubicBezTo>
                    <a:pt x="8863" y="25414"/>
                    <a:pt x="5995" y="22927"/>
                    <a:pt x="5066" y="19317"/>
                  </a:cubicBezTo>
                  <a:cubicBezTo>
                    <a:pt x="4852" y="18500"/>
                    <a:pt x="4740" y="17626"/>
                    <a:pt x="4740" y="16712"/>
                  </a:cubicBezTo>
                  <a:cubicBezTo>
                    <a:pt x="4747" y="15000"/>
                    <a:pt x="5143" y="13337"/>
                    <a:pt x="5835" y="11827"/>
                  </a:cubicBezTo>
                  <a:cubicBezTo>
                    <a:pt x="6433" y="10525"/>
                    <a:pt x="7253" y="9339"/>
                    <a:pt x="8261" y="8320"/>
                  </a:cubicBezTo>
                  <a:cubicBezTo>
                    <a:pt x="9876" y="6692"/>
                    <a:pt x="11933" y="5563"/>
                    <a:pt x="14159" y="5251"/>
                  </a:cubicBezTo>
                  <a:cubicBezTo>
                    <a:pt x="14573" y="5193"/>
                    <a:pt x="14980" y="5164"/>
                    <a:pt x="15380" y="5164"/>
                  </a:cubicBezTo>
                  <a:cubicBezTo>
                    <a:pt x="19986" y="5164"/>
                    <a:pt x="23546" y="8919"/>
                    <a:pt x="23534" y="14064"/>
                  </a:cubicBezTo>
                  <a:cubicBezTo>
                    <a:pt x="23533" y="15040"/>
                    <a:pt x="23404" y="16012"/>
                    <a:pt x="23151" y="16953"/>
                  </a:cubicBezTo>
                  <a:lnTo>
                    <a:pt x="27218" y="19309"/>
                  </a:lnTo>
                  <a:cubicBezTo>
                    <a:pt x="27898" y="17437"/>
                    <a:pt x="28272" y="15436"/>
                    <a:pt x="28272" y="13399"/>
                  </a:cubicBezTo>
                  <a:cubicBezTo>
                    <a:pt x="28290" y="5652"/>
                    <a:pt x="22941" y="0"/>
                    <a:pt x="16003" y="0"/>
                  </a:cubicBezTo>
                  <a:close/>
                </a:path>
              </a:pathLst>
            </a:custGeom>
            <a:solidFill>
              <a:srgbClr val="C8E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7"/>
            <p:cNvSpPr/>
            <p:nvPr/>
          </p:nvSpPr>
          <p:spPr>
            <a:xfrm>
              <a:off x="4154175" y="1760425"/>
              <a:ext cx="88700" cy="49550"/>
            </a:xfrm>
            <a:custGeom>
              <a:rect b="b" l="l" r="r" t="t"/>
              <a:pathLst>
                <a:path extrusionOk="0" h="1982" w="3548">
                  <a:moveTo>
                    <a:pt x="0" y="1"/>
                  </a:moveTo>
                  <a:lnTo>
                    <a:pt x="0" y="1"/>
                  </a:lnTo>
                  <a:cubicBezTo>
                    <a:pt x="508" y="504"/>
                    <a:pt x="1087" y="933"/>
                    <a:pt x="1718" y="1275"/>
                  </a:cubicBezTo>
                  <a:lnTo>
                    <a:pt x="0" y="1"/>
                  </a:lnTo>
                  <a:close/>
                  <a:moveTo>
                    <a:pt x="3478" y="1969"/>
                  </a:moveTo>
                  <a:cubicBezTo>
                    <a:pt x="3482" y="1970"/>
                    <a:pt x="3485" y="1971"/>
                    <a:pt x="3489" y="1972"/>
                  </a:cubicBezTo>
                  <a:lnTo>
                    <a:pt x="3489" y="1972"/>
                  </a:lnTo>
                  <a:cubicBezTo>
                    <a:pt x="3486" y="1970"/>
                    <a:pt x="3482" y="1969"/>
                    <a:pt x="3478" y="1969"/>
                  </a:cubicBezTo>
                  <a:close/>
                  <a:moveTo>
                    <a:pt x="3489" y="1972"/>
                  </a:moveTo>
                  <a:cubicBezTo>
                    <a:pt x="3490" y="1973"/>
                    <a:pt x="3492" y="1973"/>
                    <a:pt x="3493" y="1974"/>
                  </a:cubicBezTo>
                  <a:cubicBezTo>
                    <a:pt x="3506" y="1980"/>
                    <a:pt x="3521" y="1982"/>
                    <a:pt x="3535" y="1982"/>
                  </a:cubicBezTo>
                  <a:cubicBezTo>
                    <a:pt x="3539" y="1982"/>
                    <a:pt x="3543" y="1982"/>
                    <a:pt x="3548" y="1981"/>
                  </a:cubicBezTo>
                  <a:cubicBezTo>
                    <a:pt x="3528" y="1980"/>
                    <a:pt x="3508" y="1977"/>
                    <a:pt x="3489" y="1972"/>
                  </a:cubicBezTo>
                  <a:close/>
                </a:path>
              </a:pathLst>
            </a:custGeom>
            <a:solidFill>
              <a:srgbClr val="C8E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7"/>
            <p:cNvSpPr/>
            <p:nvPr/>
          </p:nvSpPr>
          <p:spPr>
            <a:xfrm>
              <a:off x="3228875" y="1155225"/>
              <a:ext cx="290075" cy="483400"/>
            </a:xfrm>
            <a:custGeom>
              <a:rect b="b" l="l" r="r" t="t"/>
              <a:pathLst>
                <a:path extrusionOk="0" h="19336" w="11603">
                  <a:moveTo>
                    <a:pt x="1" y="1"/>
                  </a:moveTo>
                  <a:lnTo>
                    <a:pt x="44" y="12619"/>
                  </a:lnTo>
                  <a:lnTo>
                    <a:pt x="11603" y="19335"/>
                  </a:lnTo>
                  <a:lnTo>
                    <a:pt x="11603" y="19335"/>
                  </a:lnTo>
                  <a:lnTo>
                    <a:pt x="11559" y="6715"/>
                  </a:lnTo>
                  <a:lnTo>
                    <a:pt x="1" y="1"/>
                  </a:lnTo>
                  <a:close/>
                </a:path>
              </a:pathLst>
            </a:custGeom>
            <a:solidFill>
              <a:srgbClr val="FF89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7"/>
            <p:cNvSpPr/>
            <p:nvPr/>
          </p:nvSpPr>
          <p:spPr>
            <a:xfrm>
              <a:off x="3228875" y="1155225"/>
              <a:ext cx="290175" cy="483325"/>
            </a:xfrm>
            <a:custGeom>
              <a:rect b="b" l="l" r="r" t="t"/>
              <a:pathLst>
                <a:path extrusionOk="0" h="19333" w="11607">
                  <a:moveTo>
                    <a:pt x="1" y="1"/>
                  </a:moveTo>
                  <a:lnTo>
                    <a:pt x="21" y="5716"/>
                  </a:lnTo>
                  <a:lnTo>
                    <a:pt x="42" y="12618"/>
                  </a:lnTo>
                  <a:lnTo>
                    <a:pt x="11607" y="19332"/>
                  </a:lnTo>
                  <a:lnTo>
                    <a:pt x="11607" y="19332"/>
                  </a:lnTo>
                  <a:lnTo>
                    <a:pt x="11585" y="13901"/>
                  </a:lnTo>
                  <a:lnTo>
                    <a:pt x="11565" y="8724"/>
                  </a:lnTo>
                  <a:lnTo>
                    <a:pt x="11558" y="6715"/>
                  </a:lnTo>
                  <a:lnTo>
                    <a:pt x="4199" y="2440"/>
                  </a:lnTo>
                  <a:lnTo>
                    <a:pt x="1" y="1"/>
                  </a:lnTo>
                  <a:close/>
                </a:path>
              </a:pathLst>
            </a:custGeom>
            <a:solidFill>
              <a:srgbClr val="FF89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7"/>
            <p:cNvSpPr/>
            <p:nvPr/>
          </p:nvSpPr>
          <p:spPr>
            <a:xfrm>
              <a:off x="3501175" y="1313375"/>
              <a:ext cx="16850" cy="59775"/>
            </a:xfrm>
            <a:custGeom>
              <a:rect b="b" l="l" r="r" t="t"/>
              <a:pathLst>
                <a:path extrusionOk="0" h="2391" w="674">
                  <a:moveTo>
                    <a:pt x="1" y="1"/>
                  </a:moveTo>
                  <a:lnTo>
                    <a:pt x="673" y="2391"/>
                  </a:lnTo>
                  <a:lnTo>
                    <a:pt x="666" y="389"/>
                  </a:lnTo>
                  <a:lnTo>
                    <a:pt x="1" y="1"/>
                  </a:lnTo>
                  <a:close/>
                </a:path>
              </a:pathLst>
            </a:custGeom>
            <a:solidFill>
              <a:srgbClr val="FF89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7"/>
            <p:cNvSpPr/>
            <p:nvPr/>
          </p:nvSpPr>
          <p:spPr>
            <a:xfrm>
              <a:off x="3228875" y="1155225"/>
              <a:ext cx="281975" cy="315575"/>
            </a:xfrm>
            <a:custGeom>
              <a:rect b="b" l="l" r="r" t="t"/>
              <a:pathLst>
                <a:path extrusionOk="0" h="12623" w="11279">
                  <a:moveTo>
                    <a:pt x="1" y="1"/>
                  </a:moveTo>
                  <a:lnTo>
                    <a:pt x="47" y="12622"/>
                  </a:lnTo>
                  <a:lnTo>
                    <a:pt x="11279" y="6553"/>
                  </a:lnTo>
                  <a:lnTo>
                    <a:pt x="1" y="1"/>
                  </a:lnTo>
                  <a:close/>
                </a:path>
              </a:pathLst>
            </a:custGeom>
            <a:solidFill>
              <a:srgbClr val="C43C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7"/>
            <p:cNvSpPr/>
            <p:nvPr/>
          </p:nvSpPr>
          <p:spPr>
            <a:xfrm>
              <a:off x="3228875" y="1155225"/>
              <a:ext cx="281975" cy="315575"/>
            </a:xfrm>
            <a:custGeom>
              <a:rect b="b" l="l" r="r" t="t"/>
              <a:pathLst>
                <a:path extrusionOk="0" h="12623" w="11279">
                  <a:moveTo>
                    <a:pt x="1" y="1"/>
                  </a:moveTo>
                  <a:lnTo>
                    <a:pt x="47" y="12622"/>
                  </a:lnTo>
                  <a:lnTo>
                    <a:pt x="11279" y="6553"/>
                  </a:lnTo>
                  <a:lnTo>
                    <a:pt x="1" y="1"/>
                  </a:lnTo>
                  <a:close/>
                </a:path>
              </a:pathLst>
            </a:custGeom>
            <a:solidFill>
              <a:srgbClr val="CB54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7"/>
            <p:cNvSpPr/>
            <p:nvPr/>
          </p:nvSpPr>
          <p:spPr>
            <a:xfrm>
              <a:off x="3391675" y="1313375"/>
              <a:ext cx="126300" cy="59800"/>
            </a:xfrm>
            <a:custGeom>
              <a:rect b="b" l="l" r="r" t="t"/>
              <a:pathLst>
                <a:path extrusionOk="0" h="2392" w="5052">
                  <a:moveTo>
                    <a:pt x="4379" y="1"/>
                  </a:moveTo>
                  <a:cubicBezTo>
                    <a:pt x="4296" y="28"/>
                    <a:pt x="4220" y="50"/>
                    <a:pt x="4138" y="70"/>
                  </a:cubicBezTo>
                  <a:cubicBezTo>
                    <a:pt x="4054" y="97"/>
                    <a:pt x="3971" y="119"/>
                    <a:pt x="3887" y="139"/>
                  </a:cubicBezTo>
                  <a:cubicBezTo>
                    <a:pt x="3603" y="208"/>
                    <a:pt x="3320" y="264"/>
                    <a:pt x="3028" y="306"/>
                  </a:cubicBezTo>
                  <a:cubicBezTo>
                    <a:pt x="2766" y="341"/>
                    <a:pt x="2502" y="361"/>
                    <a:pt x="2246" y="375"/>
                  </a:cubicBezTo>
                  <a:cubicBezTo>
                    <a:pt x="2170" y="382"/>
                    <a:pt x="2086" y="382"/>
                    <a:pt x="2003" y="382"/>
                  </a:cubicBezTo>
                  <a:cubicBezTo>
                    <a:pt x="1916" y="386"/>
                    <a:pt x="1830" y="388"/>
                    <a:pt x="1743" y="388"/>
                  </a:cubicBezTo>
                  <a:cubicBezTo>
                    <a:pt x="1657" y="388"/>
                    <a:pt x="1570" y="386"/>
                    <a:pt x="1483" y="382"/>
                  </a:cubicBezTo>
                  <a:cubicBezTo>
                    <a:pt x="1394" y="375"/>
                    <a:pt x="1303" y="375"/>
                    <a:pt x="1214" y="368"/>
                  </a:cubicBezTo>
                  <a:cubicBezTo>
                    <a:pt x="1047" y="353"/>
                    <a:pt x="881" y="333"/>
                    <a:pt x="714" y="313"/>
                  </a:cubicBezTo>
                  <a:cubicBezTo>
                    <a:pt x="631" y="306"/>
                    <a:pt x="554" y="292"/>
                    <a:pt x="472" y="284"/>
                  </a:cubicBezTo>
                  <a:cubicBezTo>
                    <a:pt x="312" y="257"/>
                    <a:pt x="160" y="230"/>
                    <a:pt x="0" y="188"/>
                  </a:cubicBezTo>
                  <a:lnTo>
                    <a:pt x="0" y="188"/>
                  </a:lnTo>
                  <a:lnTo>
                    <a:pt x="1720" y="1463"/>
                  </a:lnTo>
                  <a:cubicBezTo>
                    <a:pt x="1768" y="1491"/>
                    <a:pt x="1824" y="1518"/>
                    <a:pt x="1879" y="1545"/>
                  </a:cubicBezTo>
                  <a:lnTo>
                    <a:pt x="2004" y="1609"/>
                  </a:lnTo>
                  <a:cubicBezTo>
                    <a:pt x="2039" y="1630"/>
                    <a:pt x="2076" y="1646"/>
                    <a:pt x="2115" y="1656"/>
                  </a:cubicBezTo>
                  <a:cubicBezTo>
                    <a:pt x="2273" y="1733"/>
                    <a:pt x="2433" y="1795"/>
                    <a:pt x="2593" y="1865"/>
                  </a:cubicBezTo>
                  <a:cubicBezTo>
                    <a:pt x="2699" y="1915"/>
                    <a:pt x="2810" y="1954"/>
                    <a:pt x="2925" y="1983"/>
                  </a:cubicBezTo>
                  <a:cubicBezTo>
                    <a:pt x="3071" y="2038"/>
                    <a:pt x="3223" y="2087"/>
                    <a:pt x="3375" y="2129"/>
                  </a:cubicBezTo>
                  <a:cubicBezTo>
                    <a:pt x="3409" y="2140"/>
                    <a:pt x="3444" y="2150"/>
                    <a:pt x="3480" y="2156"/>
                  </a:cubicBezTo>
                  <a:cubicBezTo>
                    <a:pt x="3487" y="2156"/>
                    <a:pt x="3487" y="2156"/>
                    <a:pt x="3493" y="2163"/>
                  </a:cubicBezTo>
                  <a:cubicBezTo>
                    <a:pt x="3508" y="2168"/>
                    <a:pt x="3524" y="2171"/>
                    <a:pt x="3539" y="2171"/>
                  </a:cubicBezTo>
                  <a:cubicBezTo>
                    <a:pt x="3542" y="2171"/>
                    <a:pt x="3546" y="2171"/>
                    <a:pt x="3549" y="2170"/>
                  </a:cubicBezTo>
                  <a:cubicBezTo>
                    <a:pt x="3559" y="2174"/>
                    <a:pt x="3565" y="2179"/>
                    <a:pt x="3572" y="2179"/>
                  </a:cubicBezTo>
                  <a:cubicBezTo>
                    <a:pt x="3575" y="2179"/>
                    <a:pt x="3579" y="2178"/>
                    <a:pt x="3583" y="2176"/>
                  </a:cubicBezTo>
                  <a:cubicBezTo>
                    <a:pt x="3770" y="2225"/>
                    <a:pt x="3965" y="2260"/>
                    <a:pt x="4152" y="2294"/>
                  </a:cubicBezTo>
                  <a:cubicBezTo>
                    <a:pt x="4176" y="2303"/>
                    <a:pt x="4201" y="2307"/>
                    <a:pt x="4227" y="2308"/>
                  </a:cubicBezTo>
                  <a:cubicBezTo>
                    <a:pt x="4295" y="2314"/>
                    <a:pt x="4362" y="2323"/>
                    <a:pt x="4428" y="2336"/>
                  </a:cubicBezTo>
                  <a:cubicBezTo>
                    <a:pt x="4594" y="2363"/>
                    <a:pt x="4761" y="2379"/>
                    <a:pt x="4928" y="2385"/>
                  </a:cubicBezTo>
                  <a:cubicBezTo>
                    <a:pt x="4968" y="2385"/>
                    <a:pt x="5010" y="2392"/>
                    <a:pt x="5052" y="2392"/>
                  </a:cubicBezTo>
                  <a:lnTo>
                    <a:pt x="5045" y="389"/>
                  </a:lnTo>
                  <a:lnTo>
                    <a:pt x="4379" y="1"/>
                  </a:lnTo>
                  <a:close/>
                </a:path>
              </a:pathLst>
            </a:custGeom>
            <a:solidFill>
              <a:srgbClr val="90C4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7"/>
            <p:cNvSpPr/>
            <p:nvPr/>
          </p:nvSpPr>
          <p:spPr>
            <a:xfrm>
              <a:off x="3114175" y="682850"/>
              <a:ext cx="635900" cy="784200"/>
            </a:xfrm>
            <a:custGeom>
              <a:rect b="b" l="l" r="r" t="t"/>
              <a:pathLst>
                <a:path extrusionOk="0" h="31368" w="25436">
                  <a:moveTo>
                    <a:pt x="25431" y="3443"/>
                  </a:moveTo>
                  <a:lnTo>
                    <a:pt x="25436" y="3446"/>
                  </a:lnTo>
                  <a:cubicBezTo>
                    <a:pt x="25434" y="3445"/>
                    <a:pt x="25432" y="3444"/>
                    <a:pt x="25431" y="3443"/>
                  </a:cubicBezTo>
                  <a:close/>
                  <a:moveTo>
                    <a:pt x="16040" y="0"/>
                  </a:moveTo>
                  <a:cubicBezTo>
                    <a:pt x="15791" y="0"/>
                    <a:pt x="15540" y="7"/>
                    <a:pt x="15287" y="21"/>
                  </a:cubicBezTo>
                  <a:cubicBezTo>
                    <a:pt x="15225" y="25"/>
                    <a:pt x="15161" y="29"/>
                    <a:pt x="15098" y="34"/>
                  </a:cubicBezTo>
                  <a:cubicBezTo>
                    <a:pt x="14793" y="55"/>
                    <a:pt x="14485" y="84"/>
                    <a:pt x="14174" y="129"/>
                  </a:cubicBezTo>
                  <a:cubicBezTo>
                    <a:pt x="13854" y="173"/>
                    <a:pt x="13537" y="234"/>
                    <a:pt x="13224" y="300"/>
                  </a:cubicBezTo>
                  <a:cubicBezTo>
                    <a:pt x="13141" y="317"/>
                    <a:pt x="13061" y="336"/>
                    <a:pt x="12980" y="355"/>
                  </a:cubicBezTo>
                  <a:cubicBezTo>
                    <a:pt x="12692" y="421"/>
                    <a:pt x="12406" y="494"/>
                    <a:pt x="12122" y="578"/>
                  </a:cubicBezTo>
                  <a:cubicBezTo>
                    <a:pt x="12096" y="587"/>
                    <a:pt x="12070" y="592"/>
                    <a:pt x="12044" y="600"/>
                  </a:cubicBezTo>
                  <a:cubicBezTo>
                    <a:pt x="11738" y="693"/>
                    <a:pt x="11438" y="798"/>
                    <a:pt x="11139" y="911"/>
                  </a:cubicBezTo>
                  <a:cubicBezTo>
                    <a:pt x="11063" y="939"/>
                    <a:pt x="10988" y="970"/>
                    <a:pt x="10911" y="1001"/>
                  </a:cubicBezTo>
                  <a:cubicBezTo>
                    <a:pt x="10651" y="1103"/>
                    <a:pt x="10393" y="1213"/>
                    <a:pt x="10138" y="1331"/>
                  </a:cubicBezTo>
                  <a:cubicBezTo>
                    <a:pt x="10107" y="1345"/>
                    <a:pt x="10074" y="1357"/>
                    <a:pt x="10043" y="1371"/>
                  </a:cubicBezTo>
                  <a:cubicBezTo>
                    <a:pt x="10035" y="1376"/>
                    <a:pt x="10026" y="1380"/>
                    <a:pt x="10017" y="1384"/>
                  </a:cubicBezTo>
                  <a:cubicBezTo>
                    <a:pt x="9660" y="1553"/>
                    <a:pt x="9312" y="1738"/>
                    <a:pt x="8968" y="1933"/>
                  </a:cubicBezTo>
                  <a:cubicBezTo>
                    <a:pt x="8915" y="1963"/>
                    <a:pt x="8860" y="1993"/>
                    <a:pt x="8807" y="2025"/>
                  </a:cubicBezTo>
                  <a:cubicBezTo>
                    <a:pt x="8474" y="2218"/>
                    <a:pt x="8149" y="2424"/>
                    <a:pt x="7831" y="2642"/>
                  </a:cubicBezTo>
                  <a:cubicBezTo>
                    <a:pt x="7803" y="2660"/>
                    <a:pt x="7773" y="2677"/>
                    <a:pt x="7746" y="2696"/>
                  </a:cubicBezTo>
                  <a:cubicBezTo>
                    <a:pt x="7710" y="2722"/>
                    <a:pt x="7677" y="2749"/>
                    <a:pt x="7641" y="2773"/>
                  </a:cubicBezTo>
                  <a:cubicBezTo>
                    <a:pt x="7399" y="2943"/>
                    <a:pt x="7160" y="3119"/>
                    <a:pt x="6927" y="3303"/>
                  </a:cubicBezTo>
                  <a:cubicBezTo>
                    <a:pt x="6904" y="3320"/>
                    <a:pt x="6880" y="3336"/>
                    <a:pt x="6859" y="3355"/>
                  </a:cubicBezTo>
                  <a:cubicBezTo>
                    <a:pt x="6607" y="3555"/>
                    <a:pt x="6361" y="3764"/>
                    <a:pt x="6120" y="3978"/>
                  </a:cubicBezTo>
                  <a:cubicBezTo>
                    <a:pt x="6093" y="4003"/>
                    <a:pt x="6064" y="4024"/>
                    <a:pt x="6037" y="4049"/>
                  </a:cubicBezTo>
                  <a:cubicBezTo>
                    <a:pt x="5998" y="4083"/>
                    <a:pt x="5963" y="4121"/>
                    <a:pt x="5925" y="4157"/>
                  </a:cubicBezTo>
                  <a:cubicBezTo>
                    <a:pt x="5752" y="4315"/>
                    <a:pt x="5580" y="4478"/>
                    <a:pt x="5413" y="4645"/>
                  </a:cubicBezTo>
                  <a:cubicBezTo>
                    <a:pt x="5359" y="4698"/>
                    <a:pt x="5303" y="4753"/>
                    <a:pt x="5248" y="4808"/>
                  </a:cubicBezTo>
                  <a:cubicBezTo>
                    <a:pt x="5035" y="5025"/>
                    <a:pt x="4826" y="5248"/>
                    <a:pt x="4623" y="5477"/>
                  </a:cubicBezTo>
                  <a:cubicBezTo>
                    <a:pt x="4613" y="5487"/>
                    <a:pt x="4603" y="5497"/>
                    <a:pt x="4594" y="5507"/>
                  </a:cubicBezTo>
                  <a:cubicBezTo>
                    <a:pt x="4563" y="5542"/>
                    <a:pt x="4535" y="5579"/>
                    <a:pt x="4504" y="5615"/>
                  </a:cubicBezTo>
                  <a:cubicBezTo>
                    <a:pt x="4341" y="5804"/>
                    <a:pt x="4181" y="5995"/>
                    <a:pt x="4024" y="6191"/>
                  </a:cubicBezTo>
                  <a:cubicBezTo>
                    <a:pt x="3967" y="6263"/>
                    <a:pt x="3909" y="6337"/>
                    <a:pt x="3851" y="6410"/>
                  </a:cubicBezTo>
                  <a:cubicBezTo>
                    <a:pt x="3700" y="6604"/>
                    <a:pt x="3553" y="6803"/>
                    <a:pt x="3410" y="7005"/>
                  </a:cubicBezTo>
                  <a:cubicBezTo>
                    <a:pt x="3381" y="7045"/>
                    <a:pt x="3350" y="7082"/>
                    <a:pt x="3322" y="7123"/>
                  </a:cubicBezTo>
                  <a:cubicBezTo>
                    <a:pt x="3313" y="7136"/>
                    <a:pt x="3304" y="7148"/>
                    <a:pt x="3296" y="7161"/>
                  </a:cubicBezTo>
                  <a:cubicBezTo>
                    <a:pt x="3112" y="7425"/>
                    <a:pt x="2934" y="7694"/>
                    <a:pt x="2765" y="7969"/>
                  </a:cubicBezTo>
                  <a:cubicBezTo>
                    <a:pt x="2723" y="8037"/>
                    <a:pt x="2682" y="8104"/>
                    <a:pt x="2642" y="8172"/>
                  </a:cubicBezTo>
                  <a:cubicBezTo>
                    <a:pt x="2505" y="8398"/>
                    <a:pt x="2374" y="8626"/>
                    <a:pt x="2246" y="8856"/>
                  </a:cubicBezTo>
                  <a:cubicBezTo>
                    <a:pt x="2222" y="8902"/>
                    <a:pt x="2194" y="8945"/>
                    <a:pt x="2169" y="8991"/>
                  </a:cubicBezTo>
                  <a:cubicBezTo>
                    <a:pt x="2158" y="9011"/>
                    <a:pt x="2148" y="9034"/>
                    <a:pt x="2138" y="9055"/>
                  </a:cubicBezTo>
                  <a:cubicBezTo>
                    <a:pt x="1961" y="9387"/>
                    <a:pt x="1794" y="9725"/>
                    <a:pt x="1637" y="10070"/>
                  </a:cubicBezTo>
                  <a:cubicBezTo>
                    <a:pt x="1607" y="10136"/>
                    <a:pt x="1577" y="10203"/>
                    <a:pt x="1548" y="10271"/>
                  </a:cubicBezTo>
                  <a:cubicBezTo>
                    <a:pt x="1393" y="10622"/>
                    <a:pt x="1244" y="10978"/>
                    <a:pt x="1112" y="11339"/>
                  </a:cubicBezTo>
                  <a:cubicBezTo>
                    <a:pt x="1108" y="11349"/>
                    <a:pt x="1103" y="11359"/>
                    <a:pt x="1099" y="11371"/>
                  </a:cubicBezTo>
                  <a:cubicBezTo>
                    <a:pt x="1057" y="11483"/>
                    <a:pt x="1021" y="11597"/>
                    <a:pt x="982" y="11711"/>
                  </a:cubicBezTo>
                  <a:cubicBezTo>
                    <a:pt x="943" y="11824"/>
                    <a:pt x="902" y="11935"/>
                    <a:pt x="866" y="12049"/>
                  </a:cubicBezTo>
                  <a:cubicBezTo>
                    <a:pt x="824" y="12179"/>
                    <a:pt x="785" y="12311"/>
                    <a:pt x="746" y="12442"/>
                  </a:cubicBezTo>
                  <a:cubicBezTo>
                    <a:pt x="713" y="12557"/>
                    <a:pt x="677" y="12670"/>
                    <a:pt x="645" y="12785"/>
                  </a:cubicBezTo>
                  <a:cubicBezTo>
                    <a:pt x="608" y="12919"/>
                    <a:pt x="576" y="13052"/>
                    <a:pt x="542" y="13188"/>
                  </a:cubicBezTo>
                  <a:cubicBezTo>
                    <a:pt x="513" y="13302"/>
                    <a:pt x="483" y="13414"/>
                    <a:pt x="455" y="13529"/>
                  </a:cubicBezTo>
                  <a:cubicBezTo>
                    <a:pt x="424" y="13669"/>
                    <a:pt x="396" y="13810"/>
                    <a:pt x="368" y="13949"/>
                  </a:cubicBezTo>
                  <a:cubicBezTo>
                    <a:pt x="345" y="14062"/>
                    <a:pt x="320" y="14172"/>
                    <a:pt x="298" y="14285"/>
                  </a:cubicBezTo>
                  <a:cubicBezTo>
                    <a:pt x="273" y="14429"/>
                    <a:pt x="251" y="14573"/>
                    <a:pt x="228" y="14718"/>
                  </a:cubicBezTo>
                  <a:cubicBezTo>
                    <a:pt x="209" y="14828"/>
                    <a:pt x="190" y="14937"/>
                    <a:pt x="175" y="15048"/>
                  </a:cubicBezTo>
                  <a:cubicBezTo>
                    <a:pt x="153" y="15199"/>
                    <a:pt x="139" y="15353"/>
                    <a:pt x="121" y="15506"/>
                  </a:cubicBezTo>
                  <a:cubicBezTo>
                    <a:pt x="108" y="15609"/>
                    <a:pt x="94" y="15713"/>
                    <a:pt x="85" y="15818"/>
                  </a:cubicBezTo>
                  <a:cubicBezTo>
                    <a:pt x="70" y="15985"/>
                    <a:pt x="59" y="16153"/>
                    <a:pt x="49" y="16322"/>
                  </a:cubicBezTo>
                  <a:cubicBezTo>
                    <a:pt x="42" y="16413"/>
                    <a:pt x="34" y="16502"/>
                    <a:pt x="29" y="16594"/>
                  </a:cubicBezTo>
                  <a:cubicBezTo>
                    <a:pt x="18" y="16853"/>
                    <a:pt x="11" y="17114"/>
                    <a:pt x="11" y="17376"/>
                  </a:cubicBezTo>
                  <a:cubicBezTo>
                    <a:pt x="0" y="22803"/>
                    <a:pt x="2616" y="27200"/>
                    <a:pt x="6567" y="29348"/>
                  </a:cubicBezTo>
                  <a:lnTo>
                    <a:pt x="10279" y="31368"/>
                  </a:lnTo>
                  <a:cubicBezTo>
                    <a:pt x="6329" y="29220"/>
                    <a:pt x="3713" y="24823"/>
                    <a:pt x="3723" y="19396"/>
                  </a:cubicBezTo>
                  <a:cubicBezTo>
                    <a:pt x="3723" y="19134"/>
                    <a:pt x="3729" y="18873"/>
                    <a:pt x="3742" y="18614"/>
                  </a:cubicBezTo>
                  <a:cubicBezTo>
                    <a:pt x="3745" y="18527"/>
                    <a:pt x="3754" y="18444"/>
                    <a:pt x="3759" y="18360"/>
                  </a:cubicBezTo>
                  <a:cubicBezTo>
                    <a:pt x="3769" y="18185"/>
                    <a:pt x="3779" y="18009"/>
                    <a:pt x="3797" y="17835"/>
                  </a:cubicBezTo>
                  <a:cubicBezTo>
                    <a:pt x="3805" y="17733"/>
                    <a:pt x="3820" y="17632"/>
                    <a:pt x="3833" y="17530"/>
                  </a:cubicBezTo>
                  <a:cubicBezTo>
                    <a:pt x="3850" y="17374"/>
                    <a:pt x="3866" y="17219"/>
                    <a:pt x="3887" y="17063"/>
                  </a:cubicBezTo>
                  <a:cubicBezTo>
                    <a:pt x="3902" y="16955"/>
                    <a:pt x="3922" y="16850"/>
                    <a:pt x="3939" y="16744"/>
                  </a:cubicBezTo>
                  <a:cubicBezTo>
                    <a:pt x="3962" y="16595"/>
                    <a:pt x="3984" y="16449"/>
                    <a:pt x="4011" y="16302"/>
                  </a:cubicBezTo>
                  <a:cubicBezTo>
                    <a:pt x="4031" y="16189"/>
                    <a:pt x="4057" y="16079"/>
                    <a:pt x="4080" y="15968"/>
                  </a:cubicBezTo>
                  <a:cubicBezTo>
                    <a:pt x="4109" y="15827"/>
                    <a:pt x="4135" y="15686"/>
                    <a:pt x="4168" y="15547"/>
                  </a:cubicBezTo>
                  <a:cubicBezTo>
                    <a:pt x="4194" y="15434"/>
                    <a:pt x="4224" y="15321"/>
                    <a:pt x="4253" y="15209"/>
                  </a:cubicBezTo>
                  <a:cubicBezTo>
                    <a:pt x="4288" y="15074"/>
                    <a:pt x="4319" y="14937"/>
                    <a:pt x="4357" y="14802"/>
                  </a:cubicBezTo>
                  <a:cubicBezTo>
                    <a:pt x="4388" y="14688"/>
                    <a:pt x="4424" y="14577"/>
                    <a:pt x="4458" y="14465"/>
                  </a:cubicBezTo>
                  <a:cubicBezTo>
                    <a:pt x="4496" y="14331"/>
                    <a:pt x="4535" y="14198"/>
                    <a:pt x="4577" y="14066"/>
                  </a:cubicBezTo>
                  <a:cubicBezTo>
                    <a:pt x="4613" y="13954"/>
                    <a:pt x="4655" y="13843"/>
                    <a:pt x="4694" y="13731"/>
                  </a:cubicBezTo>
                  <a:cubicBezTo>
                    <a:pt x="4737" y="13605"/>
                    <a:pt x="4779" y="13480"/>
                    <a:pt x="4823" y="13356"/>
                  </a:cubicBezTo>
                  <a:cubicBezTo>
                    <a:pt x="4957" y="12995"/>
                    <a:pt x="5104" y="12639"/>
                    <a:pt x="5259" y="12289"/>
                  </a:cubicBezTo>
                  <a:cubicBezTo>
                    <a:pt x="5290" y="12222"/>
                    <a:pt x="5320" y="12154"/>
                    <a:pt x="5350" y="12086"/>
                  </a:cubicBezTo>
                  <a:cubicBezTo>
                    <a:pt x="5507" y="11742"/>
                    <a:pt x="5674" y="11404"/>
                    <a:pt x="5851" y="11072"/>
                  </a:cubicBezTo>
                  <a:cubicBezTo>
                    <a:pt x="5886" y="11005"/>
                    <a:pt x="5923" y="10941"/>
                    <a:pt x="5959" y="10876"/>
                  </a:cubicBezTo>
                  <a:cubicBezTo>
                    <a:pt x="6086" y="10644"/>
                    <a:pt x="6218" y="10415"/>
                    <a:pt x="6355" y="10189"/>
                  </a:cubicBezTo>
                  <a:cubicBezTo>
                    <a:pt x="6395" y="10121"/>
                    <a:pt x="6436" y="10052"/>
                    <a:pt x="6477" y="9986"/>
                  </a:cubicBezTo>
                  <a:cubicBezTo>
                    <a:pt x="6649" y="9711"/>
                    <a:pt x="6826" y="9443"/>
                    <a:pt x="7009" y="9178"/>
                  </a:cubicBezTo>
                  <a:cubicBezTo>
                    <a:pt x="7046" y="9125"/>
                    <a:pt x="7085" y="9073"/>
                    <a:pt x="7122" y="9020"/>
                  </a:cubicBezTo>
                  <a:cubicBezTo>
                    <a:pt x="7266" y="8820"/>
                    <a:pt x="7415" y="8621"/>
                    <a:pt x="7564" y="8427"/>
                  </a:cubicBezTo>
                  <a:cubicBezTo>
                    <a:pt x="7622" y="8353"/>
                    <a:pt x="7679" y="8280"/>
                    <a:pt x="7737" y="8208"/>
                  </a:cubicBezTo>
                  <a:cubicBezTo>
                    <a:pt x="7893" y="8012"/>
                    <a:pt x="8052" y="7821"/>
                    <a:pt x="8216" y="7632"/>
                  </a:cubicBezTo>
                  <a:cubicBezTo>
                    <a:pt x="8257" y="7586"/>
                    <a:pt x="8296" y="7539"/>
                    <a:pt x="8336" y="7494"/>
                  </a:cubicBezTo>
                  <a:cubicBezTo>
                    <a:pt x="8539" y="7265"/>
                    <a:pt x="8748" y="7042"/>
                    <a:pt x="8961" y="6825"/>
                  </a:cubicBezTo>
                  <a:cubicBezTo>
                    <a:pt x="9015" y="6768"/>
                    <a:pt x="9072" y="6717"/>
                    <a:pt x="9126" y="6662"/>
                  </a:cubicBezTo>
                  <a:cubicBezTo>
                    <a:pt x="9295" y="6495"/>
                    <a:pt x="9465" y="6332"/>
                    <a:pt x="9637" y="6174"/>
                  </a:cubicBezTo>
                  <a:cubicBezTo>
                    <a:pt x="9702" y="6113"/>
                    <a:pt x="9768" y="6054"/>
                    <a:pt x="9833" y="5995"/>
                  </a:cubicBezTo>
                  <a:cubicBezTo>
                    <a:pt x="10075" y="5782"/>
                    <a:pt x="10320" y="5572"/>
                    <a:pt x="10572" y="5372"/>
                  </a:cubicBezTo>
                  <a:cubicBezTo>
                    <a:pt x="10595" y="5355"/>
                    <a:pt x="10618" y="5337"/>
                    <a:pt x="10641" y="5320"/>
                  </a:cubicBezTo>
                  <a:cubicBezTo>
                    <a:pt x="10874" y="5137"/>
                    <a:pt x="11113" y="4962"/>
                    <a:pt x="11355" y="4792"/>
                  </a:cubicBezTo>
                  <a:cubicBezTo>
                    <a:pt x="11417" y="4747"/>
                    <a:pt x="11480" y="4704"/>
                    <a:pt x="11543" y="4661"/>
                  </a:cubicBezTo>
                  <a:cubicBezTo>
                    <a:pt x="11863" y="4442"/>
                    <a:pt x="12188" y="4236"/>
                    <a:pt x="12520" y="4042"/>
                  </a:cubicBezTo>
                  <a:cubicBezTo>
                    <a:pt x="12574" y="4012"/>
                    <a:pt x="12628" y="3981"/>
                    <a:pt x="12681" y="3952"/>
                  </a:cubicBezTo>
                  <a:cubicBezTo>
                    <a:pt x="13025" y="3757"/>
                    <a:pt x="13373" y="3571"/>
                    <a:pt x="13730" y="3404"/>
                  </a:cubicBezTo>
                  <a:cubicBezTo>
                    <a:pt x="13771" y="3385"/>
                    <a:pt x="13811" y="3368"/>
                    <a:pt x="13851" y="3349"/>
                  </a:cubicBezTo>
                  <a:cubicBezTo>
                    <a:pt x="14106" y="3233"/>
                    <a:pt x="14364" y="3122"/>
                    <a:pt x="14624" y="3020"/>
                  </a:cubicBezTo>
                  <a:cubicBezTo>
                    <a:pt x="14701" y="2989"/>
                    <a:pt x="14775" y="2959"/>
                    <a:pt x="14852" y="2930"/>
                  </a:cubicBezTo>
                  <a:cubicBezTo>
                    <a:pt x="15151" y="2818"/>
                    <a:pt x="15452" y="2713"/>
                    <a:pt x="15757" y="2619"/>
                  </a:cubicBezTo>
                  <a:cubicBezTo>
                    <a:pt x="15783" y="2612"/>
                    <a:pt x="15809" y="2606"/>
                    <a:pt x="15835" y="2598"/>
                  </a:cubicBezTo>
                  <a:cubicBezTo>
                    <a:pt x="16119" y="2514"/>
                    <a:pt x="16405" y="2441"/>
                    <a:pt x="16693" y="2375"/>
                  </a:cubicBezTo>
                  <a:cubicBezTo>
                    <a:pt x="16774" y="2356"/>
                    <a:pt x="16854" y="2337"/>
                    <a:pt x="16936" y="2320"/>
                  </a:cubicBezTo>
                  <a:cubicBezTo>
                    <a:pt x="17250" y="2254"/>
                    <a:pt x="17567" y="2195"/>
                    <a:pt x="17887" y="2149"/>
                  </a:cubicBezTo>
                  <a:cubicBezTo>
                    <a:pt x="18197" y="2104"/>
                    <a:pt x="18506" y="2077"/>
                    <a:pt x="18811" y="2054"/>
                  </a:cubicBezTo>
                  <a:cubicBezTo>
                    <a:pt x="18874" y="2049"/>
                    <a:pt x="18937" y="2045"/>
                    <a:pt x="19001" y="2041"/>
                  </a:cubicBezTo>
                  <a:cubicBezTo>
                    <a:pt x="19253" y="2027"/>
                    <a:pt x="19504" y="2020"/>
                    <a:pt x="19753" y="2020"/>
                  </a:cubicBezTo>
                  <a:cubicBezTo>
                    <a:pt x="19795" y="2020"/>
                    <a:pt x="19837" y="2020"/>
                    <a:pt x="19879" y="2020"/>
                  </a:cubicBezTo>
                  <a:cubicBezTo>
                    <a:pt x="19931" y="2020"/>
                    <a:pt x="19983" y="2023"/>
                    <a:pt x="20034" y="2025"/>
                  </a:cubicBezTo>
                  <a:cubicBezTo>
                    <a:pt x="20304" y="2032"/>
                    <a:pt x="20571" y="2046"/>
                    <a:pt x="20836" y="2069"/>
                  </a:cubicBezTo>
                  <a:cubicBezTo>
                    <a:pt x="20875" y="2074"/>
                    <a:pt x="20916" y="2075"/>
                    <a:pt x="20954" y="2080"/>
                  </a:cubicBezTo>
                  <a:cubicBezTo>
                    <a:pt x="21238" y="2107"/>
                    <a:pt x="21519" y="2147"/>
                    <a:pt x="21797" y="2193"/>
                  </a:cubicBezTo>
                  <a:cubicBezTo>
                    <a:pt x="21857" y="2203"/>
                    <a:pt x="21918" y="2215"/>
                    <a:pt x="21978" y="2226"/>
                  </a:cubicBezTo>
                  <a:cubicBezTo>
                    <a:pt x="22253" y="2277"/>
                    <a:pt x="22525" y="2336"/>
                    <a:pt x="22793" y="2405"/>
                  </a:cubicBezTo>
                  <a:cubicBezTo>
                    <a:pt x="23147" y="2497"/>
                    <a:pt x="23494" y="2606"/>
                    <a:pt x="23834" y="2730"/>
                  </a:cubicBezTo>
                  <a:cubicBezTo>
                    <a:pt x="23932" y="2766"/>
                    <a:pt x="24028" y="2808"/>
                    <a:pt x="24124" y="2845"/>
                  </a:cubicBezTo>
                  <a:cubicBezTo>
                    <a:pt x="24368" y="2940"/>
                    <a:pt x="24607" y="3044"/>
                    <a:pt x="24841" y="3153"/>
                  </a:cubicBezTo>
                  <a:cubicBezTo>
                    <a:pt x="25040" y="3246"/>
                    <a:pt x="25239" y="3339"/>
                    <a:pt x="25431" y="3443"/>
                  </a:cubicBezTo>
                  <a:lnTo>
                    <a:pt x="25431" y="3443"/>
                  </a:lnTo>
                  <a:lnTo>
                    <a:pt x="21723" y="1426"/>
                  </a:lnTo>
                  <a:cubicBezTo>
                    <a:pt x="21581" y="1350"/>
                    <a:pt x="21437" y="1275"/>
                    <a:pt x="21291" y="1203"/>
                  </a:cubicBezTo>
                  <a:cubicBezTo>
                    <a:pt x="21238" y="1177"/>
                    <a:pt x="21182" y="1158"/>
                    <a:pt x="21127" y="1134"/>
                  </a:cubicBezTo>
                  <a:cubicBezTo>
                    <a:pt x="20894" y="1023"/>
                    <a:pt x="20654" y="921"/>
                    <a:pt x="20412" y="826"/>
                  </a:cubicBezTo>
                  <a:cubicBezTo>
                    <a:pt x="20314" y="788"/>
                    <a:pt x="20219" y="746"/>
                    <a:pt x="20119" y="710"/>
                  </a:cubicBezTo>
                  <a:cubicBezTo>
                    <a:pt x="19780" y="587"/>
                    <a:pt x="19434" y="476"/>
                    <a:pt x="19079" y="385"/>
                  </a:cubicBezTo>
                  <a:cubicBezTo>
                    <a:pt x="19071" y="384"/>
                    <a:pt x="19064" y="379"/>
                    <a:pt x="19057" y="378"/>
                  </a:cubicBezTo>
                  <a:cubicBezTo>
                    <a:pt x="18796" y="312"/>
                    <a:pt x="18531" y="255"/>
                    <a:pt x="18264" y="207"/>
                  </a:cubicBezTo>
                  <a:cubicBezTo>
                    <a:pt x="18205" y="195"/>
                    <a:pt x="18144" y="183"/>
                    <a:pt x="18084" y="173"/>
                  </a:cubicBezTo>
                  <a:cubicBezTo>
                    <a:pt x="17806" y="126"/>
                    <a:pt x="17527" y="87"/>
                    <a:pt x="17242" y="58"/>
                  </a:cubicBezTo>
                  <a:cubicBezTo>
                    <a:pt x="17201" y="55"/>
                    <a:pt x="17162" y="54"/>
                    <a:pt x="17124" y="50"/>
                  </a:cubicBezTo>
                  <a:cubicBezTo>
                    <a:pt x="16859" y="27"/>
                    <a:pt x="16591" y="12"/>
                    <a:pt x="16322" y="5"/>
                  </a:cubicBezTo>
                  <a:cubicBezTo>
                    <a:pt x="16270" y="4"/>
                    <a:pt x="16218" y="2"/>
                    <a:pt x="16166" y="1"/>
                  </a:cubicBezTo>
                  <a:cubicBezTo>
                    <a:pt x="16124" y="0"/>
                    <a:pt x="16082" y="0"/>
                    <a:pt x="16040" y="0"/>
                  </a:cubicBezTo>
                  <a:close/>
                </a:path>
              </a:pathLst>
            </a:custGeom>
            <a:solidFill>
              <a:srgbClr val="90C4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7"/>
            <p:cNvSpPr/>
            <p:nvPr/>
          </p:nvSpPr>
          <p:spPr>
            <a:xfrm>
              <a:off x="3207200" y="733300"/>
              <a:ext cx="707275" cy="769500"/>
            </a:xfrm>
            <a:custGeom>
              <a:rect b="b" l="l" r="r" t="t"/>
              <a:pathLst>
                <a:path extrusionOk="0" h="30780" w="28291">
                  <a:moveTo>
                    <a:pt x="16004" y="1"/>
                  </a:moveTo>
                  <a:cubicBezTo>
                    <a:pt x="15402" y="1"/>
                    <a:pt x="14788" y="43"/>
                    <a:pt x="14164" y="131"/>
                  </a:cubicBezTo>
                  <a:cubicBezTo>
                    <a:pt x="10284" y="678"/>
                    <a:pt x="6757" y="2860"/>
                    <a:pt x="4193" y="5964"/>
                  </a:cubicBezTo>
                  <a:cubicBezTo>
                    <a:pt x="3288" y="7060"/>
                    <a:pt x="2513" y="8257"/>
                    <a:pt x="1885" y="9533"/>
                  </a:cubicBezTo>
                  <a:cubicBezTo>
                    <a:pt x="688" y="11930"/>
                    <a:pt x="8" y="14619"/>
                    <a:pt x="1" y="17376"/>
                  </a:cubicBezTo>
                  <a:cubicBezTo>
                    <a:pt x="1" y="19255"/>
                    <a:pt x="313" y="21014"/>
                    <a:pt x="888" y="22593"/>
                  </a:cubicBezTo>
                  <a:cubicBezTo>
                    <a:pt x="2675" y="27533"/>
                    <a:pt x="7016" y="30779"/>
                    <a:pt x="12269" y="30779"/>
                  </a:cubicBezTo>
                  <a:cubicBezTo>
                    <a:pt x="12330" y="30779"/>
                    <a:pt x="12391" y="30779"/>
                    <a:pt x="12452" y="30778"/>
                  </a:cubicBezTo>
                  <a:lnTo>
                    <a:pt x="12432" y="25601"/>
                  </a:lnTo>
                  <a:cubicBezTo>
                    <a:pt x="8863" y="25414"/>
                    <a:pt x="5994" y="22926"/>
                    <a:pt x="5066" y="19317"/>
                  </a:cubicBezTo>
                  <a:cubicBezTo>
                    <a:pt x="4851" y="18499"/>
                    <a:pt x="4740" y="17627"/>
                    <a:pt x="4740" y="16711"/>
                  </a:cubicBezTo>
                  <a:cubicBezTo>
                    <a:pt x="4747" y="14999"/>
                    <a:pt x="5142" y="13336"/>
                    <a:pt x="5836" y="11826"/>
                  </a:cubicBezTo>
                  <a:cubicBezTo>
                    <a:pt x="6433" y="10525"/>
                    <a:pt x="7254" y="9339"/>
                    <a:pt x="8260" y="8321"/>
                  </a:cubicBezTo>
                  <a:cubicBezTo>
                    <a:pt x="9875" y="6692"/>
                    <a:pt x="11933" y="5562"/>
                    <a:pt x="14157" y="5250"/>
                  </a:cubicBezTo>
                  <a:cubicBezTo>
                    <a:pt x="14570" y="5192"/>
                    <a:pt x="14978" y="5164"/>
                    <a:pt x="15377" y="5164"/>
                  </a:cubicBezTo>
                  <a:cubicBezTo>
                    <a:pt x="19984" y="5164"/>
                    <a:pt x="23545" y="8919"/>
                    <a:pt x="23533" y="14063"/>
                  </a:cubicBezTo>
                  <a:cubicBezTo>
                    <a:pt x="23532" y="15040"/>
                    <a:pt x="23404" y="16011"/>
                    <a:pt x="23152" y="16954"/>
                  </a:cubicBezTo>
                  <a:lnTo>
                    <a:pt x="27219" y="19310"/>
                  </a:lnTo>
                  <a:cubicBezTo>
                    <a:pt x="27897" y="17438"/>
                    <a:pt x="28271" y="15435"/>
                    <a:pt x="28271" y="13398"/>
                  </a:cubicBezTo>
                  <a:cubicBezTo>
                    <a:pt x="28291" y="5653"/>
                    <a:pt x="22942" y="1"/>
                    <a:pt x="16004" y="1"/>
                  </a:cubicBezTo>
                  <a:close/>
                </a:path>
              </a:pathLst>
            </a:custGeom>
            <a:solidFill>
              <a:srgbClr val="C8E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7"/>
            <p:cNvSpPr/>
            <p:nvPr/>
          </p:nvSpPr>
          <p:spPr>
            <a:xfrm>
              <a:off x="3391700" y="1318050"/>
              <a:ext cx="88700" cy="49600"/>
            </a:xfrm>
            <a:custGeom>
              <a:rect b="b" l="l" r="r" t="t"/>
              <a:pathLst>
                <a:path extrusionOk="0" h="1984" w="3548">
                  <a:moveTo>
                    <a:pt x="1" y="1"/>
                  </a:moveTo>
                  <a:lnTo>
                    <a:pt x="1" y="1"/>
                  </a:lnTo>
                  <a:cubicBezTo>
                    <a:pt x="510" y="505"/>
                    <a:pt x="1087" y="935"/>
                    <a:pt x="1719" y="1275"/>
                  </a:cubicBezTo>
                  <a:lnTo>
                    <a:pt x="1" y="1"/>
                  </a:lnTo>
                  <a:close/>
                  <a:moveTo>
                    <a:pt x="3479" y="1969"/>
                  </a:moveTo>
                  <a:cubicBezTo>
                    <a:pt x="3482" y="1970"/>
                    <a:pt x="3485" y="1971"/>
                    <a:pt x="3488" y="1972"/>
                  </a:cubicBezTo>
                  <a:lnTo>
                    <a:pt x="3488" y="1972"/>
                  </a:lnTo>
                  <a:cubicBezTo>
                    <a:pt x="3485" y="1970"/>
                    <a:pt x="3482" y="1969"/>
                    <a:pt x="3479" y="1969"/>
                  </a:cubicBezTo>
                  <a:close/>
                  <a:moveTo>
                    <a:pt x="3488" y="1972"/>
                  </a:moveTo>
                  <a:lnTo>
                    <a:pt x="3488" y="1972"/>
                  </a:lnTo>
                  <a:cubicBezTo>
                    <a:pt x="3490" y="1973"/>
                    <a:pt x="3491" y="1974"/>
                    <a:pt x="3493" y="1976"/>
                  </a:cubicBezTo>
                  <a:cubicBezTo>
                    <a:pt x="3507" y="1981"/>
                    <a:pt x="3523" y="1984"/>
                    <a:pt x="3538" y="1984"/>
                  </a:cubicBezTo>
                  <a:cubicBezTo>
                    <a:pt x="3541" y="1984"/>
                    <a:pt x="3545" y="1984"/>
                    <a:pt x="3548" y="1983"/>
                  </a:cubicBezTo>
                  <a:cubicBezTo>
                    <a:pt x="3528" y="1982"/>
                    <a:pt x="3508" y="1978"/>
                    <a:pt x="3488" y="1972"/>
                  </a:cubicBezTo>
                  <a:close/>
                </a:path>
              </a:pathLst>
            </a:custGeom>
            <a:solidFill>
              <a:srgbClr val="C8E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7"/>
            <p:cNvSpPr/>
            <p:nvPr/>
          </p:nvSpPr>
          <p:spPr>
            <a:xfrm>
              <a:off x="2462625" y="710525"/>
              <a:ext cx="290075" cy="483400"/>
            </a:xfrm>
            <a:custGeom>
              <a:rect b="b" l="l" r="r" t="t"/>
              <a:pathLst>
                <a:path extrusionOk="0" h="19336" w="11603">
                  <a:moveTo>
                    <a:pt x="1" y="1"/>
                  </a:moveTo>
                  <a:lnTo>
                    <a:pt x="44" y="12619"/>
                  </a:lnTo>
                  <a:lnTo>
                    <a:pt x="11603" y="19335"/>
                  </a:lnTo>
                  <a:lnTo>
                    <a:pt x="11603" y="19335"/>
                  </a:lnTo>
                  <a:lnTo>
                    <a:pt x="11560" y="6715"/>
                  </a:lnTo>
                  <a:lnTo>
                    <a:pt x="1" y="1"/>
                  </a:lnTo>
                  <a:close/>
                </a:path>
              </a:pathLst>
            </a:custGeom>
            <a:solidFill>
              <a:srgbClr val="FF89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7"/>
            <p:cNvSpPr/>
            <p:nvPr/>
          </p:nvSpPr>
          <p:spPr>
            <a:xfrm>
              <a:off x="2462625" y="710525"/>
              <a:ext cx="290150" cy="483325"/>
            </a:xfrm>
            <a:custGeom>
              <a:rect b="b" l="l" r="r" t="t"/>
              <a:pathLst>
                <a:path extrusionOk="0" h="19333" w="11606">
                  <a:moveTo>
                    <a:pt x="1" y="1"/>
                  </a:moveTo>
                  <a:lnTo>
                    <a:pt x="21" y="5718"/>
                  </a:lnTo>
                  <a:lnTo>
                    <a:pt x="41" y="12618"/>
                  </a:lnTo>
                  <a:lnTo>
                    <a:pt x="11606" y="19332"/>
                  </a:lnTo>
                  <a:lnTo>
                    <a:pt x="11585" y="13900"/>
                  </a:lnTo>
                  <a:lnTo>
                    <a:pt x="11565" y="8724"/>
                  </a:lnTo>
                  <a:lnTo>
                    <a:pt x="11558" y="6715"/>
                  </a:lnTo>
                  <a:lnTo>
                    <a:pt x="4199" y="2439"/>
                  </a:lnTo>
                  <a:lnTo>
                    <a:pt x="1" y="1"/>
                  </a:lnTo>
                  <a:close/>
                </a:path>
              </a:pathLst>
            </a:custGeom>
            <a:solidFill>
              <a:srgbClr val="FF89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7"/>
            <p:cNvSpPr/>
            <p:nvPr/>
          </p:nvSpPr>
          <p:spPr>
            <a:xfrm>
              <a:off x="2734925" y="868675"/>
              <a:ext cx="16850" cy="59800"/>
            </a:xfrm>
            <a:custGeom>
              <a:rect b="b" l="l" r="r" t="t"/>
              <a:pathLst>
                <a:path extrusionOk="0" h="2392" w="674">
                  <a:moveTo>
                    <a:pt x="1" y="1"/>
                  </a:moveTo>
                  <a:lnTo>
                    <a:pt x="673" y="2392"/>
                  </a:lnTo>
                  <a:lnTo>
                    <a:pt x="666" y="389"/>
                  </a:lnTo>
                  <a:lnTo>
                    <a:pt x="1" y="1"/>
                  </a:lnTo>
                  <a:close/>
                </a:path>
              </a:pathLst>
            </a:custGeom>
            <a:solidFill>
              <a:srgbClr val="FF89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7"/>
            <p:cNvSpPr/>
            <p:nvPr/>
          </p:nvSpPr>
          <p:spPr>
            <a:xfrm>
              <a:off x="2462625" y="710525"/>
              <a:ext cx="281950" cy="315575"/>
            </a:xfrm>
            <a:custGeom>
              <a:rect b="b" l="l" r="r" t="t"/>
              <a:pathLst>
                <a:path extrusionOk="0" h="12623" w="11278">
                  <a:moveTo>
                    <a:pt x="1" y="1"/>
                  </a:moveTo>
                  <a:lnTo>
                    <a:pt x="47" y="12622"/>
                  </a:lnTo>
                  <a:lnTo>
                    <a:pt x="11277" y="6554"/>
                  </a:lnTo>
                  <a:lnTo>
                    <a:pt x="1" y="1"/>
                  </a:lnTo>
                  <a:close/>
                </a:path>
              </a:pathLst>
            </a:custGeom>
            <a:solidFill>
              <a:srgbClr val="C43C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7"/>
            <p:cNvSpPr/>
            <p:nvPr/>
          </p:nvSpPr>
          <p:spPr>
            <a:xfrm>
              <a:off x="2462625" y="710525"/>
              <a:ext cx="281950" cy="315575"/>
            </a:xfrm>
            <a:custGeom>
              <a:rect b="b" l="l" r="r" t="t"/>
              <a:pathLst>
                <a:path extrusionOk="0" h="12623" w="11278">
                  <a:moveTo>
                    <a:pt x="1" y="1"/>
                  </a:moveTo>
                  <a:lnTo>
                    <a:pt x="47" y="12622"/>
                  </a:lnTo>
                  <a:lnTo>
                    <a:pt x="11277" y="6554"/>
                  </a:lnTo>
                  <a:lnTo>
                    <a:pt x="1" y="1"/>
                  </a:lnTo>
                  <a:close/>
                </a:path>
              </a:pathLst>
            </a:custGeom>
            <a:solidFill>
              <a:srgbClr val="CB54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7"/>
            <p:cNvSpPr/>
            <p:nvPr/>
          </p:nvSpPr>
          <p:spPr>
            <a:xfrm>
              <a:off x="2625425" y="868675"/>
              <a:ext cx="126300" cy="59800"/>
            </a:xfrm>
            <a:custGeom>
              <a:rect b="b" l="l" r="r" t="t"/>
              <a:pathLst>
                <a:path extrusionOk="0" h="2392" w="5052">
                  <a:moveTo>
                    <a:pt x="4380" y="1"/>
                  </a:moveTo>
                  <a:cubicBezTo>
                    <a:pt x="4296" y="28"/>
                    <a:pt x="4220" y="49"/>
                    <a:pt x="4136" y="70"/>
                  </a:cubicBezTo>
                  <a:cubicBezTo>
                    <a:pt x="4054" y="97"/>
                    <a:pt x="3971" y="119"/>
                    <a:pt x="3887" y="139"/>
                  </a:cubicBezTo>
                  <a:cubicBezTo>
                    <a:pt x="3604" y="208"/>
                    <a:pt x="3318" y="264"/>
                    <a:pt x="3028" y="306"/>
                  </a:cubicBezTo>
                  <a:cubicBezTo>
                    <a:pt x="2764" y="340"/>
                    <a:pt x="2502" y="360"/>
                    <a:pt x="2245" y="375"/>
                  </a:cubicBezTo>
                  <a:cubicBezTo>
                    <a:pt x="2168" y="382"/>
                    <a:pt x="2086" y="382"/>
                    <a:pt x="2003" y="382"/>
                  </a:cubicBezTo>
                  <a:cubicBezTo>
                    <a:pt x="1916" y="385"/>
                    <a:pt x="1830" y="386"/>
                    <a:pt x="1743" y="386"/>
                  </a:cubicBezTo>
                  <a:cubicBezTo>
                    <a:pt x="1656" y="386"/>
                    <a:pt x="1569" y="385"/>
                    <a:pt x="1483" y="382"/>
                  </a:cubicBezTo>
                  <a:cubicBezTo>
                    <a:pt x="1394" y="375"/>
                    <a:pt x="1303" y="375"/>
                    <a:pt x="1214" y="368"/>
                  </a:cubicBezTo>
                  <a:cubicBezTo>
                    <a:pt x="1047" y="353"/>
                    <a:pt x="881" y="333"/>
                    <a:pt x="714" y="313"/>
                  </a:cubicBezTo>
                  <a:cubicBezTo>
                    <a:pt x="631" y="306"/>
                    <a:pt x="554" y="291"/>
                    <a:pt x="472" y="284"/>
                  </a:cubicBezTo>
                  <a:cubicBezTo>
                    <a:pt x="313" y="257"/>
                    <a:pt x="160" y="229"/>
                    <a:pt x="0" y="188"/>
                  </a:cubicBezTo>
                  <a:lnTo>
                    <a:pt x="0" y="188"/>
                  </a:lnTo>
                  <a:lnTo>
                    <a:pt x="1719" y="1463"/>
                  </a:lnTo>
                  <a:cubicBezTo>
                    <a:pt x="1768" y="1491"/>
                    <a:pt x="1824" y="1518"/>
                    <a:pt x="1879" y="1545"/>
                  </a:cubicBezTo>
                  <a:lnTo>
                    <a:pt x="2004" y="1609"/>
                  </a:lnTo>
                  <a:cubicBezTo>
                    <a:pt x="2037" y="1630"/>
                    <a:pt x="2075" y="1646"/>
                    <a:pt x="2115" y="1656"/>
                  </a:cubicBezTo>
                  <a:cubicBezTo>
                    <a:pt x="2273" y="1732"/>
                    <a:pt x="2433" y="1796"/>
                    <a:pt x="2593" y="1865"/>
                  </a:cubicBezTo>
                  <a:cubicBezTo>
                    <a:pt x="2699" y="1915"/>
                    <a:pt x="2810" y="1954"/>
                    <a:pt x="2925" y="1981"/>
                  </a:cubicBezTo>
                  <a:cubicBezTo>
                    <a:pt x="3071" y="2038"/>
                    <a:pt x="3223" y="2087"/>
                    <a:pt x="3375" y="2128"/>
                  </a:cubicBezTo>
                  <a:cubicBezTo>
                    <a:pt x="3409" y="2140"/>
                    <a:pt x="3444" y="2150"/>
                    <a:pt x="3480" y="2156"/>
                  </a:cubicBezTo>
                  <a:cubicBezTo>
                    <a:pt x="3485" y="2156"/>
                    <a:pt x="3485" y="2156"/>
                    <a:pt x="3493" y="2163"/>
                  </a:cubicBezTo>
                  <a:cubicBezTo>
                    <a:pt x="3508" y="2168"/>
                    <a:pt x="3524" y="2170"/>
                    <a:pt x="3539" y="2170"/>
                  </a:cubicBezTo>
                  <a:cubicBezTo>
                    <a:pt x="3542" y="2170"/>
                    <a:pt x="3546" y="2170"/>
                    <a:pt x="3549" y="2170"/>
                  </a:cubicBezTo>
                  <a:cubicBezTo>
                    <a:pt x="3558" y="2174"/>
                    <a:pt x="3564" y="2179"/>
                    <a:pt x="3572" y="2179"/>
                  </a:cubicBezTo>
                  <a:cubicBezTo>
                    <a:pt x="3575" y="2179"/>
                    <a:pt x="3579" y="2178"/>
                    <a:pt x="3583" y="2176"/>
                  </a:cubicBezTo>
                  <a:cubicBezTo>
                    <a:pt x="3771" y="2225"/>
                    <a:pt x="3965" y="2259"/>
                    <a:pt x="4151" y="2294"/>
                  </a:cubicBezTo>
                  <a:cubicBezTo>
                    <a:pt x="4177" y="2303"/>
                    <a:pt x="4201" y="2307"/>
                    <a:pt x="4227" y="2308"/>
                  </a:cubicBezTo>
                  <a:cubicBezTo>
                    <a:pt x="4295" y="2314"/>
                    <a:pt x="4362" y="2323"/>
                    <a:pt x="4428" y="2336"/>
                  </a:cubicBezTo>
                  <a:cubicBezTo>
                    <a:pt x="4594" y="2363"/>
                    <a:pt x="4760" y="2379"/>
                    <a:pt x="4927" y="2385"/>
                  </a:cubicBezTo>
                  <a:cubicBezTo>
                    <a:pt x="4968" y="2385"/>
                    <a:pt x="5010" y="2392"/>
                    <a:pt x="5052" y="2392"/>
                  </a:cubicBezTo>
                  <a:lnTo>
                    <a:pt x="5045" y="389"/>
                  </a:lnTo>
                  <a:lnTo>
                    <a:pt x="4380" y="1"/>
                  </a:lnTo>
                  <a:close/>
                </a:path>
              </a:pathLst>
            </a:custGeom>
            <a:solidFill>
              <a:srgbClr val="90C4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7"/>
            <p:cNvSpPr/>
            <p:nvPr/>
          </p:nvSpPr>
          <p:spPr>
            <a:xfrm>
              <a:off x="2347900" y="238125"/>
              <a:ext cx="635900" cy="784175"/>
            </a:xfrm>
            <a:custGeom>
              <a:rect b="b" l="l" r="r" t="t"/>
              <a:pathLst>
                <a:path extrusionOk="0" h="31367" w="25436">
                  <a:moveTo>
                    <a:pt x="25430" y="3444"/>
                  </a:moveTo>
                  <a:lnTo>
                    <a:pt x="25436" y="3447"/>
                  </a:lnTo>
                  <a:cubicBezTo>
                    <a:pt x="25434" y="3446"/>
                    <a:pt x="25432" y="3445"/>
                    <a:pt x="25430" y="3444"/>
                  </a:cubicBezTo>
                  <a:close/>
                  <a:moveTo>
                    <a:pt x="16040" y="1"/>
                  </a:moveTo>
                  <a:cubicBezTo>
                    <a:pt x="15792" y="1"/>
                    <a:pt x="15540" y="8"/>
                    <a:pt x="15288" y="22"/>
                  </a:cubicBezTo>
                  <a:cubicBezTo>
                    <a:pt x="15224" y="26"/>
                    <a:pt x="15161" y="30"/>
                    <a:pt x="15098" y="35"/>
                  </a:cubicBezTo>
                  <a:cubicBezTo>
                    <a:pt x="14792" y="56"/>
                    <a:pt x="14484" y="85"/>
                    <a:pt x="14173" y="130"/>
                  </a:cubicBezTo>
                  <a:cubicBezTo>
                    <a:pt x="13854" y="174"/>
                    <a:pt x="13537" y="235"/>
                    <a:pt x="13223" y="301"/>
                  </a:cubicBezTo>
                  <a:cubicBezTo>
                    <a:pt x="13141" y="318"/>
                    <a:pt x="13060" y="337"/>
                    <a:pt x="12980" y="356"/>
                  </a:cubicBezTo>
                  <a:cubicBezTo>
                    <a:pt x="12692" y="422"/>
                    <a:pt x="12405" y="495"/>
                    <a:pt x="12122" y="579"/>
                  </a:cubicBezTo>
                  <a:cubicBezTo>
                    <a:pt x="12096" y="587"/>
                    <a:pt x="12070" y="593"/>
                    <a:pt x="12044" y="600"/>
                  </a:cubicBezTo>
                  <a:cubicBezTo>
                    <a:pt x="11739" y="694"/>
                    <a:pt x="11438" y="799"/>
                    <a:pt x="11140" y="911"/>
                  </a:cubicBezTo>
                  <a:cubicBezTo>
                    <a:pt x="11062" y="940"/>
                    <a:pt x="10987" y="970"/>
                    <a:pt x="10911" y="1001"/>
                  </a:cubicBezTo>
                  <a:cubicBezTo>
                    <a:pt x="10651" y="1103"/>
                    <a:pt x="10393" y="1214"/>
                    <a:pt x="10138" y="1330"/>
                  </a:cubicBezTo>
                  <a:cubicBezTo>
                    <a:pt x="10106" y="1345"/>
                    <a:pt x="10075" y="1356"/>
                    <a:pt x="10043" y="1371"/>
                  </a:cubicBezTo>
                  <a:cubicBezTo>
                    <a:pt x="10034" y="1375"/>
                    <a:pt x="10026" y="1381"/>
                    <a:pt x="10017" y="1385"/>
                  </a:cubicBezTo>
                  <a:cubicBezTo>
                    <a:pt x="9661" y="1552"/>
                    <a:pt x="9312" y="1738"/>
                    <a:pt x="8968" y="1932"/>
                  </a:cubicBezTo>
                  <a:cubicBezTo>
                    <a:pt x="8914" y="1964"/>
                    <a:pt x="8860" y="1992"/>
                    <a:pt x="8806" y="2024"/>
                  </a:cubicBezTo>
                  <a:cubicBezTo>
                    <a:pt x="8475" y="2217"/>
                    <a:pt x="8150" y="2423"/>
                    <a:pt x="7832" y="2642"/>
                  </a:cubicBezTo>
                  <a:cubicBezTo>
                    <a:pt x="7803" y="2660"/>
                    <a:pt x="7774" y="2676"/>
                    <a:pt x="7747" y="2696"/>
                  </a:cubicBezTo>
                  <a:cubicBezTo>
                    <a:pt x="7711" y="2721"/>
                    <a:pt x="7678" y="2748"/>
                    <a:pt x="7642" y="2774"/>
                  </a:cubicBezTo>
                  <a:cubicBezTo>
                    <a:pt x="7400" y="2944"/>
                    <a:pt x="7161" y="3120"/>
                    <a:pt x="6928" y="3303"/>
                  </a:cubicBezTo>
                  <a:cubicBezTo>
                    <a:pt x="6905" y="3320"/>
                    <a:pt x="6882" y="3337"/>
                    <a:pt x="6859" y="3354"/>
                  </a:cubicBezTo>
                  <a:cubicBezTo>
                    <a:pt x="6607" y="3554"/>
                    <a:pt x="6362" y="3763"/>
                    <a:pt x="6121" y="3978"/>
                  </a:cubicBezTo>
                  <a:cubicBezTo>
                    <a:pt x="6094" y="4002"/>
                    <a:pt x="6065" y="4024"/>
                    <a:pt x="6038" y="4048"/>
                  </a:cubicBezTo>
                  <a:cubicBezTo>
                    <a:pt x="5999" y="4083"/>
                    <a:pt x="5963" y="4120"/>
                    <a:pt x="5926" y="4156"/>
                  </a:cubicBezTo>
                  <a:cubicBezTo>
                    <a:pt x="5751" y="4316"/>
                    <a:pt x="5582" y="4477"/>
                    <a:pt x="5415" y="4644"/>
                  </a:cubicBezTo>
                  <a:cubicBezTo>
                    <a:pt x="5360" y="4698"/>
                    <a:pt x="5304" y="4752"/>
                    <a:pt x="5249" y="4807"/>
                  </a:cubicBezTo>
                  <a:cubicBezTo>
                    <a:pt x="5034" y="5024"/>
                    <a:pt x="4827" y="5247"/>
                    <a:pt x="4623" y="5476"/>
                  </a:cubicBezTo>
                  <a:cubicBezTo>
                    <a:pt x="4614" y="5486"/>
                    <a:pt x="4604" y="5497"/>
                    <a:pt x="4595" y="5507"/>
                  </a:cubicBezTo>
                  <a:cubicBezTo>
                    <a:pt x="4564" y="5543"/>
                    <a:pt x="4535" y="5579"/>
                    <a:pt x="4505" y="5615"/>
                  </a:cubicBezTo>
                  <a:cubicBezTo>
                    <a:pt x="4341" y="5803"/>
                    <a:pt x="4181" y="5995"/>
                    <a:pt x="4025" y="6190"/>
                  </a:cubicBezTo>
                  <a:cubicBezTo>
                    <a:pt x="3968" y="6262"/>
                    <a:pt x="3910" y="6336"/>
                    <a:pt x="3853" y="6409"/>
                  </a:cubicBezTo>
                  <a:cubicBezTo>
                    <a:pt x="3701" y="6605"/>
                    <a:pt x="3555" y="6802"/>
                    <a:pt x="3411" y="7004"/>
                  </a:cubicBezTo>
                  <a:cubicBezTo>
                    <a:pt x="3382" y="7044"/>
                    <a:pt x="3350" y="7082"/>
                    <a:pt x="3323" y="7123"/>
                  </a:cubicBezTo>
                  <a:cubicBezTo>
                    <a:pt x="3313" y="7135"/>
                    <a:pt x="3305" y="7149"/>
                    <a:pt x="3297" y="7161"/>
                  </a:cubicBezTo>
                  <a:cubicBezTo>
                    <a:pt x="3113" y="7426"/>
                    <a:pt x="2935" y="7695"/>
                    <a:pt x="2766" y="7968"/>
                  </a:cubicBezTo>
                  <a:cubicBezTo>
                    <a:pt x="2724" y="8036"/>
                    <a:pt x="2684" y="8104"/>
                    <a:pt x="2642" y="8173"/>
                  </a:cubicBezTo>
                  <a:cubicBezTo>
                    <a:pt x="2506" y="8397"/>
                    <a:pt x="2374" y="8625"/>
                    <a:pt x="2247" y="8857"/>
                  </a:cubicBezTo>
                  <a:cubicBezTo>
                    <a:pt x="2223" y="8901"/>
                    <a:pt x="2194" y="8944"/>
                    <a:pt x="2170" y="8991"/>
                  </a:cubicBezTo>
                  <a:cubicBezTo>
                    <a:pt x="2158" y="9012"/>
                    <a:pt x="2149" y="9034"/>
                    <a:pt x="2138" y="9055"/>
                  </a:cubicBezTo>
                  <a:cubicBezTo>
                    <a:pt x="1961" y="9386"/>
                    <a:pt x="1794" y="9725"/>
                    <a:pt x="1638" y="10069"/>
                  </a:cubicBezTo>
                  <a:cubicBezTo>
                    <a:pt x="1607" y="10137"/>
                    <a:pt x="1578" y="10204"/>
                    <a:pt x="1548" y="10272"/>
                  </a:cubicBezTo>
                  <a:cubicBezTo>
                    <a:pt x="1392" y="10623"/>
                    <a:pt x="1245" y="10977"/>
                    <a:pt x="1111" y="11339"/>
                  </a:cubicBezTo>
                  <a:cubicBezTo>
                    <a:pt x="1109" y="11350"/>
                    <a:pt x="1103" y="11360"/>
                    <a:pt x="1100" y="11370"/>
                  </a:cubicBezTo>
                  <a:cubicBezTo>
                    <a:pt x="1058" y="11483"/>
                    <a:pt x="1022" y="11596"/>
                    <a:pt x="982" y="11710"/>
                  </a:cubicBezTo>
                  <a:cubicBezTo>
                    <a:pt x="943" y="11824"/>
                    <a:pt x="903" y="11935"/>
                    <a:pt x="867" y="12048"/>
                  </a:cubicBezTo>
                  <a:cubicBezTo>
                    <a:pt x="824" y="12179"/>
                    <a:pt x="786" y="12310"/>
                    <a:pt x="747" y="12443"/>
                  </a:cubicBezTo>
                  <a:cubicBezTo>
                    <a:pt x="713" y="12557"/>
                    <a:pt x="677" y="12670"/>
                    <a:pt x="645" y="12784"/>
                  </a:cubicBezTo>
                  <a:cubicBezTo>
                    <a:pt x="609" y="12918"/>
                    <a:pt x="576" y="13053"/>
                    <a:pt x="543" y="13187"/>
                  </a:cubicBezTo>
                  <a:cubicBezTo>
                    <a:pt x="514" y="13301"/>
                    <a:pt x="482" y="13415"/>
                    <a:pt x="456" y="13530"/>
                  </a:cubicBezTo>
                  <a:cubicBezTo>
                    <a:pt x="425" y="13669"/>
                    <a:pt x="397" y="13809"/>
                    <a:pt x="369" y="13950"/>
                  </a:cubicBezTo>
                  <a:cubicBezTo>
                    <a:pt x="346" y="14061"/>
                    <a:pt x="320" y="14172"/>
                    <a:pt x="300" y="14284"/>
                  </a:cubicBezTo>
                  <a:cubicBezTo>
                    <a:pt x="272" y="14428"/>
                    <a:pt x="252" y="14573"/>
                    <a:pt x="229" y="14719"/>
                  </a:cubicBezTo>
                  <a:cubicBezTo>
                    <a:pt x="210" y="14828"/>
                    <a:pt x="192" y="14938"/>
                    <a:pt x="174" y="15047"/>
                  </a:cubicBezTo>
                  <a:cubicBezTo>
                    <a:pt x="154" y="15200"/>
                    <a:pt x="138" y="15354"/>
                    <a:pt x="121" y="15505"/>
                  </a:cubicBezTo>
                  <a:cubicBezTo>
                    <a:pt x="109" y="15610"/>
                    <a:pt x="94" y="15712"/>
                    <a:pt x="85" y="15817"/>
                  </a:cubicBezTo>
                  <a:cubicBezTo>
                    <a:pt x="69" y="15984"/>
                    <a:pt x="59" y="16154"/>
                    <a:pt x="49" y="16323"/>
                  </a:cubicBezTo>
                  <a:cubicBezTo>
                    <a:pt x="43" y="16412"/>
                    <a:pt x="33" y="16503"/>
                    <a:pt x="29" y="16593"/>
                  </a:cubicBezTo>
                  <a:cubicBezTo>
                    <a:pt x="17" y="16854"/>
                    <a:pt x="10" y="17114"/>
                    <a:pt x="10" y="17375"/>
                  </a:cubicBezTo>
                  <a:cubicBezTo>
                    <a:pt x="0" y="22802"/>
                    <a:pt x="2616" y="27199"/>
                    <a:pt x="6566" y="29349"/>
                  </a:cubicBezTo>
                  <a:lnTo>
                    <a:pt x="10279" y="31367"/>
                  </a:lnTo>
                  <a:cubicBezTo>
                    <a:pt x="6329" y="29218"/>
                    <a:pt x="3713" y="24821"/>
                    <a:pt x="3723" y="19393"/>
                  </a:cubicBezTo>
                  <a:cubicBezTo>
                    <a:pt x="3723" y="19131"/>
                    <a:pt x="3729" y="18871"/>
                    <a:pt x="3742" y="18612"/>
                  </a:cubicBezTo>
                  <a:cubicBezTo>
                    <a:pt x="3746" y="18528"/>
                    <a:pt x="3755" y="18446"/>
                    <a:pt x="3760" y="18361"/>
                  </a:cubicBezTo>
                  <a:cubicBezTo>
                    <a:pt x="3770" y="18186"/>
                    <a:pt x="3781" y="18010"/>
                    <a:pt x="3798" y="17836"/>
                  </a:cubicBezTo>
                  <a:cubicBezTo>
                    <a:pt x="3806" y="17734"/>
                    <a:pt x="3821" y="17633"/>
                    <a:pt x="3834" y="17531"/>
                  </a:cubicBezTo>
                  <a:cubicBezTo>
                    <a:pt x="3851" y="17375"/>
                    <a:pt x="3867" y="17220"/>
                    <a:pt x="3889" y="17066"/>
                  </a:cubicBezTo>
                  <a:cubicBezTo>
                    <a:pt x="3903" y="16958"/>
                    <a:pt x="3923" y="16851"/>
                    <a:pt x="3940" y="16744"/>
                  </a:cubicBezTo>
                  <a:cubicBezTo>
                    <a:pt x="3963" y="16596"/>
                    <a:pt x="3985" y="16449"/>
                    <a:pt x="4012" y="16303"/>
                  </a:cubicBezTo>
                  <a:cubicBezTo>
                    <a:pt x="4032" y="16190"/>
                    <a:pt x="4058" y="16079"/>
                    <a:pt x="4081" y="15969"/>
                  </a:cubicBezTo>
                  <a:cubicBezTo>
                    <a:pt x="4110" y="15827"/>
                    <a:pt x="4136" y="15686"/>
                    <a:pt x="4169" y="15548"/>
                  </a:cubicBezTo>
                  <a:cubicBezTo>
                    <a:pt x="4195" y="15434"/>
                    <a:pt x="4225" y="15322"/>
                    <a:pt x="4254" y="15210"/>
                  </a:cubicBezTo>
                  <a:cubicBezTo>
                    <a:pt x="4287" y="15074"/>
                    <a:pt x="4320" y="14938"/>
                    <a:pt x="4358" y="14802"/>
                  </a:cubicBezTo>
                  <a:cubicBezTo>
                    <a:pt x="4390" y="14689"/>
                    <a:pt x="4426" y="14578"/>
                    <a:pt x="4459" y="14466"/>
                  </a:cubicBezTo>
                  <a:cubicBezTo>
                    <a:pt x="4497" y="14332"/>
                    <a:pt x="4536" y="14199"/>
                    <a:pt x="4578" y="14067"/>
                  </a:cubicBezTo>
                  <a:cubicBezTo>
                    <a:pt x="4614" y="13954"/>
                    <a:pt x="4656" y="13844"/>
                    <a:pt x="4693" y="13731"/>
                  </a:cubicBezTo>
                  <a:cubicBezTo>
                    <a:pt x="4736" y="13606"/>
                    <a:pt x="4778" y="13481"/>
                    <a:pt x="4824" y="13357"/>
                  </a:cubicBezTo>
                  <a:cubicBezTo>
                    <a:pt x="4958" y="12996"/>
                    <a:pt x="5105" y="12641"/>
                    <a:pt x="5261" y="12290"/>
                  </a:cubicBezTo>
                  <a:cubicBezTo>
                    <a:pt x="5291" y="12223"/>
                    <a:pt x="5320" y="12155"/>
                    <a:pt x="5350" y="12087"/>
                  </a:cubicBezTo>
                  <a:cubicBezTo>
                    <a:pt x="5507" y="11743"/>
                    <a:pt x="5674" y="11405"/>
                    <a:pt x="5851" y="11072"/>
                  </a:cubicBezTo>
                  <a:cubicBezTo>
                    <a:pt x="5887" y="11006"/>
                    <a:pt x="5923" y="10941"/>
                    <a:pt x="5959" y="10876"/>
                  </a:cubicBezTo>
                  <a:cubicBezTo>
                    <a:pt x="6087" y="10645"/>
                    <a:pt x="6218" y="10416"/>
                    <a:pt x="6355" y="10190"/>
                  </a:cubicBezTo>
                  <a:cubicBezTo>
                    <a:pt x="6396" y="10122"/>
                    <a:pt x="6437" y="10054"/>
                    <a:pt x="6478" y="9987"/>
                  </a:cubicBezTo>
                  <a:cubicBezTo>
                    <a:pt x="6648" y="9713"/>
                    <a:pt x="6825" y="9444"/>
                    <a:pt x="7010" y="9179"/>
                  </a:cubicBezTo>
                  <a:cubicBezTo>
                    <a:pt x="7047" y="9126"/>
                    <a:pt x="7086" y="9074"/>
                    <a:pt x="7123" y="9022"/>
                  </a:cubicBezTo>
                  <a:cubicBezTo>
                    <a:pt x="7267" y="8821"/>
                    <a:pt x="7414" y="8622"/>
                    <a:pt x="7565" y="8428"/>
                  </a:cubicBezTo>
                  <a:cubicBezTo>
                    <a:pt x="7623" y="8354"/>
                    <a:pt x="7679" y="8281"/>
                    <a:pt x="7738" y="8209"/>
                  </a:cubicBezTo>
                  <a:cubicBezTo>
                    <a:pt x="7894" y="8013"/>
                    <a:pt x="8053" y="7822"/>
                    <a:pt x="8218" y="7633"/>
                  </a:cubicBezTo>
                  <a:cubicBezTo>
                    <a:pt x="8258" y="7587"/>
                    <a:pt x="8295" y="7539"/>
                    <a:pt x="8336" y="7495"/>
                  </a:cubicBezTo>
                  <a:cubicBezTo>
                    <a:pt x="8539" y="7266"/>
                    <a:pt x="8747" y="7043"/>
                    <a:pt x="8962" y="6825"/>
                  </a:cubicBezTo>
                  <a:cubicBezTo>
                    <a:pt x="9015" y="6771"/>
                    <a:pt x="9071" y="6717"/>
                    <a:pt x="9127" y="6663"/>
                  </a:cubicBezTo>
                  <a:cubicBezTo>
                    <a:pt x="9294" y="6496"/>
                    <a:pt x="9466" y="6333"/>
                    <a:pt x="9638" y="6175"/>
                  </a:cubicBezTo>
                  <a:cubicBezTo>
                    <a:pt x="9703" y="6116"/>
                    <a:pt x="9768" y="6055"/>
                    <a:pt x="9834" y="5998"/>
                  </a:cubicBezTo>
                  <a:cubicBezTo>
                    <a:pt x="10076" y="5783"/>
                    <a:pt x="10321" y="5573"/>
                    <a:pt x="10573" y="5373"/>
                  </a:cubicBezTo>
                  <a:cubicBezTo>
                    <a:pt x="10596" y="5355"/>
                    <a:pt x="10619" y="5340"/>
                    <a:pt x="10640" y="5321"/>
                  </a:cubicBezTo>
                  <a:cubicBezTo>
                    <a:pt x="10875" y="5138"/>
                    <a:pt x="11113" y="4962"/>
                    <a:pt x="11354" y="4793"/>
                  </a:cubicBezTo>
                  <a:cubicBezTo>
                    <a:pt x="11418" y="4748"/>
                    <a:pt x="11481" y="4705"/>
                    <a:pt x="11545" y="4662"/>
                  </a:cubicBezTo>
                  <a:cubicBezTo>
                    <a:pt x="11863" y="4443"/>
                    <a:pt x="12188" y="4237"/>
                    <a:pt x="12521" y="4043"/>
                  </a:cubicBezTo>
                  <a:cubicBezTo>
                    <a:pt x="12575" y="4012"/>
                    <a:pt x="12629" y="3982"/>
                    <a:pt x="12682" y="3953"/>
                  </a:cubicBezTo>
                  <a:cubicBezTo>
                    <a:pt x="13024" y="3757"/>
                    <a:pt x="13374" y="3573"/>
                    <a:pt x="13731" y="3405"/>
                  </a:cubicBezTo>
                  <a:cubicBezTo>
                    <a:pt x="13770" y="3386"/>
                    <a:pt x="13812" y="3369"/>
                    <a:pt x="13852" y="3350"/>
                  </a:cubicBezTo>
                  <a:cubicBezTo>
                    <a:pt x="14107" y="3232"/>
                    <a:pt x="14363" y="3123"/>
                    <a:pt x="14624" y="3020"/>
                  </a:cubicBezTo>
                  <a:cubicBezTo>
                    <a:pt x="14700" y="2990"/>
                    <a:pt x="14777" y="2960"/>
                    <a:pt x="14853" y="2931"/>
                  </a:cubicBezTo>
                  <a:cubicBezTo>
                    <a:pt x="15152" y="2819"/>
                    <a:pt x="15453" y="2714"/>
                    <a:pt x="15758" y="2622"/>
                  </a:cubicBezTo>
                  <a:cubicBezTo>
                    <a:pt x="15784" y="2613"/>
                    <a:pt x="15810" y="2607"/>
                    <a:pt x="15836" y="2599"/>
                  </a:cubicBezTo>
                  <a:cubicBezTo>
                    <a:pt x="16118" y="2515"/>
                    <a:pt x="16405" y="2442"/>
                    <a:pt x="16694" y="2375"/>
                  </a:cubicBezTo>
                  <a:cubicBezTo>
                    <a:pt x="16775" y="2357"/>
                    <a:pt x="16855" y="2338"/>
                    <a:pt x="16936" y="2321"/>
                  </a:cubicBezTo>
                  <a:cubicBezTo>
                    <a:pt x="17251" y="2254"/>
                    <a:pt x="17568" y="2195"/>
                    <a:pt x="17888" y="2149"/>
                  </a:cubicBezTo>
                  <a:cubicBezTo>
                    <a:pt x="18199" y="2105"/>
                    <a:pt x="18505" y="2077"/>
                    <a:pt x="18812" y="2056"/>
                  </a:cubicBezTo>
                  <a:cubicBezTo>
                    <a:pt x="18875" y="2050"/>
                    <a:pt x="18937" y="2046"/>
                    <a:pt x="19000" y="2043"/>
                  </a:cubicBezTo>
                  <a:cubicBezTo>
                    <a:pt x="19255" y="2028"/>
                    <a:pt x="19506" y="2021"/>
                    <a:pt x="19755" y="2021"/>
                  </a:cubicBezTo>
                  <a:cubicBezTo>
                    <a:pt x="19797" y="2021"/>
                    <a:pt x="19839" y="2021"/>
                    <a:pt x="19880" y="2021"/>
                  </a:cubicBezTo>
                  <a:cubicBezTo>
                    <a:pt x="19932" y="2021"/>
                    <a:pt x="19984" y="2024"/>
                    <a:pt x="20036" y="2026"/>
                  </a:cubicBezTo>
                  <a:cubicBezTo>
                    <a:pt x="20305" y="2033"/>
                    <a:pt x="20573" y="2047"/>
                    <a:pt x="20837" y="2070"/>
                  </a:cubicBezTo>
                  <a:cubicBezTo>
                    <a:pt x="20876" y="2075"/>
                    <a:pt x="20915" y="2076"/>
                    <a:pt x="20954" y="2079"/>
                  </a:cubicBezTo>
                  <a:cubicBezTo>
                    <a:pt x="21239" y="2108"/>
                    <a:pt x="21520" y="2147"/>
                    <a:pt x="21798" y="2194"/>
                  </a:cubicBezTo>
                  <a:cubicBezTo>
                    <a:pt x="21858" y="2204"/>
                    <a:pt x="21919" y="2216"/>
                    <a:pt x="21978" y="2227"/>
                  </a:cubicBezTo>
                  <a:cubicBezTo>
                    <a:pt x="22253" y="2278"/>
                    <a:pt x="22525" y="2337"/>
                    <a:pt x="22792" y="2406"/>
                  </a:cubicBezTo>
                  <a:cubicBezTo>
                    <a:pt x="23147" y="2498"/>
                    <a:pt x="23494" y="2609"/>
                    <a:pt x="23833" y="2731"/>
                  </a:cubicBezTo>
                  <a:cubicBezTo>
                    <a:pt x="23931" y="2767"/>
                    <a:pt x="24028" y="2807"/>
                    <a:pt x="24124" y="2846"/>
                  </a:cubicBezTo>
                  <a:cubicBezTo>
                    <a:pt x="24367" y="2941"/>
                    <a:pt x="24606" y="3045"/>
                    <a:pt x="24842" y="3154"/>
                  </a:cubicBezTo>
                  <a:cubicBezTo>
                    <a:pt x="25039" y="3247"/>
                    <a:pt x="25239" y="3340"/>
                    <a:pt x="25430" y="3444"/>
                  </a:cubicBezTo>
                  <a:lnTo>
                    <a:pt x="25430" y="3444"/>
                  </a:lnTo>
                  <a:lnTo>
                    <a:pt x="21723" y="1427"/>
                  </a:lnTo>
                  <a:cubicBezTo>
                    <a:pt x="21580" y="1350"/>
                    <a:pt x="21438" y="1276"/>
                    <a:pt x="21292" y="1204"/>
                  </a:cubicBezTo>
                  <a:cubicBezTo>
                    <a:pt x="21238" y="1178"/>
                    <a:pt x="21181" y="1159"/>
                    <a:pt x="21128" y="1134"/>
                  </a:cubicBezTo>
                  <a:cubicBezTo>
                    <a:pt x="20894" y="1024"/>
                    <a:pt x="20655" y="921"/>
                    <a:pt x="20411" y="826"/>
                  </a:cubicBezTo>
                  <a:cubicBezTo>
                    <a:pt x="20313" y="787"/>
                    <a:pt x="20218" y="747"/>
                    <a:pt x="20120" y="711"/>
                  </a:cubicBezTo>
                  <a:cubicBezTo>
                    <a:pt x="19779" y="587"/>
                    <a:pt x="19434" y="477"/>
                    <a:pt x="19080" y="386"/>
                  </a:cubicBezTo>
                  <a:cubicBezTo>
                    <a:pt x="19071" y="383"/>
                    <a:pt x="19065" y="380"/>
                    <a:pt x="19057" y="379"/>
                  </a:cubicBezTo>
                  <a:cubicBezTo>
                    <a:pt x="18797" y="312"/>
                    <a:pt x="18531" y="256"/>
                    <a:pt x="18265" y="207"/>
                  </a:cubicBezTo>
                  <a:cubicBezTo>
                    <a:pt x="18204" y="196"/>
                    <a:pt x="18144" y="184"/>
                    <a:pt x="18085" y="174"/>
                  </a:cubicBezTo>
                  <a:cubicBezTo>
                    <a:pt x="17806" y="127"/>
                    <a:pt x="17526" y="88"/>
                    <a:pt x="17241" y="59"/>
                  </a:cubicBezTo>
                  <a:cubicBezTo>
                    <a:pt x="17202" y="56"/>
                    <a:pt x="17162" y="55"/>
                    <a:pt x="17123" y="50"/>
                  </a:cubicBezTo>
                  <a:cubicBezTo>
                    <a:pt x="16860" y="27"/>
                    <a:pt x="16592" y="13"/>
                    <a:pt x="16321" y="6"/>
                  </a:cubicBezTo>
                  <a:cubicBezTo>
                    <a:pt x="16269" y="4"/>
                    <a:pt x="16218" y="1"/>
                    <a:pt x="16166" y="1"/>
                  </a:cubicBezTo>
                  <a:cubicBezTo>
                    <a:pt x="16124" y="1"/>
                    <a:pt x="16082" y="1"/>
                    <a:pt x="16040" y="1"/>
                  </a:cubicBezTo>
                  <a:close/>
                </a:path>
              </a:pathLst>
            </a:custGeom>
            <a:solidFill>
              <a:srgbClr val="90C4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7"/>
            <p:cNvSpPr/>
            <p:nvPr/>
          </p:nvSpPr>
          <p:spPr>
            <a:xfrm>
              <a:off x="2440925" y="288600"/>
              <a:ext cx="707325" cy="769475"/>
            </a:xfrm>
            <a:custGeom>
              <a:rect b="b" l="l" r="r" t="t"/>
              <a:pathLst>
                <a:path extrusionOk="0" h="30779" w="28293">
                  <a:moveTo>
                    <a:pt x="16005" y="0"/>
                  </a:moveTo>
                  <a:cubicBezTo>
                    <a:pt x="15403" y="0"/>
                    <a:pt x="14789" y="43"/>
                    <a:pt x="14165" y="130"/>
                  </a:cubicBezTo>
                  <a:cubicBezTo>
                    <a:pt x="10284" y="677"/>
                    <a:pt x="6758" y="2860"/>
                    <a:pt x="4194" y="5964"/>
                  </a:cubicBezTo>
                  <a:cubicBezTo>
                    <a:pt x="3287" y="7059"/>
                    <a:pt x="2513" y="8257"/>
                    <a:pt x="1886" y="9533"/>
                  </a:cubicBezTo>
                  <a:cubicBezTo>
                    <a:pt x="687" y="11930"/>
                    <a:pt x="8" y="14619"/>
                    <a:pt x="1" y="17376"/>
                  </a:cubicBezTo>
                  <a:cubicBezTo>
                    <a:pt x="1" y="19255"/>
                    <a:pt x="313" y="21014"/>
                    <a:pt x="887" y="22595"/>
                  </a:cubicBezTo>
                  <a:cubicBezTo>
                    <a:pt x="2676" y="27533"/>
                    <a:pt x="7016" y="30779"/>
                    <a:pt x="12269" y="30779"/>
                  </a:cubicBezTo>
                  <a:cubicBezTo>
                    <a:pt x="12330" y="30779"/>
                    <a:pt x="12391" y="30778"/>
                    <a:pt x="12452" y="30777"/>
                  </a:cubicBezTo>
                  <a:lnTo>
                    <a:pt x="12432" y="25601"/>
                  </a:lnTo>
                  <a:cubicBezTo>
                    <a:pt x="8863" y="25413"/>
                    <a:pt x="5995" y="22927"/>
                    <a:pt x="5067" y="19316"/>
                  </a:cubicBezTo>
                  <a:cubicBezTo>
                    <a:pt x="4852" y="18499"/>
                    <a:pt x="4740" y="17625"/>
                    <a:pt x="4740" y="16711"/>
                  </a:cubicBezTo>
                  <a:cubicBezTo>
                    <a:pt x="4747" y="14999"/>
                    <a:pt x="5143" y="13336"/>
                    <a:pt x="5835" y="11826"/>
                  </a:cubicBezTo>
                  <a:cubicBezTo>
                    <a:pt x="6433" y="10525"/>
                    <a:pt x="7253" y="9338"/>
                    <a:pt x="8261" y="8321"/>
                  </a:cubicBezTo>
                  <a:cubicBezTo>
                    <a:pt x="9876" y="6691"/>
                    <a:pt x="11934" y="5562"/>
                    <a:pt x="14159" y="5251"/>
                  </a:cubicBezTo>
                  <a:cubicBezTo>
                    <a:pt x="14573" y="5193"/>
                    <a:pt x="14980" y="5165"/>
                    <a:pt x="15380" y="5165"/>
                  </a:cubicBezTo>
                  <a:cubicBezTo>
                    <a:pt x="19986" y="5165"/>
                    <a:pt x="23546" y="8919"/>
                    <a:pt x="23534" y="14065"/>
                  </a:cubicBezTo>
                  <a:cubicBezTo>
                    <a:pt x="23534" y="15041"/>
                    <a:pt x="23406" y="16013"/>
                    <a:pt x="23153" y="16954"/>
                  </a:cubicBezTo>
                  <a:lnTo>
                    <a:pt x="27220" y="19311"/>
                  </a:lnTo>
                  <a:cubicBezTo>
                    <a:pt x="27899" y="17439"/>
                    <a:pt x="28274" y="15437"/>
                    <a:pt x="28274" y="13400"/>
                  </a:cubicBezTo>
                  <a:cubicBezTo>
                    <a:pt x="28292" y="5653"/>
                    <a:pt x="22943" y="0"/>
                    <a:pt x="16005" y="0"/>
                  </a:cubicBezTo>
                  <a:close/>
                </a:path>
              </a:pathLst>
            </a:custGeom>
            <a:solidFill>
              <a:srgbClr val="C8E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7"/>
            <p:cNvSpPr/>
            <p:nvPr/>
          </p:nvSpPr>
          <p:spPr>
            <a:xfrm>
              <a:off x="2625450" y="873350"/>
              <a:ext cx="88700" cy="49600"/>
            </a:xfrm>
            <a:custGeom>
              <a:rect b="b" l="l" r="r" t="t"/>
              <a:pathLst>
                <a:path extrusionOk="0" h="1984" w="3548">
                  <a:moveTo>
                    <a:pt x="1" y="1"/>
                  </a:moveTo>
                  <a:lnTo>
                    <a:pt x="1" y="1"/>
                  </a:lnTo>
                  <a:cubicBezTo>
                    <a:pt x="509" y="505"/>
                    <a:pt x="1087" y="935"/>
                    <a:pt x="1718" y="1276"/>
                  </a:cubicBezTo>
                  <a:lnTo>
                    <a:pt x="1" y="1"/>
                  </a:lnTo>
                  <a:close/>
                  <a:moveTo>
                    <a:pt x="3479" y="1969"/>
                  </a:moveTo>
                  <a:cubicBezTo>
                    <a:pt x="3482" y="1970"/>
                    <a:pt x="3485" y="1971"/>
                    <a:pt x="3488" y="1972"/>
                  </a:cubicBezTo>
                  <a:lnTo>
                    <a:pt x="3488" y="1972"/>
                  </a:lnTo>
                  <a:cubicBezTo>
                    <a:pt x="3485" y="1970"/>
                    <a:pt x="3482" y="1969"/>
                    <a:pt x="3479" y="1969"/>
                  </a:cubicBezTo>
                  <a:close/>
                  <a:moveTo>
                    <a:pt x="3488" y="1972"/>
                  </a:moveTo>
                  <a:cubicBezTo>
                    <a:pt x="3490" y="1973"/>
                    <a:pt x="3491" y="1974"/>
                    <a:pt x="3493" y="1976"/>
                  </a:cubicBezTo>
                  <a:cubicBezTo>
                    <a:pt x="3507" y="1981"/>
                    <a:pt x="3523" y="1983"/>
                    <a:pt x="3538" y="1983"/>
                  </a:cubicBezTo>
                  <a:cubicBezTo>
                    <a:pt x="3541" y="1983"/>
                    <a:pt x="3545" y="1983"/>
                    <a:pt x="3548" y="1983"/>
                  </a:cubicBezTo>
                  <a:cubicBezTo>
                    <a:pt x="3528" y="1982"/>
                    <a:pt x="3507" y="1977"/>
                    <a:pt x="3488" y="1972"/>
                  </a:cubicBezTo>
                  <a:close/>
                </a:path>
              </a:pathLst>
            </a:custGeom>
            <a:solidFill>
              <a:srgbClr val="C8E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7"/>
            <p:cNvSpPr/>
            <p:nvPr/>
          </p:nvSpPr>
          <p:spPr>
            <a:xfrm>
              <a:off x="4795625" y="2287375"/>
              <a:ext cx="1559100" cy="3189550"/>
            </a:xfrm>
            <a:custGeom>
              <a:rect b="b" l="l" r="r" t="t"/>
              <a:pathLst>
                <a:path extrusionOk="0" h="127582" w="62364">
                  <a:moveTo>
                    <a:pt x="37701" y="0"/>
                  </a:moveTo>
                  <a:lnTo>
                    <a:pt x="37676" y="113"/>
                  </a:lnTo>
                  <a:lnTo>
                    <a:pt x="37676" y="56"/>
                  </a:lnTo>
                  <a:lnTo>
                    <a:pt x="37674" y="58"/>
                  </a:lnTo>
                  <a:lnTo>
                    <a:pt x="37674" y="55"/>
                  </a:lnTo>
                  <a:lnTo>
                    <a:pt x="35399" y="1227"/>
                  </a:lnTo>
                  <a:lnTo>
                    <a:pt x="33169" y="2374"/>
                  </a:lnTo>
                  <a:lnTo>
                    <a:pt x="33170" y="2380"/>
                  </a:lnTo>
                  <a:lnTo>
                    <a:pt x="1" y="127581"/>
                  </a:lnTo>
                  <a:lnTo>
                    <a:pt x="5880" y="124092"/>
                  </a:lnTo>
                  <a:lnTo>
                    <a:pt x="35179" y="9786"/>
                  </a:lnTo>
                  <a:lnTo>
                    <a:pt x="57818" y="93270"/>
                  </a:lnTo>
                  <a:lnTo>
                    <a:pt x="62363" y="91022"/>
                  </a:lnTo>
                  <a:lnTo>
                    <a:pt x="3770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7"/>
            <p:cNvSpPr/>
            <p:nvPr/>
          </p:nvSpPr>
          <p:spPr>
            <a:xfrm>
              <a:off x="2638950" y="1856575"/>
              <a:ext cx="550900" cy="649300"/>
            </a:xfrm>
            <a:custGeom>
              <a:rect b="b" l="l" r="r" t="t"/>
              <a:pathLst>
                <a:path extrusionOk="0" h="25972" w="22036">
                  <a:moveTo>
                    <a:pt x="6347" y="1"/>
                  </a:moveTo>
                  <a:cubicBezTo>
                    <a:pt x="5192" y="1"/>
                    <a:pt x="4098" y="761"/>
                    <a:pt x="3779" y="1981"/>
                  </a:cubicBezTo>
                  <a:lnTo>
                    <a:pt x="303" y="15280"/>
                  </a:lnTo>
                  <a:cubicBezTo>
                    <a:pt x="0" y="16436"/>
                    <a:pt x="510" y="17651"/>
                    <a:pt x="1547" y="18246"/>
                  </a:cubicBezTo>
                  <a:lnTo>
                    <a:pt x="14375" y="25618"/>
                  </a:lnTo>
                  <a:cubicBezTo>
                    <a:pt x="14796" y="25860"/>
                    <a:pt x="15248" y="25972"/>
                    <a:pt x="15691" y="25972"/>
                  </a:cubicBezTo>
                  <a:cubicBezTo>
                    <a:pt x="16845" y="25972"/>
                    <a:pt x="17939" y="25212"/>
                    <a:pt x="18258" y="23991"/>
                  </a:cubicBezTo>
                  <a:lnTo>
                    <a:pt x="21735" y="10693"/>
                  </a:lnTo>
                  <a:cubicBezTo>
                    <a:pt x="22036" y="9537"/>
                    <a:pt x="21527" y="8321"/>
                    <a:pt x="20491" y="7726"/>
                  </a:cubicBezTo>
                  <a:lnTo>
                    <a:pt x="7662" y="354"/>
                  </a:lnTo>
                  <a:cubicBezTo>
                    <a:pt x="7242" y="113"/>
                    <a:pt x="6790" y="1"/>
                    <a:pt x="63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7"/>
            <p:cNvSpPr/>
            <p:nvPr/>
          </p:nvSpPr>
          <p:spPr>
            <a:xfrm>
              <a:off x="3231025" y="2196375"/>
              <a:ext cx="550950" cy="649325"/>
            </a:xfrm>
            <a:custGeom>
              <a:rect b="b" l="l" r="r" t="t"/>
              <a:pathLst>
                <a:path extrusionOk="0" h="25973" w="22038">
                  <a:moveTo>
                    <a:pt x="6346" y="1"/>
                  </a:moveTo>
                  <a:cubicBezTo>
                    <a:pt x="5193" y="1"/>
                    <a:pt x="4099" y="761"/>
                    <a:pt x="3780" y="1982"/>
                  </a:cubicBezTo>
                  <a:lnTo>
                    <a:pt x="303" y="15280"/>
                  </a:lnTo>
                  <a:cubicBezTo>
                    <a:pt x="1" y="16436"/>
                    <a:pt x="511" y="17651"/>
                    <a:pt x="1547" y="18247"/>
                  </a:cubicBezTo>
                  <a:lnTo>
                    <a:pt x="14376" y="25619"/>
                  </a:lnTo>
                  <a:cubicBezTo>
                    <a:pt x="14796" y="25861"/>
                    <a:pt x="15248" y="25973"/>
                    <a:pt x="15691" y="25973"/>
                  </a:cubicBezTo>
                  <a:cubicBezTo>
                    <a:pt x="16845" y="25973"/>
                    <a:pt x="17939" y="25213"/>
                    <a:pt x="18258" y="23993"/>
                  </a:cubicBezTo>
                  <a:lnTo>
                    <a:pt x="21735" y="10693"/>
                  </a:lnTo>
                  <a:cubicBezTo>
                    <a:pt x="22038" y="9537"/>
                    <a:pt x="21528" y="8322"/>
                    <a:pt x="20491" y="7726"/>
                  </a:cubicBezTo>
                  <a:lnTo>
                    <a:pt x="7663" y="355"/>
                  </a:lnTo>
                  <a:cubicBezTo>
                    <a:pt x="7242" y="113"/>
                    <a:pt x="6790" y="1"/>
                    <a:pt x="63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7"/>
            <p:cNvSpPr/>
            <p:nvPr/>
          </p:nvSpPr>
          <p:spPr>
            <a:xfrm>
              <a:off x="3823125" y="2534900"/>
              <a:ext cx="550950" cy="649325"/>
            </a:xfrm>
            <a:custGeom>
              <a:rect b="b" l="l" r="r" t="t"/>
              <a:pathLst>
                <a:path extrusionOk="0" h="25973" w="22038">
                  <a:moveTo>
                    <a:pt x="6347" y="0"/>
                  </a:moveTo>
                  <a:cubicBezTo>
                    <a:pt x="5193" y="0"/>
                    <a:pt x="4099" y="761"/>
                    <a:pt x="3780" y="1981"/>
                  </a:cubicBezTo>
                  <a:lnTo>
                    <a:pt x="303" y="15280"/>
                  </a:lnTo>
                  <a:cubicBezTo>
                    <a:pt x="0" y="16436"/>
                    <a:pt x="510" y="17651"/>
                    <a:pt x="1547" y="18247"/>
                  </a:cubicBezTo>
                  <a:lnTo>
                    <a:pt x="14375" y="25618"/>
                  </a:lnTo>
                  <a:cubicBezTo>
                    <a:pt x="14796" y="25860"/>
                    <a:pt x="15248" y="25973"/>
                    <a:pt x="15692" y="25973"/>
                  </a:cubicBezTo>
                  <a:cubicBezTo>
                    <a:pt x="16846" y="25973"/>
                    <a:pt x="17940" y="25212"/>
                    <a:pt x="18258" y="23991"/>
                  </a:cubicBezTo>
                  <a:lnTo>
                    <a:pt x="21735" y="10693"/>
                  </a:lnTo>
                  <a:cubicBezTo>
                    <a:pt x="22037" y="9537"/>
                    <a:pt x="21527" y="8321"/>
                    <a:pt x="20491" y="7726"/>
                  </a:cubicBezTo>
                  <a:lnTo>
                    <a:pt x="7662" y="354"/>
                  </a:lnTo>
                  <a:cubicBezTo>
                    <a:pt x="7242" y="113"/>
                    <a:pt x="6790" y="0"/>
                    <a:pt x="63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7"/>
            <p:cNvSpPr/>
            <p:nvPr/>
          </p:nvSpPr>
          <p:spPr>
            <a:xfrm>
              <a:off x="1861875" y="2174300"/>
              <a:ext cx="550925" cy="649325"/>
            </a:xfrm>
            <a:custGeom>
              <a:rect b="b" l="l" r="r" t="t"/>
              <a:pathLst>
                <a:path extrusionOk="0" h="25973" w="22037">
                  <a:moveTo>
                    <a:pt x="6346" y="1"/>
                  </a:moveTo>
                  <a:cubicBezTo>
                    <a:pt x="5192" y="1"/>
                    <a:pt x="4097" y="761"/>
                    <a:pt x="3779" y="1981"/>
                  </a:cubicBezTo>
                  <a:lnTo>
                    <a:pt x="302" y="15280"/>
                  </a:lnTo>
                  <a:cubicBezTo>
                    <a:pt x="0" y="16436"/>
                    <a:pt x="510" y="17651"/>
                    <a:pt x="1546" y="18246"/>
                  </a:cubicBezTo>
                  <a:lnTo>
                    <a:pt x="14375" y="25618"/>
                  </a:lnTo>
                  <a:cubicBezTo>
                    <a:pt x="14796" y="25860"/>
                    <a:pt x="15248" y="25973"/>
                    <a:pt x="15691" y="25973"/>
                  </a:cubicBezTo>
                  <a:cubicBezTo>
                    <a:pt x="16845" y="25973"/>
                    <a:pt x="17938" y="25212"/>
                    <a:pt x="18258" y="23992"/>
                  </a:cubicBezTo>
                  <a:lnTo>
                    <a:pt x="21734" y="10692"/>
                  </a:lnTo>
                  <a:cubicBezTo>
                    <a:pt x="22037" y="9536"/>
                    <a:pt x="21527" y="8321"/>
                    <a:pt x="20491" y="7727"/>
                  </a:cubicBezTo>
                  <a:lnTo>
                    <a:pt x="7662" y="354"/>
                  </a:lnTo>
                  <a:cubicBezTo>
                    <a:pt x="7242" y="113"/>
                    <a:pt x="6790" y="1"/>
                    <a:pt x="63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7"/>
            <p:cNvSpPr/>
            <p:nvPr/>
          </p:nvSpPr>
          <p:spPr>
            <a:xfrm>
              <a:off x="2453600" y="2515575"/>
              <a:ext cx="550925" cy="649325"/>
            </a:xfrm>
            <a:custGeom>
              <a:rect b="b" l="l" r="r" t="t"/>
              <a:pathLst>
                <a:path extrusionOk="0" h="25973" w="22037">
                  <a:moveTo>
                    <a:pt x="6345" y="1"/>
                  </a:moveTo>
                  <a:cubicBezTo>
                    <a:pt x="5192" y="1"/>
                    <a:pt x="4098" y="761"/>
                    <a:pt x="3779" y="1982"/>
                  </a:cubicBezTo>
                  <a:lnTo>
                    <a:pt x="303" y="15280"/>
                  </a:lnTo>
                  <a:cubicBezTo>
                    <a:pt x="0" y="16436"/>
                    <a:pt x="510" y="17653"/>
                    <a:pt x="1546" y="18247"/>
                  </a:cubicBezTo>
                  <a:lnTo>
                    <a:pt x="14375" y="25620"/>
                  </a:lnTo>
                  <a:cubicBezTo>
                    <a:pt x="14795" y="25861"/>
                    <a:pt x="15247" y="25973"/>
                    <a:pt x="15691" y="25973"/>
                  </a:cubicBezTo>
                  <a:cubicBezTo>
                    <a:pt x="16844" y="25973"/>
                    <a:pt x="17938" y="25213"/>
                    <a:pt x="18258" y="23993"/>
                  </a:cubicBezTo>
                  <a:lnTo>
                    <a:pt x="21735" y="10693"/>
                  </a:lnTo>
                  <a:cubicBezTo>
                    <a:pt x="22037" y="9537"/>
                    <a:pt x="21527" y="8322"/>
                    <a:pt x="20491" y="7728"/>
                  </a:cubicBezTo>
                  <a:lnTo>
                    <a:pt x="7662" y="355"/>
                  </a:lnTo>
                  <a:cubicBezTo>
                    <a:pt x="7241" y="113"/>
                    <a:pt x="6789" y="1"/>
                    <a:pt x="634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7"/>
            <p:cNvSpPr/>
            <p:nvPr/>
          </p:nvSpPr>
          <p:spPr>
            <a:xfrm>
              <a:off x="3045675" y="2855400"/>
              <a:ext cx="550950" cy="649350"/>
            </a:xfrm>
            <a:custGeom>
              <a:rect b="b" l="l" r="r" t="t"/>
              <a:pathLst>
                <a:path extrusionOk="0" h="25974" w="22038">
                  <a:moveTo>
                    <a:pt x="6347" y="0"/>
                  </a:moveTo>
                  <a:cubicBezTo>
                    <a:pt x="5193" y="0"/>
                    <a:pt x="4099" y="761"/>
                    <a:pt x="3780" y="1981"/>
                  </a:cubicBezTo>
                  <a:lnTo>
                    <a:pt x="303" y="15280"/>
                  </a:lnTo>
                  <a:cubicBezTo>
                    <a:pt x="1" y="16436"/>
                    <a:pt x="510" y="17651"/>
                    <a:pt x="1547" y="18247"/>
                  </a:cubicBezTo>
                  <a:lnTo>
                    <a:pt x="14376" y="25620"/>
                  </a:lnTo>
                  <a:cubicBezTo>
                    <a:pt x="14796" y="25861"/>
                    <a:pt x="15248" y="25973"/>
                    <a:pt x="15691" y="25973"/>
                  </a:cubicBezTo>
                  <a:cubicBezTo>
                    <a:pt x="16845" y="25973"/>
                    <a:pt x="17940" y="25213"/>
                    <a:pt x="18258" y="23991"/>
                  </a:cubicBezTo>
                  <a:lnTo>
                    <a:pt x="21735" y="10693"/>
                  </a:lnTo>
                  <a:cubicBezTo>
                    <a:pt x="22037" y="9537"/>
                    <a:pt x="21528" y="8322"/>
                    <a:pt x="20491" y="7726"/>
                  </a:cubicBezTo>
                  <a:lnTo>
                    <a:pt x="7663" y="354"/>
                  </a:lnTo>
                  <a:cubicBezTo>
                    <a:pt x="7242" y="113"/>
                    <a:pt x="6790" y="0"/>
                    <a:pt x="63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7"/>
            <p:cNvSpPr/>
            <p:nvPr/>
          </p:nvSpPr>
          <p:spPr>
            <a:xfrm>
              <a:off x="3637775" y="3193900"/>
              <a:ext cx="550925" cy="649350"/>
            </a:xfrm>
            <a:custGeom>
              <a:rect b="b" l="l" r="r" t="t"/>
              <a:pathLst>
                <a:path extrusionOk="0" h="25974" w="22037">
                  <a:moveTo>
                    <a:pt x="6346" y="1"/>
                  </a:moveTo>
                  <a:cubicBezTo>
                    <a:pt x="5192" y="1"/>
                    <a:pt x="4099" y="761"/>
                    <a:pt x="3779" y="1982"/>
                  </a:cubicBezTo>
                  <a:lnTo>
                    <a:pt x="303" y="15280"/>
                  </a:lnTo>
                  <a:cubicBezTo>
                    <a:pt x="0" y="16436"/>
                    <a:pt x="510" y="17651"/>
                    <a:pt x="1547" y="18247"/>
                  </a:cubicBezTo>
                  <a:lnTo>
                    <a:pt x="14375" y="25619"/>
                  </a:lnTo>
                  <a:cubicBezTo>
                    <a:pt x="14796" y="25861"/>
                    <a:pt x="15248" y="25974"/>
                    <a:pt x="15692" y="25974"/>
                  </a:cubicBezTo>
                  <a:cubicBezTo>
                    <a:pt x="16846" y="25974"/>
                    <a:pt x="17940" y="25213"/>
                    <a:pt x="18258" y="23993"/>
                  </a:cubicBezTo>
                  <a:lnTo>
                    <a:pt x="21735" y="10693"/>
                  </a:lnTo>
                  <a:cubicBezTo>
                    <a:pt x="22037" y="9537"/>
                    <a:pt x="21527" y="8322"/>
                    <a:pt x="20492" y="7728"/>
                  </a:cubicBezTo>
                  <a:lnTo>
                    <a:pt x="7662" y="355"/>
                  </a:lnTo>
                  <a:cubicBezTo>
                    <a:pt x="7241" y="113"/>
                    <a:pt x="6789" y="1"/>
                    <a:pt x="63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7"/>
            <p:cNvSpPr/>
            <p:nvPr/>
          </p:nvSpPr>
          <p:spPr>
            <a:xfrm>
              <a:off x="1655925" y="2843625"/>
              <a:ext cx="550900" cy="649325"/>
            </a:xfrm>
            <a:custGeom>
              <a:rect b="b" l="l" r="r" t="t"/>
              <a:pathLst>
                <a:path extrusionOk="0" h="25973" w="22036">
                  <a:moveTo>
                    <a:pt x="6347" y="1"/>
                  </a:moveTo>
                  <a:cubicBezTo>
                    <a:pt x="5192" y="1"/>
                    <a:pt x="4098" y="761"/>
                    <a:pt x="3780" y="1981"/>
                  </a:cubicBezTo>
                  <a:lnTo>
                    <a:pt x="303" y="15280"/>
                  </a:lnTo>
                  <a:cubicBezTo>
                    <a:pt x="1" y="16436"/>
                    <a:pt x="510" y="17651"/>
                    <a:pt x="1545" y="18246"/>
                  </a:cubicBezTo>
                  <a:lnTo>
                    <a:pt x="14375" y="25618"/>
                  </a:lnTo>
                  <a:cubicBezTo>
                    <a:pt x="14796" y="25860"/>
                    <a:pt x="15248" y="25973"/>
                    <a:pt x="15692" y="25973"/>
                  </a:cubicBezTo>
                  <a:cubicBezTo>
                    <a:pt x="16845" y="25973"/>
                    <a:pt x="17939" y="25212"/>
                    <a:pt x="18258" y="23992"/>
                  </a:cubicBezTo>
                  <a:lnTo>
                    <a:pt x="21735" y="10692"/>
                  </a:lnTo>
                  <a:cubicBezTo>
                    <a:pt x="22036" y="9536"/>
                    <a:pt x="21527" y="8321"/>
                    <a:pt x="20491" y="7725"/>
                  </a:cubicBezTo>
                  <a:lnTo>
                    <a:pt x="7662" y="354"/>
                  </a:lnTo>
                  <a:cubicBezTo>
                    <a:pt x="7242" y="113"/>
                    <a:pt x="6790" y="1"/>
                    <a:pt x="63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7"/>
            <p:cNvSpPr/>
            <p:nvPr/>
          </p:nvSpPr>
          <p:spPr>
            <a:xfrm>
              <a:off x="2247650" y="3184900"/>
              <a:ext cx="550900" cy="649350"/>
            </a:xfrm>
            <a:custGeom>
              <a:rect b="b" l="l" r="r" t="t"/>
              <a:pathLst>
                <a:path extrusionOk="0" h="25974" w="22036">
                  <a:moveTo>
                    <a:pt x="6346" y="1"/>
                  </a:moveTo>
                  <a:cubicBezTo>
                    <a:pt x="5192" y="1"/>
                    <a:pt x="4098" y="761"/>
                    <a:pt x="3780" y="1982"/>
                  </a:cubicBezTo>
                  <a:lnTo>
                    <a:pt x="303" y="15280"/>
                  </a:lnTo>
                  <a:cubicBezTo>
                    <a:pt x="1" y="16436"/>
                    <a:pt x="510" y="17651"/>
                    <a:pt x="1545" y="18247"/>
                  </a:cubicBezTo>
                  <a:lnTo>
                    <a:pt x="14375" y="25620"/>
                  </a:lnTo>
                  <a:cubicBezTo>
                    <a:pt x="14796" y="25861"/>
                    <a:pt x="15248" y="25973"/>
                    <a:pt x="15691" y="25973"/>
                  </a:cubicBezTo>
                  <a:cubicBezTo>
                    <a:pt x="16845" y="25973"/>
                    <a:pt x="17939" y="25213"/>
                    <a:pt x="18258" y="23993"/>
                  </a:cubicBezTo>
                  <a:lnTo>
                    <a:pt x="21735" y="10693"/>
                  </a:lnTo>
                  <a:cubicBezTo>
                    <a:pt x="22036" y="9537"/>
                    <a:pt x="21528" y="8322"/>
                    <a:pt x="20491" y="7728"/>
                  </a:cubicBezTo>
                  <a:lnTo>
                    <a:pt x="7662" y="355"/>
                  </a:lnTo>
                  <a:cubicBezTo>
                    <a:pt x="7242" y="113"/>
                    <a:pt x="6789" y="1"/>
                    <a:pt x="63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7"/>
            <p:cNvSpPr/>
            <p:nvPr/>
          </p:nvSpPr>
          <p:spPr>
            <a:xfrm>
              <a:off x="2839750" y="3524725"/>
              <a:ext cx="550925" cy="649350"/>
            </a:xfrm>
            <a:custGeom>
              <a:rect b="b" l="l" r="r" t="t"/>
              <a:pathLst>
                <a:path extrusionOk="0" h="25974" w="22037">
                  <a:moveTo>
                    <a:pt x="6346" y="1"/>
                  </a:moveTo>
                  <a:cubicBezTo>
                    <a:pt x="5192" y="1"/>
                    <a:pt x="4098" y="761"/>
                    <a:pt x="3779" y="1981"/>
                  </a:cubicBezTo>
                  <a:lnTo>
                    <a:pt x="303" y="15280"/>
                  </a:lnTo>
                  <a:cubicBezTo>
                    <a:pt x="0" y="16436"/>
                    <a:pt x="510" y="17651"/>
                    <a:pt x="1546" y="18247"/>
                  </a:cubicBezTo>
                  <a:lnTo>
                    <a:pt x="14375" y="25620"/>
                  </a:lnTo>
                  <a:cubicBezTo>
                    <a:pt x="14795" y="25861"/>
                    <a:pt x="15247" y="25973"/>
                    <a:pt x="15690" y="25973"/>
                  </a:cubicBezTo>
                  <a:cubicBezTo>
                    <a:pt x="16844" y="25973"/>
                    <a:pt x="17938" y="25213"/>
                    <a:pt x="18258" y="23991"/>
                  </a:cubicBezTo>
                  <a:lnTo>
                    <a:pt x="21734" y="10693"/>
                  </a:lnTo>
                  <a:cubicBezTo>
                    <a:pt x="22037" y="9537"/>
                    <a:pt x="21527" y="8322"/>
                    <a:pt x="20491" y="7726"/>
                  </a:cubicBezTo>
                  <a:lnTo>
                    <a:pt x="7662" y="354"/>
                  </a:lnTo>
                  <a:cubicBezTo>
                    <a:pt x="7242" y="113"/>
                    <a:pt x="6790" y="1"/>
                    <a:pt x="63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7"/>
            <p:cNvSpPr/>
            <p:nvPr/>
          </p:nvSpPr>
          <p:spPr>
            <a:xfrm>
              <a:off x="3431825" y="3863250"/>
              <a:ext cx="550900" cy="649325"/>
            </a:xfrm>
            <a:custGeom>
              <a:rect b="b" l="l" r="r" t="t"/>
              <a:pathLst>
                <a:path extrusionOk="0" h="25973" w="22036">
                  <a:moveTo>
                    <a:pt x="6346" y="1"/>
                  </a:moveTo>
                  <a:cubicBezTo>
                    <a:pt x="5193" y="1"/>
                    <a:pt x="4099" y="760"/>
                    <a:pt x="3780" y="1981"/>
                  </a:cubicBezTo>
                  <a:lnTo>
                    <a:pt x="303" y="15280"/>
                  </a:lnTo>
                  <a:cubicBezTo>
                    <a:pt x="1" y="16436"/>
                    <a:pt x="510" y="17652"/>
                    <a:pt x="1547" y="18246"/>
                  </a:cubicBezTo>
                  <a:lnTo>
                    <a:pt x="14376" y="25619"/>
                  </a:lnTo>
                  <a:cubicBezTo>
                    <a:pt x="14796" y="25860"/>
                    <a:pt x="15248" y="25972"/>
                    <a:pt x="15692" y="25972"/>
                  </a:cubicBezTo>
                  <a:cubicBezTo>
                    <a:pt x="16845" y="25972"/>
                    <a:pt x="17939" y="25213"/>
                    <a:pt x="18258" y="23992"/>
                  </a:cubicBezTo>
                  <a:lnTo>
                    <a:pt x="21735" y="10692"/>
                  </a:lnTo>
                  <a:cubicBezTo>
                    <a:pt x="22036" y="9536"/>
                    <a:pt x="21528" y="8321"/>
                    <a:pt x="20491" y="7727"/>
                  </a:cubicBezTo>
                  <a:lnTo>
                    <a:pt x="7662" y="354"/>
                  </a:lnTo>
                  <a:cubicBezTo>
                    <a:pt x="7242" y="113"/>
                    <a:pt x="6790" y="1"/>
                    <a:pt x="63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7"/>
            <p:cNvSpPr/>
            <p:nvPr/>
          </p:nvSpPr>
          <p:spPr>
            <a:xfrm>
              <a:off x="2047225" y="1515275"/>
              <a:ext cx="550900" cy="649325"/>
            </a:xfrm>
            <a:custGeom>
              <a:rect b="b" l="l" r="r" t="t"/>
              <a:pathLst>
                <a:path extrusionOk="0" h="25973" w="22036">
                  <a:moveTo>
                    <a:pt x="6346" y="0"/>
                  </a:moveTo>
                  <a:cubicBezTo>
                    <a:pt x="5192" y="0"/>
                    <a:pt x="4098" y="761"/>
                    <a:pt x="3779" y="1981"/>
                  </a:cubicBezTo>
                  <a:lnTo>
                    <a:pt x="303" y="15280"/>
                  </a:lnTo>
                  <a:cubicBezTo>
                    <a:pt x="0" y="16436"/>
                    <a:pt x="510" y="17651"/>
                    <a:pt x="1546" y="18247"/>
                  </a:cubicBezTo>
                  <a:lnTo>
                    <a:pt x="14375" y="25618"/>
                  </a:lnTo>
                  <a:cubicBezTo>
                    <a:pt x="14796" y="25860"/>
                    <a:pt x="15248" y="25972"/>
                    <a:pt x="15692" y="25972"/>
                  </a:cubicBezTo>
                  <a:cubicBezTo>
                    <a:pt x="16845" y="25972"/>
                    <a:pt x="17939" y="25212"/>
                    <a:pt x="18258" y="23991"/>
                  </a:cubicBezTo>
                  <a:lnTo>
                    <a:pt x="21735" y="10693"/>
                  </a:lnTo>
                  <a:cubicBezTo>
                    <a:pt x="22035" y="9537"/>
                    <a:pt x="21527" y="8322"/>
                    <a:pt x="20491" y="7726"/>
                  </a:cubicBezTo>
                  <a:lnTo>
                    <a:pt x="7662" y="354"/>
                  </a:lnTo>
                  <a:cubicBezTo>
                    <a:pt x="7242" y="113"/>
                    <a:pt x="6790" y="0"/>
                    <a:pt x="6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7"/>
            <p:cNvSpPr/>
            <p:nvPr/>
          </p:nvSpPr>
          <p:spPr>
            <a:xfrm>
              <a:off x="2237600" y="1681575"/>
              <a:ext cx="228325" cy="143650"/>
            </a:xfrm>
            <a:custGeom>
              <a:rect b="b" l="l" r="r" t="t"/>
              <a:pathLst>
                <a:path extrusionOk="0" h="5746" w="9133">
                  <a:moveTo>
                    <a:pt x="1035" y="1"/>
                  </a:moveTo>
                  <a:cubicBezTo>
                    <a:pt x="625" y="1"/>
                    <a:pt x="235" y="271"/>
                    <a:pt x="122" y="706"/>
                  </a:cubicBezTo>
                  <a:lnTo>
                    <a:pt x="109" y="683"/>
                  </a:lnTo>
                  <a:lnTo>
                    <a:pt x="109" y="683"/>
                  </a:lnTo>
                  <a:cubicBezTo>
                    <a:pt x="1" y="1094"/>
                    <a:pt x="182" y="1528"/>
                    <a:pt x="551" y="1739"/>
                  </a:cubicBezTo>
                  <a:lnTo>
                    <a:pt x="7628" y="5619"/>
                  </a:lnTo>
                  <a:cubicBezTo>
                    <a:pt x="7778" y="5705"/>
                    <a:pt x="7940" y="5745"/>
                    <a:pt x="8098" y="5745"/>
                  </a:cubicBezTo>
                  <a:cubicBezTo>
                    <a:pt x="8509" y="5745"/>
                    <a:pt x="8898" y="5475"/>
                    <a:pt x="9012" y="5040"/>
                  </a:cubicBezTo>
                  <a:lnTo>
                    <a:pt x="9025" y="5064"/>
                  </a:lnTo>
                  <a:cubicBezTo>
                    <a:pt x="9133" y="4652"/>
                    <a:pt x="8951" y="4218"/>
                    <a:pt x="8583" y="4007"/>
                  </a:cubicBezTo>
                  <a:lnTo>
                    <a:pt x="1504" y="127"/>
                  </a:lnTo>
                  <a:cubicBezTo>
                    <a:pt x="1354" y="41"/>
                    <a:pt x="1193" y="1"/>
                    <a:pt x="1035" y="1"/>
                  </a:cubicBezTo>
                  <a:close/>
                </a:path>
              </a:pathLst>
            </a:custGeom>
            <a:solidFill>
              <a:srgbClr val="3247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7"/>
            <p:cNvSpPr/>
            <p:nvPr/>
          </p:nvSpPr>
          <p:spPr>
            <a:xfrm>
              <a:off x="2201800" y="1786100"/>
              <a:ext cx="228325" cy="143650"/>
            </a:xfrm>
            <a:custGeom>
              <a:rect b="b" l="l" r="r" t="t"/>
              <a:pathLst>
                <a:path extrusionOk="0" h="5746" w="9133">
                  <a:moveTo>
                    <a:pt x="1036" y="1"/>
                  </a:moveTo>
                  <a:cubicBezTo>
                    <a:pt x="625" y="1"/>
                    <a:pt x="235" y="272"/>
                    <a:pt x="121" y="707"/>
                  </a:cubicBezTo>
                  <a:lnTo>
                    <a:pt x="109" y="682"/>
                  </a:lnTo>
                  <a:lnTo>
                    <a:pt x="109" y="682"/>
                  </a:lnTo>
                  <a:cubicBezTo>
                    <a:pt x="1" y="1094"/>
                    <a:pt x="182" y="1527"/>
                    <a:pt x="552" y="1739"/>
                  </a:cubicBezTo>
                  <a:lnTo>
                    <a:pt x="7629" y="5619"/>
                  </a:lnTo>
                  <a:cubicBezTo>
                    <a:pt x="7779" y="5705"/>
                    <a:pt x="7940" y="5746"/>
                    <a:pt x="8098" y="5746"/>
                  </a:cubicBezTo>
                  <a:cubicBezTo>
                    <a:pt x="8509" y="5746"/>
                    <a:pt x="8898" y="5475"/>
                    <a:pt x="9011" y="5040"/>
                  </a:cubicBezTo>
                  <a:lnTo>
                    <a:pt x="9026" y="5063"/>
                  </a:lnTo>
                  <a:cubicBezTo>
                    <a:pt x="9132" y="4651"/>
                    <a:pt x="8951" y="4218"/>
                    <a:pt x="8582" y="4007"/>
                  </a:cubicBezTo>
                  <a:lnTo>
                    <a:pt x="1505" y="127"/>
                  </a:lnTo>
                  <a:cubicBezTo>
                    <a:pt x="1355" y="41"/>
                    <a:pt x="1194" y="1"/>
                    <a:pt x="1036" y="1"/>
                  </a:cubicBezTo>
                  <a:close/>
                </a:path>
              </a:pathLst>
            </a:custGeom>
            <a:solidFill>
              <a:srgbClr val="3247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7"/>
            <p:cNvSpPr/>
            <p:nvPr/>
          </p:nvSpPr>
          <p:spPr>
            <a:xfrm>
              <a:off x="2204675" y="1913550"/>
              <a:ext cx="137975" cy="94550"/>
            </a:xfrm>
            <a:custGeom>
              <a:rect b="b" l="l" r="r" t="t"/>
              <a:pathLst>
                <a:path extrusionOk="0" h="3782" w="5519">
                  <a:moveTo>
                    <a:pt x="1035" y="0"/>
                  </a:moveTo>
                  <a:cubicBezTo>
                    <a:pt x="625" y="0"/>
                    <a:pt x="235" y="271"/>
                    <a:pt x="122" y="705"/>
                  </a:cubicBezTo>
                  <a:lnTo>
                    <a:pt x="109" y="682"/>
                  </a:lnTo>
                  <a:lnTo>
                    <a:pt x="109" y="682"/>
                  </a:lnTo>
                  <a:cubicBezTo>
                    <a:pt x="1" y="1094"/>
                    <a:pt x="182" y="1527"/>
                    <a:pt x="551" y="1739"/>
                  </a:cubicBezTo>
                  <a:lnTo>
                    <a:pt x="4016" y="3655"/>
                  </a:lnTo>
                  <a:cubicBezTo>
                    <a:pt x="4165" y="3741"/>
                    <a:pt x="4327" y="3781"/>
                    <a:pt x="4484" y="3781"/>
                  </a:cubicBezTo>
                  <a:cubicBezTo>
                    <a:pt x="4895" y="3781"/>
                    <a:pt x="5285" y="3511"/>
                    <a:pt x="5398" y="3076"/>
                  </a:cubicBezTo>
                  <a:lnTo>
                    <a:pt x="5411" y="3099"/>
                  </a:lnTo>
                  <a:cubicBezTo>
                    <a:pt x="5519" y="2688"/>
                    <a:pt x="5337" y="2254"/>
                    <a:pt x="4969" y="2043"/>
                  </a:cubicBezTo>
                  <a:lnTo>
                    <a:pt x="1504" y="126"/>
                  </a:lnTo>
                  <a:cubicBezTo>
                    <a:pt x="1354" y="40"/>
                    <a:pt x="1193" y="0"/>
                    <a:pt x="1035" y="0"/>
                  </a:cubicBezTo>
                  <a:close/>
                </a:path>
              </a:pathLst>
            </a:custGeom>
            <a:solidFill>
              <a:srgbClr val="3247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7"/>
            <p:cNvSpPr/>
            <p:nvPr/>
          </p:nvSpPr>
          <p:spPr>
            <a:xfrm>
              <a:off x="2647150" y="2668225"/>
              <a:ext cx="228325" cy="143650"/>
            </a:xfrm>
            <a:custGeom>
              <a:rect b="b" l="l" r="r" t="t"/>
              <a:pathLst>
                <a:path extrusionOk="0" h="5746" w="9133">
                  <a:moveTo>
                    <a:pt x="1035" y="1"/>
                  </a:moveTo>
                  <a:cubicBezTo>
                    <a:pt x="624" y="1"/>
                    <a:pt x="235" y="272"/>
                    <a:pt x="122" y="706"/>
                  </a:cubicBezTo>
                  <a:lnTo>
                    <a:pt x="109" y="683"/>
                  </a:lnTo>
                  <a:lnTo>
                    <a:pt x="109" y="683"/>
                  </a:lnTo>
                  <a:cubicBezTo>
                    <a:pt x="1" y="1095"/>
                    <a:pt x="182" y="1527"/>
                    <a:pt x="551" y="1740"/>
                  </a:cubicBezTo>
                  <a:lnTo>
                    <a:pt x="7629" y="5620"/>
                  </a:lnTo>
                  <a:cubicBezTo>
                    <a:pt x="7779" y="5705"/>
                    <a:pt x="7939" y="5745"/>
                    <a:pt x="8097" y="5745"/>
                  </a:cubicBezTo>
                  <a:cubicBezTo>
                    <a:pt x="8508" y="5745"/>
                    <a:pt x="8898" y="5474"/>
                    <a:pt x="9011" y="5039"/>
                  </a:cubicBezTo>
                  <a:lnTo>
                    <a:pt x="9024" y="5064"/>
                  </a:lnTo>
                  <a:cubicBezTo>
                    <a:pt x="9132" y="4651"/>
                    <a:pt x="8951" y="4219"/>
                    <a:pt x="8582" y="4007"/>
                  </a:cubicBezTo>
                  <a:lnTo>
                    <a:pt x="1505" y="127"/>
                  </a:lnTo>
                  <a:cubicBezTo>
                    <a:pt x="1355" y="41"/>
                    <a:pt x="1194" y="1"/>
                    <a:pt x="1035" y="1"/>
                  </a:cubicBezTo>
                  <a:close/>
                </a:path>
              </a:pathLst>
            </a:custGeom>
            <a:solidFill>
              <a:srgbClr val="3247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7"/>
            <p:cNvSpPr/>
            <p:nvPr/>
          </p:nvSpPr>
          <p:spPr>
            <a:xfrm>
              <a:off x="2611375" y="2772750"/>
              <a:ext cx="228325" cy="143625"/>
            </a:xfrm>
            <a:custGeom>
              <a:rect b="b" l="l" r="r" t="t"/>
              <a:pathLst>
                <a:path extrusionOk="0" h="5745" w="9133">
                  <a:moveTo>
                    <a:pt x="1035" y="0"/>
                  </a:moveTo>
                  <a:cubicBezTo>
                    <a:pt x="624" y="0"/>
                    <a:pt x="235" y="271"/>
                    <a:pt x="122" y="706"/>
                  </a:cubicBezTo>
                  <a:lnTo>
                    <a:pt x="109" y="683"/>
                  </a:lnTo>
                  <a:lnTo>
                    <a:pt x="109" y="683"/>
                  </a:lnTo>
                  <a:cubicBezTo>
                    <a:pt x="1" y="1094"/>
                    <a:pt x="182" y="1528"/>
                    <a:pt x="551" y="1739"/>
                  </a:cubicBezTo>
                  <a:lnTo>
                    <a:pt x="7629" y="5619"/>
                  </a:lnTo>
                  <a:cubicBezTo>
                    <a:pt x="7779" y="5705"/>
                    <a:pt x="7939" y="5745"/>
                    <a:pt x="8097" y="5745"/>
                  </a:cubicBezTo>
                  <a:cubicBezTo>
                    <a:pt x="8508" y="5745"/>
                    <a:pt x="8898" y="5474"/>
                    <a:pt x="9011" y="5039"/>
                  </a:cubicBezTo>
                  <a:lnTo>
                    <a:pt x="9024" y="5064"/>
                  </a:lnTo>
                  <a:cubicBezTo>
                    <a:pt x="9132" y="4652"/>
                    <a:pt x="8951" y="4219"/>
                    <a:pt x="8582" y="4007"/>
                  </a:cubicBezTo>
                  <a:lnTo>
                    <a:pt x="1504" y="127"/>
                  </a:lnTo>
                  <a:cubicBezTo>
                    <a:pt x="1354" y="41"/>
                    <a:pt x="1193" y="0"/>
                    <a:pt x="1035" y="0"/>
                  </a:cubicBezTo>
                  <a:close/>
                </a:path>
              </a:pathLst>
            </a:custGeom>
            <a:solidFill>
              <a:srgbClr val="3247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7"/>
            <p:cNvSpPr/>
            <p:nvPr/>
          </p:nvSpPr>
          <p:spPr>
            <a:xfrm>
              <a:off x="2614225" y="2900175"/>
              <a:ext cx="137975" cy="94575"/>
            </a:xfrm>
            <a:custGeom>
              <a:rect b="b" l="l" r="r" t="t"/>
              <a:pathLst>
                <a:path extrusionOk="0" h="3783" w="5519">
                  <a:moveTo>
                    <a:pt x="1036" y="1"/>
                  </a:moveTo>
                  <a:cubicBezTo>
                    <a:pt x="625" y="1"/>
                    <a:pt x="235" y="272"/>
                    <a:pt x="121" y="707"/>
                  </a:cubicBezTo>
                  <a:lnTo>
                    <a:pt x="107" y="684"/>
                  </a:lnTo>
                  <a:lnTo>
                    <a:pt x="107" y="684"/>
                  </a:lnTo>
                  <a:cubicBezTo>
                    <a:pt x="0" y="1095"/>
                    <a:pt x="182" y="1527"/>
                    <a:pt x="550" y="1740"/>
                  </a:cubicBezTo>
                  <a:lnTo>
                    <a:pt x="4016" y="3656"/>
                  </a:lnTo>
                  <a:cubicBezTo>
                    <a:pt x="4165" y="3742"/>
                    <a:pt x="4326" y="3782"/>
                    <a:pt x="4483" y="3782"/>
                  </a:cubicBezTo>
                  <a:cubicBezTo>
                    <a:pt x="4894" y="3782"/>
                    <a:pt x="5284" y="3511"/>
                    <a:pt x="5398" y="3076"/>
                  </a:cubicBezTo>
                  <a:lnTo>
                    <a:pt x="5411" y="3101"/>
                  </a:lnTo>
                  <a:cubicBezTo>
                    <a:pt x="5519" y="2688"/>
                    <a:pt x="5337" y="2256"/>
                    <a:pt x="4969" y="2044"/>
                  </a:cubicBezTo>
                  <a:lnTo>
                    <a:pt x="1503" y="126"/>
                  </a:lnTo>
                  <a:cubicBezTo>
                    <a:pt x="1354" y="41"/>
                    <a:pt x="1193" y="1"/>
                    <a:pt x="1036" y="1"/>
                  </a:cubicBezTo>
                  <a:close/>
                </a:path>
              </a:pathLst>
            </a:custGeom>
            <a:solidFill>
              <a:srgbClr val="3247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7"/>
            <p:cNvSpPr/>
            <p:nvPr/>
          </p:nvSpPr>
          <p:spPr>
            <a:xfrm>
              <a:off x="3838575" y="3357025"/>
              <a:ext cx="228300" cy="143625"/>
            </a:xfrm>
            <a:custGeom>
              <a:rect b="b" l="l" r="r" t="t"/>
              <a:pathLst>
                <a:path extrusionOk="0" h="5745" w="9132">
                  <a:moveTo>
                    <a:pt x="1036" y="0"/>
                  </a:moveTo>
                  <a:cubicBezTo>
                    <a:pt x="625" y="0"/>
                    <a:pt x="234" y="271"/>
                    <a:pt x="121" y="706"/>
                  </a:cubicBezTo>
                  <a:lnTo>
                    <a:pt x="108" y="683"/>
                  </a:lnTo>
                  <a:lnTo>
                    <a:pt x="108" y="683"/>
                  </a:lnTo>
                  <a:cubicBezTo>
                    <a:pt x="0" y="1095"/>
                    <a:pt x="181" y="1527"/>
                    <a:pt x="551" y="1738"/>
                  </a:cubicBezTo>
                  <a:lnTo>
                    <a:pt x="7629" y="5618"/>
                  </a:lnTo>
                  <a:cubicBezTo>
                    <a:pt x="7778" y="5704"/>
                    <a:pt x="7940" y="5745"/>
                    <a:pt x="8098" y="5745"/>
                  </a:cubicBezTo>
                  <a:cubicBezTo>
                    <a:pt x="8508" y="5745"/>
                    <a:pt x="8897" y="5474"/>
                    <a:pt x="9011" y="5039"/>
                  </a:cubicBezTo>
                  <a:lnTo>
                    <a:pt x="9025" y="5062"/>
                  </a:lnTo>
                  <a:cubicBezTo>
                    <a:pt x="9132" y="4651"/>
                    <a:pt x="8950" y="4219"/>
                    <a:pt x="8582" y="4006"/>
                  </a:cubicBezTo>
                  <a:lnTo>
                    <a:pt x="1505" y="126"/>
                  </a:lnTo>
                  <a:cubicBezTo>
                    <a:pt x="1355" y="40"/>
                    <a:pt x="1194" y="0"/>
                    <a:pt x="1036" y="0"/>
                  </a:cubicBezTo>
                  <a:close/>
                </a:path>
              </a:pathLst>
            </a:custGeom>
            <a:solidFill>
              <a:srgbClr val="3247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7"/>
            <p:cNvSpPr/>
            <p:nvPr/>
          </p:nvSpPr>
          <p:spPr>
            <a:xfrm>
              <a:off x="3802800" y="3461525"/>
              <a:ext cx="228300" cy="143650"/>
            </a:xfrm>
            <a:custGeom>
              <a:rect b="b" l="l" r="r" t="t"/>
              <a:pathLst>
                <a:path extrusionOk="0" h="5746" w="9132">
                  <a:moveTo>
                    <a:pt x="1035" y="1"/>
                  </a:moveTo>
                  <a:cubicBezTo>
                    <a:pt x="624" y="1"/>
                    <a:pt x="234" y="272"/>
                    <a:pt x="120" y="707"/>
                  </a:cubicBezTo>
                  <a:lnTo>
                    <a:pt x="107" y="684"/>
                  </a:lnTo>
                  <a:lnTo>
                    <a:pt x="107" y="684"/>
                  </a:lnTo>
                  <a:cubicBezTo>
                    <a:pt x="0" y="1095"/>
                    <a:pt x="181" y="1527"/>
                    <a:pt x="550" y="1740"/>
                  </a:cubicBezTo>
                  <a:lnTo>
                    <a:pt x="7627" y="5620"/>
                  </a:lnTo>
                  <a:cubicBezTo>
                    <a:pt x="7777" y="5706"/>
                    <a:pt x="7938" y="5746"/>
                    <a:pt x="8096" y="5746"/>
                  </a:cubicBezTo>
                  <a:cubicBezTo>
                    <a:pt x="8507" y="5746"/>
                    <a:pt x="8896" y="5475"/>
                    <a:pt x="9011" y="5040"/>
                  </a:cubicBezTo>
                  <a:lnTo>
                    <a:pt x="9024" y="5063"/>
                  </a:lnTo>
                  <a:cubicBezTo>
                    <a:pt x="9132" y="4651"/>
                    <a:pt x="8950" y="4219"/>
                    <a:pt x="8580" y="4008"/>
                  </a:cubicBezTo>
                  <a:lnTo>
                    <a:pt x="1503" y="126"/>
                  </a:lnTo>
                  <a:cubicBezTo>
                    <a:pt x="1354" y="41"/>
                    <a:pt x="1193" y="1"/>
                    <a:pt x="1035" y="1"/>
                  </a:cubicBezTo>
                  <a:close/>
                </a:path>
              </a:pathLst>
            </a:custGeom>
            <a:solidFill>
              <a:srgbClr val="3247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7"/>
            <p:cNvSpPr/>
            <p:nvPr/>
          </p:nvSpPr>
          <p:spPr>
            <a:xfrm>
              <a:off x="3805625" y="3588975"/>
              <a:ext cx="137975" cy="94550"/>
            </a:xfrm>
            <a:custGeom>
              <a:rect b="b" l="l" r="r" t="t"/>
              <a:pathLst>
                <a:path extrusionOk="0" h="3782" w="5519">
                  <a:moveTo>
                    <a:pt x="1037" y="1"/>
                  </a:moveTo>
                  <a:cubicBezTo>
                    <a:pt x="625" y="1"/>
                    <a:pt x="235" y="272"/>
                    <a:pt x="122" y="706"/>
                  </a:cubicBezTo>
                  <a:lnTo>
                    <a:pt x="109" y="682"/>
                  </a:lnTo>
                  <a:lnTo>
                    <a:pt x="109" y="682"/>
                  </a:lnTo>
                  <a:cubicBezTo>
                    <a:pt x="1" y="1094"/>
                    <a:pt x="182" y="1527"/>
                    <a:pt x="552" y="1739"/>
                  </a:cubicBezTo>
                  <a:lnTo>
                    <a:pt x="4016" y="3655"/>
                  </a:lnTo>
                  <a:cubicBezTo>
                    <a:pt x="4166" y="3741"/>
                    <a:pt x="4327" y="3781"/>
                    <a:pt x="4485" y="3781"/>
                  </a:cubicBezTo>
                  <a:cubicBezTo>
                    <a:pt x="4895" y="3781"/>
                    <a:pt x="5285" y="3511"/>
                    <a:pt x="5399" y="3076"/>
                  </a:cubicBezTo>
                  <a:lnTo>
                    <a:pt x="5412" y="3099"/>
                  </a:lnTo>
                  <a:cubicBezTo>
                    <a:pt x="5519" y="2687"/>
                    <a:pt x="5338" y="2255"/>
                    <a:pt x="4969" y="2042"/>
                  </a:cubicBezTo>
                  <a:lnTo>
                    <a:pt x="1505" y="126"/>
                  </a:lnTo>
                  <a:cubicBezTo>
                    <a:pt x="1356" y="40"/>
                    <a:pt x="1195" y="1"/>
                    <a:pt x="1037" y="1"/>
                  </a:cubicBezTo>
                  <a:close/>
                </a:path>
              </a:pathLst>
            </a:custGeom>
            <a:solidFill>
              <a:srgbClr val="3247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7"/>
            <p:cNvSpPr/>
            <p:nvPr/>
          </p:nvSpPr>
          <p:spPr>
            <a:xfrm>
              <a:off x="3038100" y="3673475"/>
              <a:ext cx="228300" cy="143650"/>
            </a:xfrm>
            <a:custGeom>
              <a:rect b="b" l="l" r="r" t="t"/>
              <a:pathLst>
                <a:path extrusionOk="0" h="5746" w="9132">
                  <a:moveTo>
                    <a:pt x="1035" y="1"/>
                  </a:moveTo>
                  <a:cubicBezTo>
                    <a:pt x="625" y="1"/>
                    <a:pt x="234" y="272"/>
                    <a:pt x="121" y="707"/>
                  </a:cubicBezTo>
                  <a:lnTo>
                    <a:pt x="108" y="684"/>
                  </a:lnTo>
                  <a:lnTo>
                    <a:pt x="108" y="684"/>
                  </a:lnTo>
                  <a:cubicBezTo>
                    <a:pt x="0" y="1095"/>
                    <a:pt x="181" y="1527"/>
                    <a:pt x="550" y="1740"/>
                  </a:cubicBezTo>
                  <a:lnTo>
                    <a:pt x="7629" y="5619"/>
                  </a:lnTo>
                  <a:cubicBezTo>
                    <a:pt x="7778" y="5705"/>
                    <a:pt x="7940" y="5745"/>
                    <a:pt x="8098" y="5745"/>
                  </a:cubicBezTo>
                  <a:cubicBezTo>
                    <a:pt x="8508" y="5745"/>
                    <a:pt x="8897" y="5475"/>
                    <a:pt x="9011" y="5040"/>
                  </a:cubicBezTo>
                  <a:lnTo>
                    <a:pt x="9024" y="5063"/>
                  </a:lnTo>
                  <a:cubicBezTo>
                    <a:pt x="9132" y="4651"/>
                    <a:pt x="8950" y="4219"/>
                    <a:pt x="8582" y="4006"/>
                  </a:cubicBezTo>
                  <a:lnTo>
                    <a:pt x="1503" y="127"/>
                  </a:lnTo>
                  <a:cubicBezTo>
                    <a:pt x="1354" y="41"/>
                    <a:pt x="1193" y="1"/>
                    <a:pt x="1035" y="1"/>
                  </a:cubicBezTo>
                  <a:close/>
                </a:path>
              </a:pathLst>
            </a:custGeom>
            <a:solidFill>
              <a:srgbClr val="3247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7"/>
            <p:cNvSpPr/>
            <p:nvPr/>
          </p:nvSpPr>
          <p:spPr>
            <a:xfrm>
              <a:off x="3002275" y="3778000"/>
              <a:ext cx="228350" cy="143650"/>
            </a:xfrm>
            <a:custGeom>
              <a:rect b="b" l="l" r="r" t="t"/>
              <a:pathLst>
                <a:path extrusionOk="0" h="5746" w="9134">
                  <a:moveTo>
                    <a:pt x="1037" y="1"/>
                  </a:moveTo>
                  <a:cubicBezTo>
                    <a:pt x="626" y="1"/>
                    <a:pt x="236" y="272"/>
                    <a:pt x="122" y="706"/>
                  </a:cubicBezTo>
                  <a:lnTo>
                    <a:pt x="109" y="683"/>
                  </a:lnTo>
                  <a:lnTo>
                    <a:pt x="109" y="683"/>
                  </a:lnTo>
                  <a:cubicBezTo>
                    <a:pt x="1" y="1095"/>
                    <a:pt x="182" y="1527"/>
                    <a:pt x="552" y="1740"/>
                  </a:cubicBezTo>
                  <a:lnTo>
                    <a:pt x="7629" y="5620"/>
                  </a:lnTo>
                  <a:cubicBezTo>
                    <a:pt x="7779" y="5706"/>
                    <a:pt x="7940" y="5746"/>
                    <a:pt x="8098" y="5746"/>
                  </a:cubicBezTo>
                  <a:cubicBezTo>
                    <a:pt x="8509" y="5746"/>
                    <a:pt x="8898" y="5475"/>
                    <a:pt x="9013" y="5040"/>
                  </a:cubicBezTo>
                  <a:lnTo>
                    <a:pt x="9026" y="5063"/>
                  </a:lnTo>
                  <a:cubicBezTo>
                    <a:pt x="9134" y="4651"/>
                    <a:pt x="8952" y="4219"/>
                    <a:pt x="8582" y="4008"/>
                  </a:cubicBezTo>
                  <a:lnTo>
                    <a:pt x="1505" y="126"/>
                  </a:lnTo>
                  <a:cubicBezTo>
                    <a:pt x="1355" y="40"/>
                    <a:pt x="1194" y="1"/>
                    <a:pt x="1037" y="1"/>
                  </a:cubicBezTo>
                  <a:close/>
                </a:path>
              </a:pathLst>
            </a:custGeom>
            <a:solidFill>
              <a:srgbClr val="3247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7"/>
            <p:cNvSpPr/>
            <p:nvPr/>
          </p:nvSpPr>
          <p:spPr>
            <a:xfrm>
              <a:off x="3005150" y="3905450"/>
              <a:ext cx="137975" cy="94550"/>
            </a:xfrm>
            <a:custGeom>
              <a:rect b="b" l="l" r="r" t="t"/>
              <a:pathLst>
                <a:path extrusionOk="0" h="3782" w="5519">
                  <a:moveTo>
                    <a:pt x="1037" y="0"/>
                  </a:moveTo>
                  <a:cubicBezTo>
                    <a:pt x="625" y="0"/>
                    <a:pt x="235" y="271"/>
                    <a:pt x="122" y="706"/>
                  </a:cubicBezTo>
                  <a:lnTo>
                    <a:pt x="109" y="682"/>
                  </a:lnTo>
                  <a:lnTo>
                    <a:pt x="109" y="682"/>
                  </a:lnTo>
                  <a:cubicBezTo>
                    <a:pt x="1" y="1093"/>
                    <a:pt x="182" y="1527"/>
                    <a:pt x="552" y="1738"/>
                  </a:cubicBezTo>
                  <a:lnTo>
                    <a:pt x="4016" y="3655"/>
                  </a:lnTo>
                  <a:cubicBezTo>
                    <a:pt x="4166" y="3741"/>
                    <a:pt x="4327" y="3781"/>
                    <a:pt x="4485" y="3781"/>
                  </a:cubicBezTo>
                  <a:cubicBezTo>
                    <a:pt x="4895" y="3781"/>
                    <a:pt x="5285" y="3510"/>
                    <a:pt x="5399" y="3076"/>
                  </a:cubicBezTo>
                  <a:lnTo>
                    <a:pt x="5412" y="3099"/>
                  </a:lnTo>
                  <a:cubicBezTo>
                    <a:pt x="5519" y="2687"/>
                    <a:pt x="5339" y="2255"/>
                    <a:pt x="4969" y="2042"/>
                  </a:cubicBezTo>
                  <a:lnTo>
                    <a:pt x="1505" y="126"/>
                  </a:lnTo>
                  <a:cubicBezTo>
                    <a:pt x="1355" y="40"/>
                    <a:pt x="1195" y="0"/>
                    <a:pt x="1037" y="0"/>
                  </a:cubicBezTo>
                  <a:close/>
                </a:path>
              </a:pathLst>
            </a:custGeom>
            <a:solidFill>
              <a:srgbClr val="3247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7"/>
            <p:cNvSpPr/>
            <p:nvPr/>
          </p:nvSpPr>
          <p:spPr>
            <a:xfrm>
              <a:off x="1972550" y="2418525"/>
              <a:ext cx="319425" cy="190225"/>
            </a:xfrm>
            <a:custGeom>
              <a:rect b="b" l="l" r="r" t="t"/>
              <a:pathLst>
                <a:path extrusionOk="0" h="7609" w="12777">
                  <a:moveTo>
                    <a:pt x="11720" y="0"/>
                  </a:moveTo>
                  <a:lnTo>
                    <a:pt x="3179" y="4793"/>
                  </a:lnTo>
                  <a:lnTo>
                    <a:pt x="1826" y="2433"/>
                  </a:lnTo>
                  <a:lnTo>
                    <a:pt x="0" y="3418"/>
                  </a:lnTo>
                  <a:lnTo>
                    <a:pt x="2411" y="7609"/>
                  </a:lnTo>
                  <a:lnTo>
                    <a:pt x="12777" y="1832"/>
                  </a:lnTo>
                  <a:lnTo>
                    <a:pt x="11720" y="0"/>
                  </a:ln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7"/>
            <p:cNvSpPr/>
            <p:nvPr/>
          </p:nvSpPr>
          <p:spPr>
            <a:xfrm>
              <a:off x="2382075" y="3414475"/>
              <a:ext cx="319450" cy="190225"/>
            </a:xfrm>
            <a:custGeom>
              <a:rect b="b" l="l" r="r" t="t"/>
              <a:pathLst>
                <a:path extrusionOk="0" h="7609" w="12778">
                  <a:moveTo>
                    <a:pt x="11721" y="0"/>
                  </a:moveTo>
                  <a:lnTo>
                    <a:pt x="3179" y="4793"/>
                  </a:lnTo>
                  <a:lnTo>
                    <a:pt x="1826" y="2433"/>
                  </a:lnTo>
                  <a:lnTo>
                    <a:pt x="1" y="3418"/>
                  </a:lnTo>
                  <a:lnTo>
                    <a:pt x="2412" y="7609"/>
                  </a:lnTo>
                  <a:lnTo>
                    <a:pt x="12778" y="1833"/>
                  </a:lnTo>
                  <a:lnTo>
                    <a:pt x="11721" y="0"/>
                  </a:ln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7"/>
            <p:cNvSpPr/>
            <p:nvPr/>
          </p:nvSpPr>
          <p:spPr>
            <a:xfrm>
              <a:off x="3350125" y="2427850"/>
              <a:ext cx="319425" cy="190200"/>
            </a:xfrm>
            <a:custGeom>
              <a:rect b="b" l="l" r="r" t="t"/>
              <a:pathLst>
                <a:path extrusionOk="0" h="7608" w="12777">
                  <a:moveTo>
                    <a:pt x="11721" y="0"/>
                  </a:moveTo>
                  <a:lnTo>
                    <a:pt x="3178" y="4793"/>
                  </a:lnTo>
                  <a:lnTo>
                    <a:pt x="1826" y="2433"/>
                  </a:lnTo>
                  <a:lnTo>
                    <a:pt x="1" y="3418"/>
                  </a:lnTo>
                  <a:lnTo>
                    <a:pt x="2411" y="7607"/>
                  </a:lnTo>
                  <a:lnTo>
                    <a:pt x="12776" y="1832"/>
                  </a:lnTo>
                  <a:lnTo>
                    <a:pt x="11721" y="0"/>
                  </a:ln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p48"/>
          <p:cNvSpPr txBox="1"/>
          <p:nvPr>
            <p:ph type="ctrTitle"/>
          </p:nvPr>
        </p:nvSpPr>
        <p:spPr>
          <a:xfrm flipH="1">
            <a:off x="6258440" y="3684642"/>
            <a:ext cx="18693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8"/>
          <p:cNvSpPr txBox="1"/>
          <p:nvPr>
            <p:ph idx="1" type="subTitle"/>
          </p:nvPr>
        </p:nvSpPr>
        <p:spPr>
          <a:xfrm flipH="1">
            <a:off x="6258340" y="3005695"/>
            <a:ext cx="2142000" cy="87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8"/>
          <p:cNvSpPr txBox="1"/>
          <p:nvPr>
            <p:ph idx="2" type="ctrTitle"/>
          </p:nvPr>
        </p:nvSpPr>
        <p:spPr>
          <a:xfrm flipH="1">
            <a:off x="6266164" y="2289825"/>
            <a:ext cx="18210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8"/>
          <p:cNvSpPr txBox="1"/>
          <p:nvPr>
            <p:ph idx="3" type="subTitle"/>
          </p:nvPr>
        </p:nvSpPr>
        <p:spPr>
          <a:xfrm flipH="1">
            <a:off x="6266251" y="1606169"/>
            <a:ext cx="2452500" cy="87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8"/>
          <p:cNvSpPr txBox="1"/>
          <p:nvPr>
            <p:ph idx="4" type="ctrTitle"/>
          </p:nvPr>
        </p:nvSpPr>
        <p:spPr>
          <a:xfrm flipH="1">
            <a:off x="923775" y="3041034"/>
            <a:ext cx="1793700" cy="459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sp>
        <p:nvSpPr>
          <p:cNvPr id="1381" name="Google Shape;1381;p48"/>
          <p:cNvSpPr txBox="1"/>
          <p:nvPr>
            <p:ph idx="5" type="subTitle"/>
          </p:nvPr>
        </p:nvSpPr>
        <p:spPr>
          <a:xfrm flipH="1">
            <a:off x="575475" y="2355312"/>
            <a:ext cx="2142000" cy="875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sp>
        <p:nvSpPr>
          <p:cNvPr id="1382" name="Google Shape;1382;p48"/>
          <p:cNvSpPr txBox="1"/>
          <p:nvPr>
            <p:ph idx="6" type="title"/>
          </p:nvPr>
        </p:nvSpPr>
        <p:spPr>
          <a:xfrm>
            <a:off x="602850" y="347669"/>
            <a:ext cx="497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383" name="Google Shape;1383;p48"/>
          <p:cNvPicPr preferRelativeResize="0"/>
          <p:nvPr/>
        </p:nvPicPr>
        <p:blipFill rotWithShape="1">
          <a:blip r:embed="rId3">
            <a:alphaModFix/>
          </a:blip>
          <a:srcRect b="10725" l="0" r="0" t="4153"/>
          <a:stretch/>
        </p:blipFill>
        <p:spPr>
          <a:xfrm>
            <a:off x="3261663" y="258713"/>
            <a:ext cx="2452499" cy="4521520"/>
          </a:xfrm>
          <a:prstGeom prst="rect">
            <a:avLst/>
          </a:prstGeom>
          <a:noFill/>
          <a:ln>
            <a:noFill/>
          </a:ln>
        </p:spPr>
      </p:pic>
      <p:pic>
        <p:nvPicPr>
          <p:cNvPr id="1384" name="Google Shape;1384;p48"/>
          <p:cNvPicPr preferRelativeResize="0"/>
          <p:nvPr/>
        </p:nvPicPr>
        <p:blipFill>
          <a:blip r:embed="rId4">
            <a:alphaModFix/>
          </a:blip>
          <a:stretch>
            <a:fillRect/>
          </a:stretch>
        </p:blipFill>
        <p:spPr>
          <a:xfrm>
            <a:off x="4864225" y="1965050"/>
            <a:ext cx="3405701" cy="34057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49"/>
          <p:cNvSpPr txBox="1"/>
          <p:nvPr>
            <p:ph type="title"/>
          </p:nvPr>
        </p:nvSpPr>
        <p:spPr>
          <a:xfrm>
            <a:off x="3471971" y="344146"/>
            <a:ext cx="5056500" cy="84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GB"/>
              <a:t>Data Insights</a:t>
            </a:r>
            <a:endParaRPr/>
          </a:p>
        </p:txBody>
      </p:sp>
      <p:sp>
        <p:nvSpPr>
          <p:cNvPr id="1390" name="Google Shape;1390;p49"/>
          <p:cNvSpPr/>
          <p:nvPr/>
        </p:nvSpPr>
        <p:spPr>
          <a:xfrm rot="-5400000">
            <a:off x="4777550" y="113300"/>
            <a:ext cx="3099600" cy="5883600"/>
          </a:xfrm>
          <a:prstGeom prst="round2SameRect">
            <a:avLst>
              <a:gd fmla="val 5000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1" name="Google Shape;1391;p49"/>
          <p:cNvPicPr preferRelativeResize="0"/>
          <p:nvPr/>
        </p:nvPicPr>
        <p:blipFill>
          <a:blip r:embed="rId3">
            <a:alphaModFix/>
          </a:blip>
          <a:stretch>
            <a:fillRect/>
          </a:stretch>
        </p:blipFill>
        <p:spPr>
          <a:xfrm>
            <a:off x="1429524" y="1061562"/>
            <a:ext cx="5801976" cy="36152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grpSp>
        <p:nvGrpSpPr>
          <p:cNvPr id="1396" name="Google Shape;1396;p50"/>
          <p:cNvGrpSpPr/>
          <p:nvPr/>
        </p:nvGrpSpPr>
        <p:grpSpPr>
          <a:xfrm>
            <a:off x="745650" y="451525"/>
            <a:ext cx="3169722" cy="3002400"/>
            <a:chOff x="745650" y="1479275"/>
            <a:chExt cx="3169722" cy="3002400"/>
          </a:xfrm>
        </p:grpSpPr>
        <p:sp>
          <p:nvSpPr>
            <p:cNvPr id="1397" name="Google Shape;1397;p50"/>
            <p:cNvSpPr/>
            <p:nvPr/>
          </p:nvSpPr>
          <p:spPr>
            <a:xfrm>
              <a:off x="745650" y="1479275"/>
              <a:ext cx="3002400" cy="3002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0"/>
            <p:cNvSpPr/>
            <p:nvPr/>
          </p:nvSpPr>
          <p:spPr>
            <a:xfrm flipH="1" rot="10800000">
              <a:off x="3447072" y="2150875"/>
              <a:ext cx="468300" cy="3702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9" name="Google Shape;1399;p50"/>
          <p:cNvSpPr txBox="1"/>
          <p:nvPr>
            <p:ph idx="4" type="title"/>
          </p:nvPr>
        </p:nvSpPr>
        <p:spPr>
          <a:xfrm>
            <a:off x="4441907" y="347992"/>
            <a:ext cx="41016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GB" sz="3600">
                <a:solidFill>
                  <a:schemeClr val="accent2"/>
                </a:solidFill>
              </a:rPr>
              <a:t>INSIGHTS &amp; IMPROVEMENTS</a:t>
            </a:r>
            <a:endParaRPr sz="3600">
              <a:solidFill>
                <a:schemeClr val="accent2"/>
              </a:solidFill>
            </a:endParaRPr>
          </a:p>
        </p:txBody>
      </p:sp>
      <p:grpSp>
        <p:nvGrpSpPr>
          <p:cNvPr id="1400" name="Google Shape;1400;p50"/>
          <p:cNvGrpSpPr/>
          <p:nvPr/>
        </p:nvGrpSpPr>
        <p:grpSpPr>
          <a:xfrm flipH="1">
            <a:off x="3496051" y="347993"/>
            <a:ext cx="1086922" cy="2852171"/>
            <a:chOff x="1308675" y="311600"/>
            <a:chExt cx="486275" cy="1276025"/>
          </a:xfrm>
        </p:grpSpPr>
        <p:sp>
          <p:nvSpPr>
            <p:cNvPr id="1401" name="Google Shape;1401;p50"/>
            <p:cNvSpPr/>
            <p:nvPr/>
          </p:nvSpPr>
          <p:spPr>
            <a:xfrm>
              <a:off x="1308675" y="1340975"/>
              <a:ext cx="427475" cy="246650"/>
            </a:xfrm>
            <a:custGeom>
              <a:rect b="b" l="l" r="r" t="t"/>
              <a:pathLst>
                <a:path extrusionOk="0" h="9866" w="17099">
                  <a:moveTo>
                    <a:pt x="8550" y="0"/>
                  </a:moveTo>
                  <a:cubicBezTo>
                    <a:pt x="6282" y="0"/>
                    <a:pt x="4108" y="520"/>
                    <a:pt x="2505" y="1445"/>
                  </a:cubicBezTo>
                  <a:cubicBezTo>
                    <a:pt x="901" y="2370"/>
                    <a:pt x="1" y="3625"/>
                    <a:pt x="1" y="4934"/>
                  </a:cubicBezTo>
                  <a:cubicBezTo>
                    <a:pt x="1" y="6241"/>
                    <a:pt x="901" y="7496"/>
                    <a:pt x="2505" y="8421"/>
                  </a:cubicBezTo>
                  <a:cubicBezTo>
                    <a:pt x="4108" y="9346"/>
                    <a:pt x="6282" y="9866"/>
                    <a:pt x="8550" y="9866"/>
                  </a:cubicBezTo>
                  <a:cubicBezTo>
                    <a:pt x="10817" y="9866"/>
                    <a:pt x="12992" y="9346"/>
                    <a:pt x="14595" y="8421"/>
                  </a:cubicBezTo>
                  <a:cubicBezTo>
                    <a:pt x="16198" y="7496"/>
                    <a:pt x="17098" y="6241"/>
                    <a:pt x="17098" y="4934"/>
                  </a:cubicBezTo>
                  <a:cubicBezTo>
                    <a:pt x="17098" y="3625"/>
                    <a:pt x="16198" y="2370"/>
                    <a:pt x="14595" y="1445"/>
                  </a:cubicBezTo>
                  <a:cubicBezTo>
                    <a:pt x="12992" y="520"/>
                    <a:pt x="10817" y="0"/>
                    <a:pt x="8550" y="0"/>
                  </a:cubicBezTo>
                  <a:close/>
                </a:path>
              </a:pathLst>
            </a:custGeom>
            <a:solidFill>
              <a:srgbClr val="EAEC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0"/>
            <p:cNvSpPr/>
            <p:nvPr/>
          </p:nvSpPr>
          <p:spPr>
            <a:xfrm>
              <a:off x="1420075" y="311600"/>
              <a:ext cx="95325" cy="226425"/>
            </a:xfrm>
            <a:custGeom>
              <a:rect b="b" l="l" r="r" t="t"/>
              <a:pathLst>
                <a:path extrusionOk="0" h="9057" w="3813">
                  <a:moveTo>
                    <a:pt x="2272" y="0"/>
                  </a:moveTo>
                  <a:cubicBezTo>
                    <a:pt x="2199" y="0"/>
                    <a:pt x="2121" y="4"/>
                    <a:pt x="2039" y="14"/>
                  </a:cubicBezTo>
                  <a:cubicBezTo>
                    <a:pt x="785" y="160"/>
                    <a:pt x="54" y="1067"/>
                    <a:pt x="109" y="3457"/>
                  </a:cubicBezTo>
                  <a:cubicBezTo>
                    <a:pt x="162" y="5848"/>
                    <a:pt x="235" y="7320"/>
                    <a:pt x="106" y="7822"/>
                  </a:cubicBezTo>
                  <a:cubicBezTo>
                    <a:pt x="0" y="8231"/>
                    <a:pt x="933" y="9057"/>
                    <a:pt x="1935" y="9057"/>
                  </a:cubicBezTo>
                  <a:cubicBezTo>
                    <a:pt x="2159" y="9057"/>
                    <a:pt x="2387" y="9015"/>
                    <a:pt x="2608" y="8918"/>
                  </a:cubicBezTo>
                  <a:cubicBezTo>
                    <a:pt x="3813" y="8390"/>
                    <a:pt x="3267" y="350"/>
                    <a:pt x="3267" y="350"/>
                  </a:cubicBezTo>
                  <a:cubicBezTo>
                    <a:pt x="3267" y="350"/>
                    <a:pt x="2939" y="0"/>
                    <a:pt x="2272" y="0"/>
                  </a:cubicBezTo>
                  <a:close/>
                </a:path>
              </a:pathLst>
            </a:custGeom>
            <a:solidFill>
              <a:srgbClr val="180D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0"/>
            <p:cNvSpPr/>
            <p:nvPr/>
          </p:nvSpPr>
          <p:spPr>
            <a:xfrm>
              <a:off x="1470300" y="315575"/>
              <a:ext cx="34550" cy="22125"/>
            </a:xfrm>
            <a:custGeom>
              <a:rect b="b" l="l" r="r" t="t"/>
              <a:pathLst>
                <a:path extrusionOk="0" h="885" w="1382">
                  <a:moveTo>
                    <a:pt x="1060" y="0"/>
                  </a:moveTo>
                  <a:cubicBezTo>
                    <a:pt x="965" y="0"/>
                    <a:pt x="848" y="16"/>
                    <a:pt x="710" y="60"/>
                  </a:cubicBezTo>
                  <a:cubicBezTo>
                    <a:pt x="155" y="240"/>
                    <a:pt x="1" y="885"/>
                    <a:pt x="1" y="885"/>
                  </a:cubicBezTo>
                  <a:cubicBezTo>
                    <a:pt x="513" y="287"/>
                    <a:pt x="1382" y="80"/>
                    <a:pt x="1382" y="80"/>
                  </a:cubicBezTo>
                  <a:cubicBezTo>
                    <a:pt x="1382" y="80"/>
                    <a:pt x="1276" y="0"/>
                    <a:pt x="1060" y="0"/>
                  </a:cubicBezTo>
                  <a:close/>
                </a:path>
              </a:pathLst>
            </a:custGeom>
            <a:solidFill>
              <a:srgbClr val="E943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0"/>
            <p:cNvSpPr/>
            <p:nvPr/>
          </p:nvSpPr>
          <p:spPr>
            <a:xfrm>
              <a:off x="1555350" y="497375"/>
              <a:ext cx="239600" cy="426950"/>
            </a:xfrm>
            <a:custGeom>
              <a:rect b="b" l="l" r="r" t="t"/>
              <a:pathLst>
                <a:path extrusionOk="0" h="17078" w="9584">
                  <a:moveTo>
                    <a:pt x="717" y="0"/>
                  </a:moveTo>
                  <a:cubicBezTo>
                    <a:pt x="307" y="0"/>
                    <a:pt x="35" y="383"/>
                    <a:pt x="20" y="1488"/>
                  </a:cubicBezTo>
                  <a:cubicBezTo>
                    <a:pt x="0" y="2943"/>
                    <a:pt x="117" y="5628"/>
                    <a:pt x="597" y="7552"/>
                  </a:cubicBezTo>
                  <a:cubicBezTo>
                    <a:pt x="830" y="8484"/>
                    <a:pt x="1259" y="9925"/>
                    <a:pt x="2331" y="11576"/>
                  </a:cubicBezTo>
                  <a:cubicBezTo>
                    <a:pt x="3079" y="12730"/>
                    <a:pt x="3830" y="13573"/>
                    <a:pt x="4818" y="14529"/>
                  </a:cubicBezTo>
                  <a:cubicBezTo>
                    <a:pt x="5087" y="14790"/>
                    <a:pt x="5223" y="15051"/>
                    <a:pt x="5678" y="15608"/>
                  </a:cubicBezTo>
                  <a:cubicBezTo>
                    <a:pt x="6131" y="16166"/>
                    <a:pt x="6791" y="16701"/>
                    <a:pt x="7356" y="16911"/>
                  </a:cubicBezTo>
                  <a:cubicBezTo>
                    <a:pt x="7679" y="17031"/>
                    <a:pt x="7895" y="17078"/>
                    <a:pt x="8038" y="17078"/>
                  </a:cubicBezTo>
                  <a:cubicBezTo>
                    <a:pt x="8144" y="17078"/>
                    <a:pt x="8209" y="17052"/>
                    <a:pt x="8249" y="17011"/>
                  </a:cubicBezTo>
                  <a:cubicBezTo>
                    <a:pt x="8365" y="16892"/>
                    <a:pt x="8295" y="16750"/>
                    <a:pt x="8049" y="16624"/>
                  </a:cubicBezTo>
                  <a:cubicBezTo>
                    <a:pt x="7804" y="16499"/>
                    <a:pt x="7373" y="16331"/>
                    <a:pt x="6952" y="15910"/>
                  </a:cubicBezTo>
                  <a:lnTo>
                    <a:pt x="6952" y="15910"/>
                  </a:lnTo>
                  <a:cubicBezTo>
                    <a:pt x="6952" y="15911"/>
                    <a:pt x="7477" y="16213"/>
                    <a:pt x="7808" y="16364"/>
                  </a:cubicBezTo>
                  <a:cubicBezTo>
                    <a:pt x="8139" y="16517"/>
                    <a:pt x="8482" y="16615"/>
                    <a:pt x="8732" y="16652"/>
                  </a:cubicBezTo>
                  <a:cubicBezTo>
                    <a:pt x="8752" y="16655"/>
                    <a:pt x="8772" y="16656"/>
                    <a:pt x="8791" y="16656"/>
                  </a:cubicBezTo>
                  <a:cubicBezTo>
                    <a:pt x="9081" y="16656"/>
                    <a:pt x="9345" y="16352"/>
                    <a:pt x="9116" y="16227"/>
                  </a:cubicBezTo>
                  <a:cubicBezTo>
                    <a:pt x="8870" y="16095"/>
                    <a:pt x="8644" y="16060"/>
                    <a:pt x="8157" y="15826"/>
                  </a:cubicBezTo>
                  <a:cubicBezTo>
                    <a:pt x="7714" y="15613"/>
                    <a:pt x="7433" y="15371"/>
                    <a:pt x="7433" y="15371"/>
                  </a:cubicBezTo>
                  <a:lnTo>
                    <a:pt x="7433" y="15371"/>
                  </a:lnTo>
                  <a:cubicBezTo>
                    <a:pt x="7433" y="15371"/>
                    <a:pt x="7974" y="15596"/>
                    <a:pt x="8463" y="15699"/>
                  </a:cubicBezTo>
                  <a:cubicBezTo>
                    <a:pt x="8662" y="15740"/>
                    <a:pt x="8817" y="15755"/>
                    <a:pt x="8940" y="15755"/>
                  </a:cubicBezTo>
                  <a:cubicBezTo>
                    <a:pt x="9119" y="15755"/>
                    <a:pt x="9232" y="15724"/>
                    <a:pt x="9318" y="15696"/>
                  </a:cubicBezTo>
                  <a:cubicBezTo>
                    <a:pt x="9462" y="15650"/>
                    <a:pt x="9583" y="15399"/>
                    <a:pt x="9257" y="15276"/>
                  </a:cubicBezTo>
                  <a:cubicBezTo>
                    <a:pt x="8963" y="15164"/>
                    <a:pt x="8545" y="15148"/>
                    <a:pt x="8018" y="14849"/>
                  </a:cubicBezTo>
                  <a:cubicBezTo>
                    <a:pt x="7636" y="14631"/>
                    <a:pt x="7395" y="14424"/>
                    <a:pt x="7478" y="14396"/>
                  </a:cubicBezTo>
                  <a:cubicBezTo>
                    <a:pt x="7486" y="14393"/>
                    <a:pt x="7495" y="14392"/>
                    <a:pt x="7505" y="14392"/>
                  </a:cubicBezTo>
                  <a:cubicBezTo>
                    <a:pt x="7604" y="14392"/>
                    <a:pt x="7813" y="14512"/>
                    <a:pt x="8161" y="14526"/>
                  </a:cubicBezTo>
                  <a:cubicBezTo>
                    <a:pt x="8174" y="14526"/>
                    <a:pt x="8188" y="14527"/>
                    <a:pt x="8201" y="14527"/>
                  </a:cubicBezTo>
                  <a:cubicBezTo>
                    <a:pt x="8554" y="14527"/>
                    <a:pt x="8894" y="14330"/>
                    <a:pt x="8887" y="14131"/>
                  </a:cubicBezTo>
                  <a:cubicBezTo>
                    <a:pt x="8880" y="13925"/>
                    <a:pt x="8805" y="14029"/>
                    <a:pt x="8431" y="13956"/>
                  </a:cubicBezTo>
                  <a:cubicBezTo>
                    <a:pt x="8057" y="13881"/>
                    <a:pt x="7760" y="13677"/>
                    <a:pt x="7225" y="13616"/>
                  </a:cubicBezTo>
                  <a:cubicBezTo>
                    <a:pt x="6753" y="13561"/>
                    <a:pt x="6448" y="13509"/>
                    <a:pt x="6038" y="13342"/>
                  </a:cubicBezTo>
                  <a:cubicBezTo>
                    <a:pt x="5630" y="13173"/>
                    <a:pt x="4704" y="12140"/>
                    <a:pt x="3992" y="11054"/>
                  </a:cubicBezTo>
                  <a:cubicBezTo>
                    <a:pt x="3154" y="9773"/>
                    <a:pt x="2559" y="7901"/>
                    <a:pt x="2413" y="7055"/>
                  </a:cubicBezTo>
                  <a:cubicBezTo>
                    <a:pt x="2097" y="5233"/>
                    <a:pt x="2049" y="2713"/>
                    <a:pt x="2092" y="1833"/>
                  </a:cubicBezTo>
                  <a:cubicBezTo>
                    <a:pt x="2145" y="778"/>
                    <a:pt x="1685" y="336"/>
                    <a:pt x="1142" y="104"/>
                  </a:cubicBezTo>
                  <a:cubicBezTo>
                    <a:pt x="989" y="38"/>
                    <a:pt x="846" y="0"/>
                    <a:pt x="717" y="0"/>
                  </a:cubicBezTo>
                  <a:close/>
                </a:path>
              </a:pathLst>
            </a:custGeom>
            <a:solidFill>
              <a:srgbClr val="B44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0"/>
            <p:cNvSpPr/>
            <p:nvPr/>
          </p:nvSpPr>
          <p:spPr>
            <a:xfrm>
              <a:off x="1478600" y="1338100"/>
              <a:ext cx="133200" cy="111325"/>
            </a:xfrm>
            <a:custGeom>
              <a:rect b="b" l="l" r="r" t="t"/>
              <a:pathLst>
                <a:path extrusionOk="0" h="4453" w="5328">
                  <a:moveTo>
                    <a:pt x="514" y="0"/>
                  </a:moveTo>
                  <a:cubicBezTo>
                    <a:pt x="514" y="0"/>
                    <a:pt x="412" y="377"/>
                    <a:pt x="281" y="677"/>
                  </a:cubicBezTo>
                  <a:cubicBezTo>
                    <a:pt x="149" y="976"/>
                    <a:pt x="0" y="1484"/>
                    <a:pt x="18" y="1746"/>
                  </a:cubicBezTo>
                  <a:cubicBezTo>
                    <a:pt x="37" y="2009"/>
                    <a:pt x="581" y="2459"/>
                    <a:pt x="975" y="2572"/>
                  </a:cubicBezTo>
                  <a:cubicBezTo>
                    <a:pt x="1369" y="2685"/>
                    <a:pt x="1927" y="3205"/>
                    <a:pt x="2111" y="3529"/>
                  </a:cubicBezTo>
                  <a:cubicBezTo>
                    <a:pt x="2374" y="3992"/>
                    <a:pt x="3199" y="4429"/>
                    <a:pt x="3769" y="4448"/>
                  </a:cubicBezTo>
                  <a:cubicBezTo>
                    <a:pt x="3854" y="4451"/>
                    <a:pt x="3940" y="4453"/>
                    <a:pt x="4027" y="4453"/>
                  </a:cubicBezTo>
                  <a:cubicBezTo>
                    <a:pt x="4522" y="4453"/>
                    <a:pt x="5015" y="4399"/>
                    <a:pt x="5159" y="4223"/>
                  </a:cubicBezTo>
                  <a:cubicBezTo>
                    <a:pt x="5327" y="4016"/>
                    <a:pt x="5177" y="3735"/>
                    <a:pt x="4127" y="2722"/>
                  </a:cubicBezTo>
                  <a:cubicBezTo>
                    <a:pt x="3077" y="1709"/>
                    <a:pt x="2365" y="1084"/>
                    <a:pt x="2110" y="252"/>
                  </a:cubicBezTo>
                  <a:lnTo>
                    <a:pt x="514" y="0"/>
                  </a:ln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0"/>
            <p:cNvSpPr/>
            <p:nvPr/>
          </p:nvSpPr>
          <p:spPr>
            <a:xfrm>
              <a:off x="1438550" y="1415825"/>
              <a:ext cx="63675" cy="140225"/>
            </a:xfrm>
            <a:custGeom>
              <a:rect b="b" l="l" r="r" t="t"/>
              <a:pathLst>
                <a:path extrusionOk="0" h="5609" w="2547">
                  <a:moveTo>
                    <a:pt x="469" y="1"/>
                  </a:moveTo>
                  <a:cubicBezTo>
                    <a:pt x="346" y="321"/>
                    <a:pt x="110" y="500"/>
                    <a:pt x="176" y="1342"/>
                  </a:cubicBezTo>
                  <a:cubicBezTo>
                    <a:pt x="241" y="2182"/>
                    <a:pt x="166" y="2517"/>
                    <a:pt x="84" y="3205"/>
                  </a:cubicBezTo>
                  <a:cubicBezTo>
                    <a:pt x="1" y="3892"/>
                    <a:pt x="351" y="4835"/>
                    <a:pt x="680" y="5273"/>
                  </a:cubicBezTo>
                  <a:cubicBezTo>
                    <a:pt x="834" y="5478"/>
                    <a:pt x="1112" y="5608"/>
                    <a:pt x="1394" y="5608"/>
                  </a:cubicBezTo>
                  <a:cubicBezTo>
                    <a:pt x="1715" y="5608"/>
                    <a:pt x="2041" y="5440"/>
                    <a:pt x="2193" y="5024"/>
                  </a:cubicBezTo>
                  <a:cubicBezTo>
                    <a:pt x="2478" y="4243"/>
                    <a:pt x="2546" y="3585"/>
                    <a:pt x="2346" y="2800"/>
                  </a:cubicBezTo>
                  <a:cubicBezTo>
                    <a:pt x="2145" y="2013"/>
                    <a:pt x="2412" y="1415"/>
                    <a:pt x="2280" y="888"/>
                  </a:cubicBezTo>
                  <a:cubicBezTo>
                    <a:pt x="2149" y="362"/>
                    <a:pt x="1962" y="1"/>
                    <a:pt x="1962" y="1"/>
                  </a:cubicBez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0"/>
            <p:cNvSpPr/>
            <p:nvPr/>
          </p:nvSpPr>
          <p:spPr>
            <a:xfrm>
              <a:off x="1408925" y="822025"/>
              <a:ext cx="231125" cy="599250"/>
            </a:xfrm>
            <a:custGeom>
              <a:rect b="b" l="l" r="r" t="t"/>
              <a:pathLst>
                <a:path extrusionOk="0" h="23970" w="9245">
                  <a:moveTo>
                    <a:pt x="4917" y="4039"/>
                  </a:moveTo>
                  <a:lnTo>
                    <a:pt x="5155" y="4107"/>
                  </a:lnTo>
                  <a:lnTo>
                    <a:pt x="5711" y="10980"/>
                  </a:lnTo>
                  <a:cubicBezTo>
                    <a:pt x="5711" y="10980"/>
                    <a:pt x="4950" y="12196"/>
                    <a:pt x="4629" y="13437"/>
                  </a:cubicBezTo>
                  <a:cubicBezTo>
                    <a:pt x="4371" y="14439"/>
                    <a:pt x="3665" y="18519"/>
                    <a:pt x="3402" y="20055"/>
                  </a:cubicBezTo>
                  <a:lnTo>
                    <a:pt x="3402" y="20055"/>
                  </a:lnTo>
                  <a:cubicBezTo>
                    <a:pt x="3478" y="19078"/>
                    <a:pt x="3563" y="18104"/>
                    <a:pt x="3646" y="17409"/>
                  </a:cubicBezTo>
                  <a:cubicBezTo>
                    <a:pt x="3894" y="15312"/>
                    <a:pt x="3977" y="13782"/>
                    <a:pt x="4194" y="12556"/>
                  </a:cubicBezTo>
                  <a:cubicBezTo>
                    <a:pt x="4464" y="11029"/>
                    <a:pt x="4917" y="4039"/>
                    <a:pt x="4917" y="4039"/>
                  </a:cubicBezTo>
                  <a:close/>
                  <a:moveTo>
                    <a:pt x="8517" y="1"/>
                  </a:moveTo>
                  <a:lnTo>
                    <a:pt x="577" y="408"/>
                  </a:lnTo>
                  <a:cubicBezTo>
                    <a:pt x="0" y="2878"/>
                    <a:pt x="763" y="6790"/>
                    <a:pt x="885" y="8818"/>
                  </a:cubicBezTo>
                  <a:cubicBezTo>
                    <a:pt x="1008" y="10845"/>
                    <a:pt x="1189" y="13203"/>
                    <a:pt x="1189" y="13203"/>
                  </a:cubicBezTo>
                  <a:cubicBezTo>
                    <a:pt x="1189" y="13203"/>
                    <a:pt x="569" y="15342"/>
                    <a:pt x="600" y="16989"/>
                  </a:cubicBezTo>
                  <a:cubicBezTo>
                    <a:pt x="632" y="18740"/>
                    <a:pt x="1654" y="23753"/>
                    <a:pt x="1654" y="23753"/>
                  </a:cubicBezTo>
                  <a:cubicBezTo>
                    <a:pt x="1654" y="23753"/>
                    <a:pt x="1946" y="23969"/>
                    <a:pt x="2388" y="23969"/>
                  </a:cubicBezTo>
                  <a:cubicBezTo>
                    <a:pt x="2610" y="23969"/>
                    <a:pt x="2869" y="23915"/>
                    <a:pt x="3148" y="23753"/>
                  </a:cubicBezTo>
                  <a:cubicBezTo>
                    <a:pt x="3148" y="23753"/>
                    <a:pt x="3235" y="22305"/>
                    <a:pt x="3354" y="20695"/>
                  </a:cubicBezTo>
                  <a:lnTo>
                    <a:pt x="3354" y="20695"/>
                  </a:lnTo>
                  <a:cubicBezTo>
                    <a:pt x="3478" y="20812"/>
                    <a:pt x="3815" y="21084"/>
                    <a:pt x="4262" y="21084"/>
                  </a:cubicBezTo>
                  <a:cubicBezTo>
                    <a:pt x="4456" y="21084"/>
                    <a:pt x="4671" y="21033"/>
                    <a:pt x="4897" y="20895"/>
                  </a:cubicBezTo>
                  <a:cubicBezTo>
                    <a:pt x="4897" y="20895"/>
                    <a:pt x="8295" y="12829"/>
                    <a:pt x="8721" y="12092"/>
                  </a:cubicBezTo>
                  <a:cubicBezTo>
                    <a:pt x="9176" y="11304"/>
                    <a:pt x="9245" y="2160"/>
                    <a:pt x="8517" y="1"/>
                  </a:cubicBezTo>
                  <a:close/>
                </a:path>
              </a:pathLst>
            </a:custGeom>
            <a:solidFill>
              <a:srgbClr val="B44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0"/>
            <p:cNvSpPr/>
            <p:nvPr/>
          </p:nvSpPr>
          <p:spPr>
            <a:xfrm>
              <a:off x="1451000" y="448025"/>
              <a:ext cx="143250" cy="150500"/>
            </a:xfrm>
            <a:custGeom>
              <a:rect b="b" l="l" r="r" t="t"/>
              <a:pathLst>
                <a:path extrusionOk="0" h="6020" w="5730">
                  <a:moveTo>
                    <a:pt x="1317" y="0"/>
                  </a:moveTo>
                  <a:cubicBezTo>
                    <a:pt x="1317" y="1"/>
                    <a:pt x="1445" y="2323"/>
                    <a:pt x="1403" y="2493"/>
                  </a:cubicBezTo>
                  <a:cubicBezTo>
                    <a:pt x="1361" y="2662"/>
                    <a:pt x="490" y="2826"/>
                    <a:pt x="245" y="3028"/>
                  </a:cubicBezTo>
                  <a:cubicBezTo>
                    <a:pt x="1" y="3230"/>
                    <a:pt x="1500" y="5591"/>
                    <a:pt x="2266" y="5942"/>
                  </a:cubicBezTo>
                  <a:cubicBezTo>
                    <a:pt x="2381" y="5994"/>
                    <a:pt x="2533" y="6019"/>
                    <a:pt x="2708" y="6019"/>
                  </a:cubicBezTo>
                  <a:cubicBezTo>
                    <a:pt x="3696" y="6019"/>
                    <a:pt x="5431" y="5231"/>
                    <a:pt x="5574" y="4229"/>
                  </a:cubicBezTo>
                  <a:cubicBezTo>
                    <a:pt x="5729" y="3143"/>
                    <a:pt x="4901" y="2295"/>
                    <a:pt x="4582" y="1999"/>
                  </a:cubicBezTo>
                  <a:cubicBezTo>
                    <a:pt x="4499" y="1982"/>
                    <a:pt x="4398" y="1977"/>
                    <a:pt x="4298" y="1977"/>
                  </a:cubicBezTo>
                  <a:cubicBezTo>
                    <a:pt x="4180" y="1977"/>
                    <a:pt x="4065" y="1984"/>
                    <a:pt x="3990" y="1984"/>
                  </a:cubicBezTo>
                  <a:cubicBezTo>
                    <a:pt x="3964" y="1984"/>
                    <a:pt x="3942" y="1983"/>
                    <a:pt x="3927" y="1981"/>
                  </a:cubicBezTo>
                  <a:lnTo>
                    <a:pt x="3861" y="854"/>
                  </a:lnTo>
                  <a:cubicBezTo>
                    <a:pt x="2824" y="523"/>
                    <a:pt x="1317" y="0"/>
                    <a:pt x="1317" y="0"/>
                  </a:cubicBezTo>
                  <a:close/>
                </a:path>
              </a:pathLst>
            </a:custGeom>
            <a:solidFill>
              <a:srgbClr val="B44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0"/>
            <p:cNvSpPr/>
            <p:nvPr/>
          </p:nvSpPr>
          <p:spPr>
            <a:xfrm>
              <a:off x="1483900" y="448025"/>
              <a:ext cx="65000" cy="55575"/>
            </a:xfrm>
            <a:custGeom>
              <a:rect b="b" l="l" r="r" t="t"/>
              <a:pathLst>
                <a:path extrusionOk="0" h="2223" w="2600">
                  <a:moveTo>
                    <a:pt x="1" y="0"/>
                  </a:moveTo>
                  <a:cubicBezTo>
                    <a:pt x="1" y="0"/>
                    <a:pt x="20" y="421"/>
                    <a:pt x="34" y="729"/>
                  </a:cubicBezTo>
                  <a:cubicBezTo>
                    <a:pt x="34" y="729"/>
                    <a:pt x="107" y="1525"/>
                    <a:pt x="1419" y="2144"/>
                  </a:cubicBezTo>
                  <a:cubicBezTo>
                    <a:pt x="1506" y="2185"/>
                    <a:pt x="1686" y="2222"/>
                    <a:pt x="1879" y="2222"/>
                  </a:cubicBezTo>
                  <a:cubicBezTo>
                    <a:pt x="2198" y="2222"/>
                    <a:pt x="2553" y="2121"/>
                    <a:pt x="2599" y="1768"/>
                  </a:cubicBezTo>
                  <a:lnTo>
                    <a:pt x="2545" y="857"/>
                  </a:lnTo>
                  <a:lnTo>
                    <a:pt x="1806" y="613"/>
                  </a:lnTo>
                  <a:lnTo>
                    <a:pt x="1" y="0"/>
                  </a:lnTo>
                  <a:close/>
                </a:path>
              </a:pathLst>
            </a:custGeom>
            <a:solidFill>
              <a:srgbClr val="912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0"/>
            <p:cNvSpPr/>
            <p:nvPr/>
          </p:nvSpPr>
          <p:spPr>
            <a:xfrm>
              <a:off x="1449250" y="312850"/>
              <a:ext cx="151500" cy="178100"/>
            </a:xfrm>
            <a:custGeom>
              <a:rect b="b" l="l" r="r" t="t"/>
              <a:pathLst>
                <a:path extrusionOk="0" h="7124" w="6060">
                  <a:moveTo>
                    <a:pt x="3053" y="1"/>
                  </a:moveTo>
                  <a:cubicBezTo>
                    <a:pt x="2999" y="1"/>
                    <a:pt x="2945" y="2"/>
                    <a:pt x="2890" y="6"/>
                  </a:cubicBezTo>
                  <a:cubicBezTo>
                    <a:pt x="1255" y="96"/>
                    <a:pt x="1" y="1497"/>
                    <a:pt x="91" y="3135"/>
                  </a:cubicBezTo>
                  <a:cubicBezTo>
                    <a:pt x="144" y="4091"/>
                    <a:pt x="652" y="4905"/>
                    <a:pt x="1387" y="5407"/>
                  </a:cubicBezTo>
                  <a:cubicBezTo>
                    <a:pt x="1387" y="5407"/>
                    <a:pt x="1572" y="5883"/>
                    <a:pt x="1668" y="5997"/>
                  </a:cubicBezTo>
                  <a:cubicBezTo>
                    <a:pt x="2170" y="6584"/>
                    <a:pt x="3314" y="7123"/>
                    <a:pt x="3942" y="7123"/>
                  </a:cubicBezTo>
                  <a:cubicBezTo>
                    <a:pt x="3995" y="7123"/>
                    <a:pt x="4044" y="7119"/>
                    <a:pt x="4089" y="7111"/>
                  </a:cubicBezTo>
                  <a:cubicBezTo>
                    <a:pt x="4496" y="7039"/>
                    <a:pt x="4860" y="6733"/>
                    <a:pt x="5249" y="6092"/>
                  </a:cubicBezTo>
                  <a:cubicBezTo>
                    <a:pt x="6060" y="4760"/>
                    <a:pt x="5860" y="3280"/>
                    <a:pt x="5733" y="2543"/>
                  </a:cubicBezTo>
                  <a:cubicBezTo>
                    <a:pt x="5513" y="1103"/>
                    <a:pt x="4505" y="1"/>
                    <a:pt x="3053" y="1"/>
                  </a:cubicBezTo>
                  <a:close/>
                </a:path>
              </a:pathLst>
            </a:custGeom>
            <a:solidFill>
              <a:srgbClr val="B44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0"/>
            <p:cNvSpPr/>
            <p:nvPr/>
          </p:nvSpPr>
          <p:spPr>
            <a:xfrm>
              <a:off x="1447825" y="312875"/>
              <a:ext cx="139200" cy="135175"/>
            </a:xfrm>
            <a:custGeom>
              <a:rect b="b" l="l" r="r" t="t"/>
              <a:pathLst>
                <a:path extrusionOk="0" h="5407" w="5568">
                  <a:moveTo>
                    <a:pt x="3112" y="0"/>
                  </a:moveTo>
                  <a:cubicBezTo>
                    <a:pt x="2909" y="0"/>
                    <a:pt x="2702" y="21"/>
                    <a:pt x="2492" y="64"/>
                  </a:cubicBezTo>
                  <a:cubicBezTo>
                    <a:pt x="1238" y="324"/>
                    <a:pt x="222" y="1379"/>
                    <a:pt x="106" y="2654"/>
                  </a:cubicBezTo>
                  <a:cubicBezTo>
                    <a:pt x="0" y="3800"/>
                    <a:pt x="600" y="4827"/>
                    <a:pt x="1444" y="5406"/>
                  </a:cubicBezTo>
                  <a:cubicBezTo>
                    <a:pt x="1411" y="5305"/>
                    <a:pt x="632" y="4145"/>
                    <a:pt x="1430" y="3888"/>
                  </a:cubicBezTo>
                  <a:lnTo>
                    <a:pt x="1430" y="3888"/>
                  </a:lnTo>
                  <a:cubicBezTo>
                    <a:pt x="1558" y="4036"/>
                    <a:pt x="1591" y="4263"/>
                    <a:pt x="1597" y="4498"/>
                  </a:cubicBezTo>
                  <a:cubicBezTo>
                    <a:pt x="1597" y="4498"/>
                    <a:pt x="1993" y="4460"/>
                    <a:pt x="1904" y="3996"/>
                  </a:cubicBezTo>
                  <a:cubicBezTo>
                    <a:pt x="1879" y="3866"/>
                    <a:pt x="1856" y="3748"/>
                    <a:pt x="1835" y="3640"/>
                  </a:cubicBezTo>
                  <a:cubicBezTo>
                    <a:pt x="1764" y="3280"/>
                    <a:pt x="1857" y="2916"/>
                    <a:pt x="2062" y="2611"/>
                  </a:cubicBezTo>
                  <a:cubicBezTo>
                    <a:pt x="2228" y="2367"/>
                    <a:pt x="2370" y="2025"/>
                    <a:pt x="2272" y="1642"/>
                  </a:cubicBezTo>
                  <a:lnTo>
                    <a:pt x="2272" y="1642"/>
                  </a:lnTo>
                  <a:cubicBezTo>
                    <a:pt x="2272" y="1643"/>
                    <a:pt x="2855" y="1903"/>
                    <a:pt x="3697" y="1903"/>
                  </a:cubicBezTo>
                  <a:cubicBezTo>
                    <a:pt x="3952" y="1903"/>
                    <a:pt x="4231" y="1880"/>
                    <a:pt x="4524" y="1817"/>
                  </a:cubicBezTo>
                  <a:cubicBezTo>
                    <a:pt x="5057" y="1705"/>
                    <a:pt x="5419" y="1505"/>
                    <a:pt x="5567" y="1339"/>
                  </a:cubicBezTo>
                  <a:cubicBezTo>
                    <a:pt x="5036" y="532"/>
                    <a:pt x="4135" y="0"/>
                    <a:pt x="3112" y="0"/>
                  </a:cubicBezTo>
                  <a:close/>
                </a:path>
              </a:pathLst>
            </a:custGeom>
            <a:solidFill>
              <a:srgbClr val="180D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0"/>
            <p:cNvSpPr/>
            <p:nvPr/>
          </p:nvSpPr>
          <p:spPr>
            <a:xfrm>
              <a:off x="1445725" y="403950"/>
              <a:ext cx="38200" cy="48175"/>
            </a:xfrm>
            <a:custGeom>
              <a:rect b="b" l="l" r="r" t="t"/>
              <a:pathLst>
                <a:path extrusionOk="0" h="1927" w="1528">
                  <a:moveTo>
                    <a:pt x="942" y="0"/>
                  </a:moveTo>
                  <a:cubicBezTo>
                    <a:pt x="748" y="0"/>
                    <a:pt x="553" y="75"/>
                    <a:pt x="429" y="269"/>
                  </a:cubicBezTo>
                  <a:cubicBezTo>
                    <a:pt x="1" y="941"/>
                    <a:pt x="611" y="1927"/>
                    <a:pt x="1146" y="1927"/>
                  </a:cubicBezTo>
                  <a:cubicBezTo>
                    <a:pt x="1153" y="1927"/>
                    <a:pt x="1160" y="1926"/>
                    <a:pt x="1167" y="1926"/>
                  </a:cubicBezTo>
                  <a:cubicBezTo>
                    <a:pt x="1456" y="1911"/>
                    <a:pt x="1528" y="1763"/>
                    <a:pt x="1528" y="1763"/>
                  </a:cubicBezTo>
                  <a:lnTo>
                    <a:pt x="1516" y="247"/>
                  </a:lnTo>
                  <a:cubicBezTo>
                    <a:pt x="1407" y="108"/>
                    <a:pt x="1175" y="0"/>
                    <a:pt x="942" y="0"/>
                  </a:cubicBezTo>
                  <a:close/>
                </a:path>
              </a:pathLst>
            </a:custGeom>
            <a:solidFill>
              <a:srgbClr val="B44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0"/>
            <p:cNvSpPr/>
            <p:nvPr/>
          </p:nvSpPr>
          <p:spPr>
            <a:xfrm>
              <a:off x="1350325" y="497375"/>
              <a:ext cx="311225" cy="504275"/>
            </a:xfrm>
            <a:custGeom>
              <a:rect b="b" l="l" r="r" t="t"/>
              <a:pathLst>
                <a:path extrusionOk="0" h="20171" w="12449">
                  <a:moveTo>
                    <a:pt x="8419" y="0"/>
                  </a:moveTo>
                  <a:cubicBezTo>
                    <a:pt x="8310" y="0"/>
                    <a:pt x="8203" y="4"/>
                    <a:pt x="8126" y="9"/>
                  </a:cubicBezTo>
                  <a:cubicBezTo>
                    <a:pt x="8126" y="9"/>
                    <a:pt x="8776" y="587"/>
                    <a:pt x="9098" y="1324"/>
                  </a:cubicBezTo>
                  <a:cubicBezTo>
                    <a:pt x="9393" y="2000"/>
                    <a:pt x="9169" y="2705"/>
                    <a:pt x="8600" y="2956"/>
                  </a:cubicBezTo>
                  <a:cubicBezTo>
                    <a:pt x="8340" y="3071"/>
                    <a:pt x="8101" y="3128"/>
                    <a:pt x="7875" y="3128"/>
                  </a:cubicBezTo>
                  <a:cubicBezTo>
                    <a:pt x="7384" y="3128"/>
                    <a:pt x="6950" y="2861"/>
                    <a:pt x="6472" y="2346"/>
                  </a:cubicBezTo>
                  <a:cubicBezTo>
                    <a:pt x="5998" y="1833"/>
                    <a:pt x="5772" y="1170"/>
                    <a:pt x="5016" y="745"/>
                  </a:cubicBezTo>
                  <a:cubicBezTo>
                    <a:pt x="4364" y="842"/>
                    <a:pt x="3617" y="1189"/>
                    <a:pt x="3513" y="1546"/>
                  </a:cubicBezTo>
                  <a:cubicBezTo>
                    <a:pt x="3392" y="1962"/>
                    <a:pt x="3127" y="3926"/>
                    <a:pt x="3688" y="5422"/>
                  </a:cubicBezTo>
                  <a:cubicBezTo>
                    <a:pt x="4168" y="6707"/>
                    <a:pt x="4720" y="7633"/>
                    <a:pt x="5071" y="8279"/>
                  </a:cubicBezTo>
                  <a:cubicBezTo>
                    <a:pt x="5134" y="8398"/>
                    <a:pt x="5173" y="8523"/>
                    <a:pt x="5167" y="8679"/>
                  </a:cubicBezTo>
                  <a:cubicBezTo>
                    <a:pt x="4626" y="10483"/>
                    <a:pt x="1415" y="12562"/>
                    <a:pt x="1" y="16325"/>
                  </a:cubicBezTo>
                  <a:cubicBezTo>
                    <a:pt x="1" y="16325"/>
                    <a:pt x="1541" y="19747"/>
                    <a:pt x="6456" y="20132"/>
                  </a:cubicBezTo>
                  <a:cubicBezTo>
                    <a:pt x="6797" y="20159"/>
                    <a:pt x="7119" y="20171"/>
                    <a:pt x="7424" y="20171"/>
                  </a:cubicBezTo>
                  <a:cubicBezTo>
                    <a:pt x="11414" y="20171"/>
                    <a:pt x="12449" y="18054"/>
                    <a:pt x="12449" y="18054"/>
                  </a:cubicBezTo>
                  <a:cubicBezTo>
                    <a:pt x="11914" y="14518"/>
                    <a:pt x="10105" y="8643"/>
                    <a:pt x="10060" y="8496"/>
                  </a:cubicBezTo>
                  <a:cubicBezTo>
                    <a:pt x="10030" y="8327"/>
                    <a:pt x="10003" y="8149"/>
                    <a:pt x="9979" y="7946"/>
                  </a:cubicBezTo>
                  <a:cubicBezTo>
                    <a:pt x="9979" y="7946"/>
                    <a:pt x="10210" y="6730"/>
                    <a:pt x="10223" y="5872"/>
                  </a:cubicBezTo>
                  <a:cubicBezTo>
                    <a:pt x="12330" y="4046"/>
                    <a:pt x="10542" y="1781"/>
                    <a:pt x="8767" y="19"/>
                  </a:cubicBezTo>
                  <a:cubicBezTo>
                    <a:pt x="8674" y="5"/>
                    <a:pt x="8545" y="0"/>
                    <a:pt x="84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0"/>
            <p:cNvSpPr/>
            <p:nvPr/>
          </p:nvSpPr>
          <p:spPr>
            <a:xfrm>
              <a:off x="1350325" y="529975"/>
              <a:ext cx="186925" cy="471575"/>
            </a:xfrm>
            <a:custGeom>
              <a:rect b="b" l="l" r="r" t="t"/>
              <a:pathLst>
                <a:path extrusionOk="0" h="18863" w="7477">
                  <a:moveTo>
                    <a:pt x="5036" y="1"/>
                  </a:moveTo>
                  <a:lnTo>
                    <a:pt x="3609" y="79"/>
                  </a:lnTo>
                  <a:cubicBezTo>
                    <a:pt x="3565" y="133"/>
                    <a:pt x="3529" y="187"/>
                    <a:pt x="3513" y="242"/>
                  </a:cubicBezTo>
                  <a:cubicBezTo>
                    <a:pt x="3392" y="659"/>
                    <a:pt x="3127" y="2623"/>
                    <a:pt x="3688" y="4119"/>
                  </a:cubicBezTo>
                  <a:cubicBezTo>
                    <a:pt x="4168" y="5403"/>
                    <a:pt x="4719" y="6330"/>
                    <a:pt x="5070" y="6975"/>
                  </a:cubicBezTo>
                  <a:cubicBezTo>
                    <a:pt x="5134" y="7094"/>
                    <a:pt x="5173" y="7220"/>
                    <a:pt x="5167" y="7375"/>
                  </a:cubicBezTo>
                  <a:cubicBezTo>
                    <a:pt x="4626" y="9179"/>
                    <a:pt x="1415" y="11258"/>
                    <a:pt x="1" y="15021"/>
                  </a:cubicBezTo>
                  <a:cubicBezTo>
                    <a:pt x="1" y="15021"/>
                    <a:pt x="1541" y="18443"/>
                    <a:pt x="6456" y="18828"/>
                  </a:cubicBezTo>
                  <a:cubicBezTo>
                    <a:pt x="6780" y="18853"/>
                    <a:pt x="7082" y="18863"/>
                    <a:pt x="7373" y="18863"/>
                  </a:cubicBezTo>
                  <a:cubicBezTo>
                    <a:pt x="7407" y="18863"/>
                    <a:pt x="7442" y="18862"/>
                    <a:pt x="7476" y="18862"/>
                  </a:cubicBezTo>
                  <a:cubicBezTo>
                    <a:pt x="3976" y="18351"/>
                    <a:pt x="2800" y="16318"/>
                    <a:pt x="2740" y="14222"/>
                  </a:cubicBezTo>
                  <a:cubicBezTo>
                    <a:pt x="2680" y="12122"/>
                    <a:pt x="4900" y="9755"/>
                    <a:pt x="5882" y="8956"/>
                  </a:cubicBezTo>
                  <a:cubicBezTo>
                    <a:pt x="6866" y="8157"/>
                    <a:pt x="7088" y="7329"/>
                    <a:pt x="6730" y="6293"/>
                  </a:cubicBezTo>
                  <a:cubicBezTo>
                    <a:pt x="6371" y="5258"/>
                    <a:pt x="5195" y="4458"/>
                    <a:pt x="5491" y="3129"/>
                  </a:cubicBezTo>
                  <a:cubicBezTo>
                    <a:pt x="5786" y="1798"/>
                    <a:pt x="5373" y="554"/>
                    <a:pt x="5036" y="1"/>
                  </a:cubicBezTo>
                  <a:close/>
                </a:path>
              </a:pathLst>
            </a:custGeom>
            <a:solidFill>
              <a:srgbClr val="324788">
                <a:alpha val="47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0"/>
            <p:cNvSpPr/>
            <p:nvPr/>
          </p:nvSpPr>
          <p:spPr>
            <a:xfrm>
              <a:off x="1515450" y="496975"/>
              <a:ext cx="85400" cy="322575"/>
            </a:xfrm>
            <a:custGeom>
              <a:rect b="b" l="l" r="r" t="t"/>
              <a:pathLst>
                <a:path extrusionOk="0" h="12903" w="3416">
                  <a:moveTo>
                    <a:pt x="1715" y="0"/>
                  </a:moveTo>
                  <a:cubicBezTo>
                    <a:pt x="1611" y="0"/>
                    <a:pt x="1513" y="9"/>
                    <a:pt x="1419" y="28"/>
                  </a:cubicBezTo>
                  <a:cubicBezTo>
                    <a:pt x="1419" y="28"/>
                    <a:pt x="2370" y="546"/>
                    <a:pt x="2596" y="2199"/>
                  </a:cubicBezTo>
                  <a:cubicBezTo>
                    <a:pt x="2700" y="2961"/>
                    <a:pt x="2433" y="5252"/>
                    <a:pt x="2042" y="6642"/>
                  </a:cubicBezTo>
                  <a:cubicBezTo>
                    <a:pt x="801" y="11053"/>
                    <a:pt x="0" y="12625"/>
                    <a:pt x="0" y="12625"/>
                  </a:cubicBezTo>
                  <a:lnTo>
                    <a:pt x="531" y="12903"/>
                  </a:lnTo>
                  <a:cubicBezTo>
                    <a:pt x="531" y="12903"/>
                    <a:pt x="2223" y="8584"/>
                    <a:pt x="2820" y="5565"/>
                  </a:cubicBezTo>
                  <a:cubicBezTo>
                    <a:pt x="3415" y="2546"/>
                    <a:pt x="3292" y="873"/>
                    <a:pt x="1970" y="17"/>
                  </a:cubicBezTo>
                  <a:cubicBezTo>
                    <a:pt x="1882" y="6"/>
                    <a:pt x="1797" y="0"/>
                    <a:pt x="17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0"/>
            <p:cNvSpPr/>
            <p:nvPr/>
          </p:nvSpPr>
          <p:spPr>
            <a:xfrm>
              <a:off x="1353025" y="784000"/>
              <a:ext cx="197750" cy="160400"/>
            </a:xfrm>
            <a:custGeom>
              <a:rect b="b" l="l" r="r" t="t"/>
              <a:pathLst>
                <a:path extrusionOk="0" h="6416" w="7910">
                  <a:moveTo>
                    <a:pt x="2791" y="1"/>
                  </a:moveTo>
                  <a:cubicBezTo>
                    <a:pt x="2650" y="1"/>
                    <a:pt x="2541" y="21"/>
                    <a:pt x="2475" y="67"/>
                  </a:cubicBezTo>
                  <a:cubicBezTo>
                    <a:pt x="2257" y="218"/>
                    <a:pt x="0" y="3441"/>
                    <a:pt x="1083" y="4496"/>
                  </a:cubicBezTo>
                  <a:cubicBezTo>
                    <a:pt x="2080" y="5467"/>
                    <a:pt x="5103" y="6415"/>
                    <a:pt x="6179" y="6415"/>
                  </a:cubicBezTo>
                  <a:cubicBezTo>
                    <a:pt x="6271" y="6415"/>
                    <a:pt x="6349" y="6409"/>
                    <a:pt x="6410" y="6394"/>
                  </a:cubicBezTo>
                  <a:cubicBezTo>
                    <a:pt x="7186" y="6211"/>
                    <a:pt x="7855" y="5746"/>
                    <a:pt x="7883" y="5204"/>
                  </a:cubicBezTo>
                  <a:cubicBezTo>
                    <a:pt x="7910" y="4662"/>
                    <a:pt x="7356" y="1693"/>
                    <a:pt x="7028" y="1420"/>
                  </a:cubicBezTo>
                  <a:cubicBezTo>
                    <a:pt x="6738" y="1179"/>
                    <a:pt x="3853" y="1"/>
                    <a:pt x="27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0"/>
            <p:cNvSpPr/>
            <p:nvPr/>
          </p:nvSpPr>
          <p:spPr>
            <a:xfrm>
              <a:off x="1493000" y="816500"/>
              <a:ext cx="57825" cy="126500"/>
            </a:xfrm>
            <a:custGeom>
              <a:rect b="b" l="l" r="r" t="t"/>
              <a:pathLst>
                <a:path extrusionOk="0" h="5060" w="2313">
                  <a:moveTo>
                    <a:pt x="1221" y="0"/>
                  </a:moveTo>
                  <a:cubicBezTo>
                    <a:pt x="918" y="0"/>
                    <a:pt x="375" y="2739"/>
                    <a:pt x="173" y="3550"/>
                  </a:cubicBezTo>
                  <a:cubicBezTo>
                    <a:pt x="1" y="4236"/>
                    <a:pt x="43" y="5060"/>
                    <a:pt x="745" y="5060"/>
                  </a:cubicBezTo>
                  <a:cubicBezTo>
                    <a:pt x="878" y="5060"/>
                    <a:pt x="1034" y="5031"/>
                    <a:pt x="1216" y="4966"/>
                  </a:cubicBezTo>
                  <a:cubicBezTo>
                    <a:pt x="1806" y="4737"/>
                    <a:pt x="2261" y="4347"/>
                    <a:pt x="2284" y="3904"/>
                  </a:cubicBezTo>
                  <a:cubicBezTo>
                    <a:pt x="2312" y="3362"/>
                    <a:pt x="1757" y="393"/>
                    <a:pt x="1429" y="120"/>
                  </a:cubicBezTo>
                  <a:cubicBezTo>
                    <a:pt x="1396" y="92"/>
                    <a:pt x="1320" y="49"/>
                    <a:pt x="1225" y="0"/>
                  </a:cubicBezTo>
                  <a:cubicBezTo>
                    <a:pt x="1223" y="0"/>
                    <a:pt x="1222" y="0"/>
                    <a:pt x="12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0"/>
            <p:cNvSpPr/>
            <p:nvPr/>
          </p:nvSpPr>
          <p:spPr>
            <a:xfrm>
              <a:off x="1348750" y="520400"/>
              <a:ext cx="136375" cy="386150"/>
            </a:xfrm>
            <a:custGeom>
              <a:rect b="b" l="l" r="r" t="t"/>
              <a:pathLst>
                <a:path extrusionOk="0" h="15446" w="5455">
                  <a:moveTo>
                    <a:pt x="4441" y="0"/>
                  </a:moveTo>
                  <a:cubicBezTo>
                    <a:pt x="4000" y="0"/>
                    <a:pt x="3463" y="360"/>
                    <a:pt x="2933" y="1081"/>
                  </a:cubicBezTo>
                  <a:cubicBezTo>
                    <a:pt x="2074" y="2253"/>
                    <a:pt x="1419" y="3005"/>
                    <a:pt x="708" y="4582"/>
                  </a:cubicBezTo>
                  <a:cubicBezTo>
                    <a:pt x="313" y="5458"/>
                    <a:pt x="0" y="6319"/>
                    <a:pt x="334" y="8259"/>
                  </a:cubicBezTo>
                  <a:cubicBezTo>
                    <a:pt x="569" y="9617"/>
                    <a:pt x="898" y="10528"/>
                    <a:pt x="1428" y="11798"/>
                  </a:cubicBezTo>
                  <a:cubicBezTo>
                    <a:pt x="1572" y="12143"/>
                    <a:pt x="1594" y="12435"/>
                    <a:pt x="1792" y="13128"/>
                  </a:cubicBezTo>
                  <a:cubicBezTo>
                    <a:pt x="1990" y="13820"/>
                    <a:pt x="2385" y="14571"/>
                    <a:pt x="2821" y="14986"/>
                  </a:cubicBezTo>
                  <a:cubicBezTo>
                    <a:pt x="3183" y="15331"/>
                    <a:pt x="3398" y="15445"/>
                    <a:pt x="3531" y="15445"/>
                  </a:cubicBezTo>
                  <a:cubicBezTo>
                    <a:pt x="3557" y="15445"/>
                    <a:pt x="3581" y="15441"/>
                    <a:pt x="3601" y="15432"/>
                  </a:cubicBezTo>
                  <a:cubicBezTo>
                    <a:pt x="3756" y="15367"/>
                    <a:pt x="3748" y="15208"/>
                    <a:pt x="3571" y="14997"/>
                  </a:cubicBezTo>
                  <a:cubicBezTo>
                    <a:pt x="3393" y="14784"/>
                    <a:pt x="3066" y="14461"/>
                    <a:pt x="2844" y="13908"/>
                  </a:cubicBezTo>
                  <a:lnTo>
                    <a:pt x="2844" y="13908"/>
                  </a:lnTo>
                  <a:cubicBezTo>
                    <a:pt x="2844" y="13908"/>
                    <a:pt x="3208" y="14393"/>
                    <a:pt x="3452" y="14663"/>
                  </a:cubicBezTo>
                  <a:cubicBezTo>
                    <a:pt x="3696" y="14933"/>
                    <a:pt x="3973" y="15158"/>
                    <a:pt x="4189" y="15292"/>
                  </a:cubicBezTo>
                  <a:cubicBezTo>
                    <a:pt x="4260" y="15335"/>
                    <a:pt x="4342" y="15354"/>
                    <a:pt x="4422" y="15354"/>
                  </a:cubicBezTo>
                  <a:cubicBezTo>
                    <a:pt x="4639" y="15354"/>
                    <a:pt x="4835" y="15213"/>
                    <a:pt x="4708" y="15053"/>
                  </a:cubicBezTo>
                  <a:cubicBezTo>
                    <a:pt x="4536" y="14834"/>
                    <a:pt x="4341" y="14712"/>
                    <a:pt x="3987" y="14306"/>
                  </a:cubicBezTo>
                  <a:cubicBezTo>
                    <a:pt x="3663" y="13936"/>
                    <a:pt x="3500" y="13602"/>
                    <a:pt x="3500" y="13602"/>
                  </a:cubicBezTo>
                  <a:lnTo>
                    <a:pt x="3500" y="13602"/>
                  </a:lnTo>
                  <a:cubicBezTo>
                    <a:pt x="3500" y="13602"/>
                    <a:pt x="3908" y="14022"/>
                    <a:pt x="4316" y="14308"/>
                  </a:cubicBezTo>
                  <a:cubicBezTo>
                    <a:pt x="4724" y="14596"/>
                    <a:pt x="4952" y="14630"/>
                    <a:pt x="5102" y="14643"/>
                  </a:cubicBezTo>
                  <a:cubicBezTo>
                    <a:pt x="5108" y="14644"/>
                    <a:pt x="5114" y="14644"/>
                    <a:pt x="5120" y="14644"/>
                  </a:cubicBezTo>
                  <a:cubicBezTo>
                    <a:pt x="5269" y="14644"/>
                    <a:pt x="5455" y="14467"/>
                    <a:pt x="5212" y="14233"/>
                  </a:cubicBezTo>
                  <a:cubicBezTo>
                    <a:pt x="4987" y="14015"/>
                    <a:pt x="4609" y="13836"/>
                    <a:pt x="4244" y="13353"/>
                  </a:cubicBezTo>
                  <a:cubicBezTo>
                    <a:pt x="3981" y="13005"/>
                    <a:pt x="3842" y="12724"/>
                    <a:pt x="3924" y="12724"/>
                  </a:cubicBezTo>
                  <a:cubicBezTo>
                    <a:pt x="3925" y="12724"/>
                    <a:pt x="3926" y="12724"/>
                    <a:pt x="3927" y="12724"/>
                  </a:cubicBezTo>
                  <a:cubicBezTo>
                    <a:pt x="4015" y="12730"/>
                    <a:pt x="4156" y="12948"/>
                    <a:pt x="4503" y="13113"/>
                  </a:cubicBezTo>
                  <a:cubicBezTo>
                    <a:pt x="4640" y="13179"/>
                    <a:pt x="4793" y="13210"/>
                    <a:pt x="4930" y="13210"/>
                  </a:cubicBezTo>
                  <a:cubicBezTo>
                    <a:pt x="5122" y="13210"/>
                    <a:pt x="5283" y="13149"/>
                    <a:pt x="5326" y="13036"/>
                  </a:cubicBezTo>
                  <a:cubicBezTo>
                    <a:pt x="5401" y="12844"/>
                    <a:pt x="5289" y="12910"/>
                    <a:pt x="4975" y="12695"/>
                  </a:cubicBezTo>
                  <a:cubicBezTo>
                    <a:pt x="4660" y="12479"/>
                    <a:pt x="4467" y="12175"/>
                    <a:pt x="4000" y="11907"/>
                  </a:cubicBezTo>
                  <a:cubicBezTo>
                    <a:pt x="3588" y="11671"/>
                    <a:pt x="3329" y="11457"/>
                    <a:pt x="3089" y="11086"/>
                  </a:cubicBezTo>
                  <a:cubicBezTo>
                    <a:pt x="2794" y="10631"/>
                    <a:pt x="2411" y="9440"/>
                    <a:pt x="2186" y="8161"/>
                  </a:cubicBezTo>
                  <a:cubicBezTo>
                    <a:pt x="1921" y="6652"/>
                    <a:pt x="2405" y="5760"/>
                    <a:pt x="2877" y="5043"/>
                  </a:cubicBezTo>
                  <a:cubicBezTo>
                    <a:pt x="3915" y="3464"/>
                    <a:pt x="4448" y="2860"/>
                    <a:pt x="4934" y="2124"/>
                  </a:cubicBezTo>
                  <a:cubicBezTo>
                    <a:pt x="5402" y="1415"/>
                    <a:pt x="5400" y="671"/>
                    <a:pt x="4991" y="243"/>
                  </a:cubicBezTo>
                  <a:cubicBezTo>
                    <a:pt x="4837" y="81"/>
                    <a:pt x="4650" y="0"/>
                    <a:pt x="4441" y="0"/>
                  </a:cubicBezTo>
                  <a:close/>
                </a:path>
              </a:pathLst>
            </a:custGeom>
            <a:solidFill>
              <a:srgbClr val="B44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0"/>
            <p:cNvSpPr/>
            <p:nvPr/>
          </p:nvSpPr>
          <p:spPr>
            <a:xfrm>
              <a:off x="1542625" y="448525"/>
              <a:ext cx="29975" cy="8275"/>
            </a:xfrm>
            <a:custGeom>
              <a:rect b="b" l="l" r="r" t="t"/>
              <a:pathLst>
                <a:path extrusionOk="0" h="331" w="1199">
                  <a:moveTo>
                    <a:pt x="997" y="1"/>
                  </a:moveTo>
                  <a:cubicBezTo>
                    <a:pt x="975" y="1"/>
                    <a:pt x="950" y="3"/>
                    <a:pt x="923" y="7"/>
                  </a:cubicBezTo>
                  <a:cubicBezTo>
                    <a:pt x="591" y="61"/>
                    <a:pt x="348" y="210"/>
                    <a:pt x="1" y="217"/>
                  </a:cubicBezTo>
                  <a:cubicBezTo>
                    <a:pt x="268" y="297"/>
                    <a:pt x="462" y="330"/>
                    <a:pt x="615" y="330"/>
                  </a:cubicBezTo>
                  <a:cubicBezTo>
                    <a:pt x="812" y="330"/>
                    <a:pt x="941" y="275"/>
                    <a:pt x="1070" y="191"/>
                  </a:cubicBezTo>
                  <a:cubicBezTo>
                    <a:pt x="1198" y="101"/>
                    <a:pt x="1153" y="1"/>
                    <a:pt x="997" y="1"/>
                  </a:cubicBezTo>
                  <a:close/>
                </a:path>
              </a:pathLst>
            </a:custGeom>
            <a:solidFill>
              <a:srgbClr val="771D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0"/>
            <p:cNvSpPr/>
            <p:nvPr/>
          </p:nvSpPr>
          <p:spPr>
            <a:xfrm>
              <a:off x="1543250" y="453275"/>
              <a:ext cx="28950" cy="11925"/>
            </a:xfrm>
            <a:custGeom>
              <a:rect b="b" l="l" r="r" t="t"/>
              <a:pathLst>
                <a:path extrusionOk="0" h="477" w="1158">
                  <a:moveTo>
                    <a:pt x="1046" y="1"/>
                  </a:moveTo>
                  <a:lnTo>
                    <a:pt x="1046" y="1"/>
                  </a:lnTo>
                  <a:cubicBezTo>
                    <a:pt x="920" y="72"/>
                    <a:pt x="766" y="105"/>
                    <a:pt x="578" y="105"/>
                  </a:cubicBezTo>
                  <a:cubicBezTo>
                    <a:pt x="413" y="105"/>
                    <a:pt x="222" y="80"/>
                    <a:pt x="0" y="33"/>
                  </a:cubicBezTo>
                  <a:lnTo>
                    <a:pt x="0" y="33"/>
                  </a:lnTo>
                  <a:cubicBezTo>
                    <a:pt x="0" y="33"/>
                    <a:pt x="96" y="477"/>
                    <a:pt x="569" y="477"/>
                  </a:cubicBezTo>
                  <a:cubicBezTo>
                    <a:pt x="635" y="477"/>
                    <a:pt x="708" y="468"/>
                    <a:pt x="789" y="449"/>
                  </a:cubicBezTo>
                  <a:cubicBezTo>
                    <a:pt x="1157" y="359"/>
                    <a:pt x="1046" y="1"/>
                    <a:pt x="1046" y="1"/>
                  </a:cubicBezTo>
                  <a:close/>
                </a:path>
              </a:pathLst>
            </a:custGeom>
            <a:solidFill>
              <a:srgbClr val="912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0"/>
            <p:cNvSpPr/>
            <p:nvPr/>
          </p:nvSpPr>
          <p:spPr>
            <a:xfrm>
              <a:off x="1528675" y="402600"/>
              <a:ext cx="14475" cy="12425"/>
            </a:xfrm>
            <a:custGeom>
              <a:rect b="b" l="l" r="r" t="t"/>
              <a:pathLst>
                <a:path extrusionOk="0" h="497" w="579">
                  <a:moveTo>
                    <a:pt x="250" y="0"/>
                  </a:moveTo>
                  <a:cubicBezTo>
                    <a:pt x="123" y="0"/>
                    <a:pt x="1" y="99"/>
                    <a:pt x="1" y="249"/>
                  </a:cubicBezTo>
                  <a:cubicBezTo>
                    <a:pt x="1" y="385"/>
                    <a:pt x="111" y="496"/>
                    <a:pt x="248" y="496"/>
                  </a:cubicBezTo>
                  <a:cubicBezTo>
                    <a:pt x="468" y="496"/>
                    <a:pt x="578" y="230"/>
                    <a:pt x="423" y="73"/>
                  </a:cubicBezTo>
                  <a:cubicBezTo>
                    <a:pt x="373" y="23"/>
                    <a:pt x="311" y="0"/>
                    <a:pt x="250" y="0"/>
                  </a:cubicBezTo>
                  <a:close/>
                </a:path>
              </a:pathLst>
            </a:custGeom>
            <a:solidFill>
              <a:srgbClr val="180D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0"/>
            <p:cNvSpPr/>
            <p:nvPr/>
          </p:nvSpPr>
          <p:spPr>
            <a:xfrm>
              <a:off x="1573475" y="400325"/>
              <a:ext cx="14500" cy="12400"/>
            </a:xfrm>
            <a:custGeom>
              <a:rect b="b" l="l" r="r" t="t"/>
              <a:pathLst>
                <a:path extrusionOk="0" h="496" w="580">
                  <a:moveTo>
                    <a:pt x="250" y="0"/>
                  </a:moveTo>
                  <a:cubicBezTo>
                    <a:pt x="123" y="0"/>
                    <a:pt x="1" y="99"/>
                    <a:pt x="1" y="248"/>
                  </a:cubicBezTo>
                  <a:cubicBezTo>
                    <a:pt x="1" y="385"/>
                    <a:pt x="112" y="496"/>
                    <a:pt x="248" y="496"/>
                  </a:cubicBezTo>
                  <a:cubicBezTo>
                    <a:pt x="469" y="496"/>
                    <a:pt x="579" y="229"/>
                    <a:pt x="424" y="74"/>
                  </a:cubicBezTo>
                  <a:cubicBezTo>
                    <a:pt x="373" y="23"/>
                    <a:pt x="311" y="0"/>
                    <a:pt x="250" y="0"/>
                  </a:cubicBezTo>
                  <a:close/>
                </a:path>
              </a:pathLst>
            </a:custGeom>
            <a:solidFill>
              <a:srgbClr val="180D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0"/>
            <p:cNvSpPr/>
            <p:nvPr/>
          </p:nvSpPr>
          <p:spPr>
            <a:xfrm>
              <a:off x="1514925" y="385700"/>
              <a:ext cx="27175" cy="14000"/>
            </a:xfrm>
            <a:custGeom>
              <a:rect b="b" l="l" r="r" t="t"/>
              <a:pathLst>
                <a:path extrusionOk="0" h="560" w="1087">
                  <a:moveTo>
                    <a:pt x="754" y="0"/>
                  </a:moveTo>
                  <a:cubicBezTo>
                    <a:pt x="604" y="0"/>
                    <a:pt x="448" y="53"/>
                    <a:pt x="327" y="130"/>
                  </a:cubicBezTo>
                  <a:cubicBezTo>
                    <a:pt x="207" y="206"/>
                    <a:pt x="0" y="350"/>
                    <a:pt x="74" y="514"/>
                  </a:cubicBezTo>
                  <a:cubicBezTo>
                    <a:pt x="82" y="531"/>
                    <a:pt x="98" y="559"/>
                    <a:pt x="120" y="559"/>
                  </a:cubicBezTo>
                  <a:cubicBezTo>
                    <a:pt x="122" y="560"/>
                    <a:pt x="123" y="560"/>
                    <a:pt x="125" y="560"/>
                  </a:cubicBezTo>
                  <a:cubicBezTo>
                    <a:pt x="224" y="560"/>
                    <a:pt x="392" y="454"/>
                    <a:pt x="476" y="411"/>
                  </a:cubicBezTo>
                  <a:cubicBezTo>
                    <a:pt x="545" y="377"/>
                    <a:pt x="611" y="343"/>
                    <a:pt x="685" y="322"/>
                  </a:cubicBezTo>
                  <a:cubicBezTo>
                    <a:pt x="787" y="294"/>
                    <a:pt x="891" y="309"/>
                    <a:pt x="986" y="267"/>
                  </a:cubicBezTo>
                  <a:cubicBezTo>
                    <a:pt x="1087" y="223"/>
                    <a:pt x="1036" y="73"/>
                    <a:pt x="953" y="37"/>
                  </a:cubicBezTo>
                  <a:cubicBezTo>
                    <a:pt x="891" y="12"/>
                    <a:pt x="823" y="0"/>
                    <a:pt x="754" y="0"/>
                  </a:cubicBezTo>
                  <a:close/>
                </a:path>
              </a:pathLst>
            </a:custGeom>
            <a:solidFill>
              <a:srgbClr val="180D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0"/>
            <p:cNvSpPr/>
            <p:nvPr/>
          </p:nvSpPr>
          <p:spPr>
            <a:xfrm>
              <a:off x="1572300" y="381250"/>
              <a:ext cx="27175" cy="10625"/>
            </a:xfrm>
            <a:custGeom>
              <a:rect b="b" l="l" r="r" t="t"/>
              <a:pathLst>
                <a:path extrusionOk="0" h="425" w="1087">
                  <a:moveTo>
                    <a:pt x="439" y="0"/>
                  </a:moveTo>
                  <a:cubicBezTo>
                    <a:pt x="312" y="0"/>
                    <a:pt x="186" y="30"/>
                    <a:pt x="88" y="100"/>
                  </a:cubicBezTo>
                  <a:cubicBezTo>
                    <a:pt x="15" y="153"/>
                    <a:pt x="0" y="312"/>
                    <a:pt x="107" y="333"/>
                  </a:cubicBezTo>
                  <a:cubicBezTo>
                    <a:pt x="127" y="336"/>
                    <a:pt x="147" y="338"/>
                    <a:pt x="167" y="338"/>
                  </a:cubicBezTo>
                  <a:cubicBezTo>
                    <a:pt x="244" y="338"/>
                    <a:pt x="319" y="316"/>
                    <a:pt x="398" y="316"/>
                  </a:cubicBezTo>
                  <a:cubicBezTo>
                    <a:pt x="403" y="316"/>
                    <a:pt x="407" y="316"/>
                    <a:pt x="412" y="317"/>
                  </a:cubicBezTo>
                  <a:cubicBezTo>
                    <a:pt x="491" y="320"/>
                    <a:pt x="562" y="339"/>
                    <a:pt x="637" y="356"/>
                  </a:cubicBezTo>
                  <a:cubicBezTo>
                    <a:pt x="716" y="374"/>
                    <a:pt x="865" y="424"/>
                    <a:pt x="966" y="424"/>
                  </a:cubicBezTo>
                  <a:cubicBezTo>
                    <a:pt x="985" y="424"/>
                    <a:pt x="1003" y="422"/>
                    <a:pt x="1018" y="418"/>
                  </a:cubicBezTo>
                  <a:cubicBezTo>
                    <a:pt x="1040" y="413"/>
                    <a:pt x="1048" y="381"/>
                    <a:pt x="1052" y="363"/>
                  </a:cubicBezTo>
                  <a:cubicBezTo>
                    <a:pt x="1086" y="187"/>
                    <a:pt x="853" y="94"/>
                    <a:pt x="718" y="48"/>
                  </a:cubicBezTo>
                  <a:cubicBezTo>
                    <a:pt x="633" y="17"/>
                    <a:pt x="535" y="0"/>
                    <a:pt x="439" y="0"/>
                  </a:cubicBezTo>
                  <a:close/>
                </a:path>
              </a:pathLst>
            </a:custGeom>
            <a:solidFill>
              <a:srgbClr val="180D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0"/>
            <p:cNvSpPr/>
            <p:nvPr/>
          </p:nvSpPr>
          <p:spPr>
            <a:xfrm>
              <a:off x="1554725" y="402600"/>
              <a:ext cx="19300" cy="34525"/>
            </a:xfrm>
            <a:custGeom>
              <a:rect b="b" l="l" r="r" t="t"/>
              <a:pathLst>
                <a:path extrusionOk="0" h="1381" w="772">
                  <a:moveTo>
                    <a:pt x="117" y="0"/>
                  </a:moveTo>
                  <a:cubicBezTo>
                    <a:pt x="58" y="0"/>
                    <a:pt x="33" y="163"/>
                    <a:pt x="39" y="430"/>
                  </a:cubicBezTo>
                  <a:cubicBezTo>
                    <a:pt x="44" y="662"/>
                    <a:pt x="0" y="1381"/>
                    <a:pt x="140" y="1381"/>
                  </a:cubicBezTo>
                  <a:cubicBezTo>
                    <a:pt x="141" y="1381"/>
                    <a:pt x="142" y="1381"/>
                    <a:pt x="143" y="1381"/>
                  </a:cubicBezTo>
                  <a:cubicBezTo>
                    <a:pt x="222" y="1376"/>
                    <a:pt x="523" y="1335"/>
                    <a:pt x="662" y="1195"/>
                  </a:cubicBezTo>
                  <a:cubicBezTo>
                    <a:pt x="772" y="1082"/>
                    <a:pt x="626" y="852"/>
                    <a:pt x="473" y="531"/>
                  </a:cubicBezTo>
                  <a:cubicBezTo>
                    <a:pt x="304" y="175"/>
                    <a:pt x="197" y="34"/>
                    <a:pt x="134" y="5"/>
                  </a:cubicBezTo>
                  <a:cubicBezTo>
                    <a:pt x="128" y="2"/>
                    <a:pt x="123" y="0"/>
                    <a:pt x="117" y="0"/>
                  </a:cubicBezTo>
                  <a:close/>
                </a:path>
              </a:pathLst>
            </a:custGeom>
            <a:solidFill>
              <a:srgbClr val="912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6" name="Google Shape;1426;p50"/>
          <p:cNvGrpSpPr/>
          <p:nvPr/>
        </p:nvGrpSpPr>
        <p:grpSpPr>
          <a:xfrm flipH="1" rot="10800000">
            <a:off x="5238497" y="1746925"/>
            <a:ext cx="3160003" cy="3002400"/>
            <a:chOff x="5238497" y="1479275"/>
            <a:chExt cx="3160003" cy="3002400"/>
          </a:xfrm>
        </p:grpSpPr>
        <p:sp>
          <p:nvSpPr>
            <p:cNvPr id="1427" name="Google Shape;1427;p50"/>
            <p:cNvSpPr/>
            <p:nvPr/>
          </p:nvSpPr>
          <p:spPr>
            <a:xfrm>
              <a:off x="5396100" y="1479275"/>
              <a:ext cx="3002400" cy="3002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0"/>
            <p:cNvSpPr/>
            <p:nvPr/>
          </p:nvSpPr>
          <p:spPr>
            <a:xfrm rot="10800000">
              <a:off x="5238497" y="3508000"/>
              <a:ext cx="468300" cy="3702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9" name="Google Shape;1429;p50"/>
          <p:cNvSpPr txBox="1"/>
          <p:nvPr>
            <p:ph idx="2" type="ctrTitle"/>
          </p:nvPr>
        </p:nvSpPr>
        <p:spPr>
          <a:xfrm flipH="1">
            <a:off x="1151501" y="1452310"/>
            <a:ext cx="2205600" cy="62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FINDING 1:</a:t>
            </a:r>
            <a:endParaRPr/>
          </a:p>
        </p:txBody>
      </p:sp>
      <p:sp>
        <p:nvSpPr>
          <p:cNvPr id="1430" name="Google Shape;1430;p50"/>
          <p:cNvSpPr txBox="1"/>
          <p:nvPr>
            <p:ph type="ctrTitle"/>
          </p:nvPr>
        </p:nvSpPr>
        <p:spPr>
          <a:xfrm flipH="1">
            <a:off x="5758076" y="2724936"/>
            <a:ext cx="22500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FINDING 2:</a:t>
            </a:r>
            <a:endParaRPr/>
          </a:p>
        </p:txBody>
      </p:sp>
      <p:grpSp>
        <p:nvGrpSpPr>
          <p:cNvPr id="1431" name="Google Shape;1431;p50"/>
          <p:cNvGrpSpPr/>
          <p:nvPr/>
        </p:nvGrpSpPr>
        <p:grpSpPr>
          <a:xfrm>
            <a:off x="4098668" y="1921454"/>
            <a:ext cx="1217990" cy="2930423"/>
            <a:chOff x="2704400" y="238125"/>
            <a:chExt cx="2176925" cy="5237575"/>
          </a:xfrm>
        </p:grpSpPr>
        <p:sp>
          <p:nvSpPr>
            <p:cNvPr id="1432" name="Google Shape;1432;p50"/>
            <p:cNvSpPr/>
            <p:nvPr/>
          </p:nvSpPr>
          <p:spPr>
            <a:xfrm>
              <a:off x="2964150" y="4503800"/>
              <a:ext cx="1684275" cy="971900"/>
            </a:xfrm>
            <a:custGeom>
              <a:rect b="b" l="l" r="r" t="t"/>
              <a:pathLst>
                <a:path extrusionOk="0" h="38876" w="67371">
                  <a:moveTo>
                    <a:pt x="33685" y="0"/>
                  </a:moveTo>
                  <a:cubicBezTo>
                    <a:pt x="24752" y="0"/>
                    <a:pt x="16184" y="2048"/>
                    <a:pt x="9866" y="5694"/>
                  </a:cubicBezTo>
                  <a:cubicBezTo>
                    <a:pt x="3549" y="9338"/>
                    <a:pt x="0" y="14282"/>
                    <a:pt x="0" y="19438"/>
                  </a:cubicBezTo>
                  <a:cubicBezTo>
                    <a:pt x="0" y="24593"/>
                    <a:pt x="3549" y="29537"/>
                    <a:pt x="9866" y="33182"/>
                  </a:cubicBezTo>
                  <a:cubicBezTo>
                    <a:pt x="16184" y="36827"/>
                    <a:pt x="24752" y="38875"/>
                    <a:pt x="33685" y="38875"/>
                  </a:cubicBezTo>
                  <a:cubicBezTo>
                    <a:pt x="42619" y="38875"/>
                    <a:pt x="51188" y="36827"/>
                    <a:pt x="57505" y="33182"/>
                  </a:cubicBezTo>
                  <a:cubicBezTo>
                    <a:pt x="63822" y="29537"/>
                    <a:pt x="67370" y="24593"/>
                    <a:pt x="67370" y="19438"/>
                  </a:cubicBezTo>
                  <a:cubicBezTo>
                    <a:pt x="67370" y="14282"/>
                    <a:pt x="63822" y="9338"/>
                    <a:pt x="57505" y="5694"/>
                  </a:cubicBezTo>
                  <a:cubicBezTo>
                    <a:pt x="51188" y="2048"/>
                    <a:pt x="42619" y="0"/>
                    <a:pt x="33685" y="0"/>
                  </a:cubicBezTo>
                  <a:close/>
                </a:path>
              </a:pathLst>
            </a:custGeom>
            <a:solidFill>
              <a:srgbClr val="EAEC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0"/>
            <p:cNvSpPr/>
            <p:nvPr/>
          </p:nvSpPr>
          <p:spPr>
            <a:xfrm>
              <a:off x="3949725" y="880600"/>
              <a:ext cx="931600" cy="1742875"/>
            </a:xfrm>
            <a:custGeom>
              <a:rect b="b" l="l" r="r" t="t"/>
              <a:pathLst>
                <a:path extrusionOk="0" h="69715" w="37264">
                  <a:moveTo>
                    <a:pt x="3307" y="1"/>
                  </a:moveTo>
                  <a:cubicBezTo>
                    <a:pt x="1719" y="1"/>
                    <a:pt x="582" y="1433"/>
                    <a:pt x="388" y="5710"/>
                  </a:cubicBezTo>
                  <a:cubicBezTo>
                    <a:pt x="126" y="11563"/>
                    <a:pt x="0" y="22851"/>
                    <a:pt x="1691" y="30655"/>
                  </a:cubicBezTo>
                  <a:cubicBezTo>
                    <a:pt x="2509" y="34439"/>
                    <a:pt x="4339" y="40369"/>
                    <a:pt x="8443" y="47152"/>
                  </a:cubicBezTo>
                  <a:cubicBezTo>
                    <a:pt x="11312" y="51890"/>
                    <a:pt x="14338" y="55071"/>
                    <a:pt x="18194" y="59047"/>
                  </a:cubicBezTo>
                  <a:cubicBezTo>
                    <a:pt x="19245" y="60131"/>
                    <a:pt x="19756" y="61196"/>
                    <a:pt x="21516" y="63498"/>
                  </a:cubicBezTo>
                  <a:cubicBezTo>
                    <a:pt x="23277" y="65801"/>
                    <a:pt x="25862" y="68036"/>
                    <a:pt x="28108" y="68952"/>
                  </a:cubicBezTo>
                  <a:cubicBezTo>
                    <a:pt x="29457" y="69503"/>
                    <a:pt x="30340" y="69715"/>
                    <a:pt x="30913" y="69715"/>
                  </a:cubicBezTo>
                  <a:cubicBezTo>
                    <a:pt x="31293" y="69715"/>
                    <a:pt x="31536" y="69622"/>
                    <a:pt x="31689" y="69473"/>
                  </a:cubicBezTo>
                  <a:cubicBezTo>
                    <a:pt x="32172" y="69006"/>
                    <a:pt x="31913" y="68424"/>
                    <a:pt x="30936" y="67888"/>
                  </a:cubicBezTo>
                  <a:cubicBezTo>
                    <a:pt x="29959" y="67351"/>
                    <a:pt x="28250" y="66625"/>
                    <a:pt x="26606" y="64877"/>
                  </a:cubicBezTo>
                  <a:lnTo>
                    <a:pt x="26606" y="64877"/>
                  </a:lnTo>
                  <a:cubicBezTo>
                    <a:pt x="26606" y="64877"/>
                    <a:pt x="28684" y="66157"/>
                    <a:pt x="29996" y="66812"/>
                  </a:cubicBezTo>
                  <a:cubicBezTo>
                    <a:pt x="31307" y="67467"/>
                    <a:pt x="32681" y="67903"/>
                    <a:pt x="33681" y="68085"/>
                  </a:cubicBezTo>
                  <a:cubicBezTo>
                    <a:pt x="33776" y="68103"/>
                    <a:pt x="33873" y="68111"/>
                    <a:pt x="33968" y="68111"/>
                  </a:cubicBezTo>
                  <a:cubicBezTo>
                    <a:pt x="35113" y="68111"/>
                    <a:pt x="36173" y="66948"/>
                    <a:pt x="35277" y="66425"/>
                  </a:cubicBezTo>
                  <a:cubicBezTo>
                    <a:pt x="34301" y="65858"/>
                    <a:pt x="33400" y="65687"/>
                    <a:pt x="31471" y="64687"/>
                  </a:cubicBezTo>
                  <a:cubicBezTo>
                    <a:pt x="29717" y="63778"/>
                    <a:pt x="28613" y="62766"/>
                    <a:pt x="28613" y="62766"/>
                  </a:cubicBezTo>
                  <a:lnTo>
                    <a:pt x="28613" y="62766"/>
                  </a:lnTo>
                  <a:cubicBezTo>
                    <a:pt x="28614" y="62766"/>
                    <a:pt x="30762" y="63739"/>
                    <a:pt x="32715" y="64214"/>
                  </a:cubicBezTo>
                  <a:cubicBezTo>
                    <a:pt x="33613" y="64432"/>
                    <a:pt x="34289" y="64506"/>
                    <a:pt x="34815" y="64506"/>
                  </a:cubicBezTo>
                  <a:cubicBezTo>
                    <a:pt x="35431" y="64506"/>
                    <a:pt x="35840" y="64404"/>
                    <a:pt x="36157" y="64314"/>
                  </a:cubicBezTo>
                  <a:cubicBezTo>
                    <a:pt x="36744" y="64146"/>
                    <a:pt x="37263" y="63154"/>
                    <a:pt x="35965" y="62611"/>
                  </a:cubicBezTo>
                  <a:cubicBezTo>
                    <a:pt x="34798" y="62126"/>
                    <a:pt x="33117" y="62013"/>
                    <a:pt x="31035" y="60740"/>
                  </a:cubicBezTo>
                  <a:cubicBezTo>
                    <a:pt x="29523" y="59814"/>
                    <a:pt x="28584" y="58952"/>
                    <a:pt x="28922" y="58846"/>
                  </a:cubicBezTo>
                  <a:cubicBezTo>
                    <a:pt x="28949" y="58838"/>
                    <a:pt x="28980" y="58834"/>
                    <a:pt x="29014" y="58834"/>
                  </a:cubicBezTo>
                  <a:cubicBezTo>
                    <a:pt x="29402" y="58834"/>
                    <a:pt x="30236" y="59355"/>
                    <a:pt x="31653" y="59457"/>
                  </a:cubicBezTo>
                  <a:cubicBezTo>
                    <a:pt x="31744" y="59463"/>
                    <a:pt x="31835" y="59467"/>
                    <a:pt x="31926" y="59467"/>
                  </a:cubicBezTo>
                  <a:cubicBezTo>
                    <a:pt x="33306" y="59467"/>
                    <a:pt x="34634" y="58738"/>
                    <a:pt x="34628" y="57958"/>
                  </a:cubicBezTo>
                  <a:cubicBezTo>
                    <a:pt x="34622" y="57128"/>
                    <a:pt x="34307" y="57536"/>
                    <a:pt x="32809" y="57193"/>
                  </a:cubicBezTo>
                  <a:cubicBezTo>
                    <a:pt x="31312" y="56848"/>
                    <a:pt x="30143" y="55987"/>
                    <a:pt x="27997" y="55670"/>
                  </a:cubicBezTo>
                  <a:cubicBezTo>
                    <a:pt x="26105" y="55391"/>
                    <a:pt x="24882" y="55147"/>
                    <a:pt x="23258" y="54417"/>
                  </a:cubicBezTo>
                  <a:cubicBezTo>
                    <a:pt x="21634" y="53688"/>
                    <a:pt x="18075" y="48744"/>
                    <a:pt x="15350" y="44280"/>
                  </a:cubicBezTo>
                  <a:cubicBezTo>
                    <a:pt x="12134" y="39015"/>
                    <a:pt x="9958" y="31870"/>
                    <a:pt x="9742" y="28422"/>
                  </a:cubicBezTo>
                  <a:cubicBezTo>
                    <a:pt x="9372" y="22588"/>
                    <a:pt x="9643" y="10878"/>
                    <a:pt x="9329" y="6826"/>
                  </a:cubicBezTo>
                  <a:cubicBezTo>
                    <a:pt x="9015" y="2775"/>
                    <a:pt x="7379" y="1517"/>
                    <a:pt x="5219" y="512"/>
                  </a:cubicBezTo>
                  <a:cubicBezTo>
                    <a:pt x="4537" y="195"/>
                    <a:pt x="3891" y="1"/>
                    <a:pt x="3307" y="1"/>
                  </a:cubicBezTo>
                  <a:close/>
                </a:path>
              </a:pathLst>
            </a:custGeom>
            <a:solidFill>
              <a:srgbClr val="F490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0"/>
            <p:cNvSpPr/>
            <p:nvPr/>
          </p:nvSpPr>
          <p:spPr>
            <a:xfrm>
              <a:off x="3935000" y="880250"/>
              <a:ext cx="267325" cy="509900"/>
            </a:xfrm>
            <a:custGeom>
              <a:rect b="b" l="l" r="r" t="t"/>
              <a:pathLst>
                <a:path extrusionOk="0" h="20396" w="10693">
                  <a:moveTo>
                    <a:pt x="4121" y="0"/>
                  </a:moveTo>
                  <a:cubicBezTo>
                    <a:pt x="4062" y="0"/>
                    <a:pt x="4031" y="2"/>
                    <a:pt x="4031" y="2"/>
                  </a:cubicBezTo>
                  <a:lnTo>
                    <a:pt x="1" y="17823"/>
                  </a:lnTo>
                  <a:cubicBezTo>
                    <a:pt x="2770" y="19906"/>
                    <a:pt x="5604" y="20396"/>
                    <a:pt x="7658" y="20396"/>
                  </a:cubicBezTo>
                  <a:cubicBezTo>
                    <a:pt x="9483" y="20396"/>
                    <a:pt x="10692" y="20009"/>
                    <a:pt x="10692" y="20009"/>
                  </a:cubicBezTo>
                  <a:cubicBezTo>
                    <a:pt x="10692" y="20009"/>
                    <a:pt x="10630" y="10080"/>
                    <a:pt x="10255" y="7099"/>
                  </a:cubicBezTo>
                  <a:cubicBezTo>
                    <a:pt x="9881" y="4118"/>
                    <a:pt x="9380" y="2525"/>
                    <a:pt x="7507" y="1209"/>
                  </a:cubicBezTo>
                  <a:cubicBezTo>
                    <a:pt x="5895" y="79"/>
                    <a:pt x="4484" y="0"/>
                    <a:pt x="4121" y="0"/>
                  </a:cubicBezTo>
                  <a:close/>
                </a:path>
              </a:pathLst>
            </a:custGeom>
            <a:solidFill>
              <a:srgbClr val="F5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0"/>
            <p:cNvSpPr/>
            <p:nvPr/>
          </p:nvSpPr>
          <p:spPr>
            <a:xfrm>
              <a:off x="3900500" y="4542000"/>
              <a:ext cx="570725" cy="390975"/>
            </a:xfrm>
            <a:custGeom>
              <a:rect b="b" l="l" r="r" t="t"/>
              <a:pathLst>
                <a:path extrusionOk="0" h="15639" w="22829">
                  <a:moveTo>
                    <a:pt x="7586" y="1"/>
                  </a:moveTo>
                  <a:lnTo>
                    <a:pt x="1079" y="45"/>
                  </a:lnTo>
                  <a:cubicBezTo>
                    <a:pt x="1079" y="45"/>
                    <a:pt x="919" y="1605"/>
                    <a:pt x="592" y="2884"/>
                  </a:cubicBezTo>
                  <a:cubicBezTo>
                    <a:pt x="266" y="4163"/>
                    <a:pt x="1" y="6274"/>
                    <a:pt x="248" y="7305"/>
                  </a:cubicBezTo>
                  <a:cubicBezTo>
                    <a:pt x="494" y="8337"/>
                    <a:pt x="2949" y="9768"/>
                    <a:pt x="4587" y="9960"/>
                  </a:cubicBezTo>
                  <a:cubicBezTo>
                    <a:pt x="6227" y="10151"/>
                    <a:pt x="8782" y="11858"/>
                    <a:pt x="9726" y="13023"/>
                  </a:cubicBezTo>
                  <a:cubicBezTo>
                    <a:pt x="10938" y="14519"/>
                    <a:pt x="13928" y="15638"/>
                    <a:pt x="16175" y="15638"/>
                  </a:cubicBezTo>
                  <a:cubicBezTo>
                    <a:pt x="16432" y="15638"/>
                    <a:pt x="16680" y="15623"/>
                    <a:pt x="16914" y="15593"/>
                  </a:cubicBezTo>
                  <a:cubicBezTo>
                    <a:pt x="19192" y="15298"/>
                    <a:pt x="21756" y="14721"/>
                    <a:pt x="22292" y="13791"/>
                  </a:cubicBezTo>
                  <a:cubicBezTo>
                    <a:pt x="22829" y="12861"/>
                    <a:pt x="22048" y="11841"/>
                    <a:pt x="17211" y="8501"/>
                  </a:cubicBezTo>
                  <a:cubicBezTo>
                    <a:pt x="12374" y="5161"/>
                    <a:pt x="9137" y="3141"/>
                    <a:pt x="7586" y="1"/>
                  </a:cubicBez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0"/>
            <p:cNvSpPr/>
            <p:nvPr/>
          </p:nvSpPr>
          <p:spPr>
            <a:xfrm>
              <a:off x="3347000" y="4707450"/>
              <a:ext cx="256325" cy="564575"/>
            </a:xfrm>
            <a:custGeom>
              <a:rect b="b" l="l" r="r" t="t"/>
              <a:pathLst>
                <a:path extrusionOk="0" h="22583" w="10253">
                  <a:moveTo>
                    <a:pt x="1890" y="0"/>
                  </a:moveTo>
                  <a:cubicBezTo>
                    <a:pt x="1393" y="1289"/>
                    <a:pt x="442" y="2013"/>
                    <a:pt x="706" y="5399"/>
                  </a:cubicBezTo>
                  <a:cubicBezTo>
                    <a:pt x="969" y="8785"/>
                    <a:pt x="671" y="10137"/>
                    <a:pt x="336" y="12905"/>
                  </a:cubicBezTo>
                  <a:cubicBezTo>
                    <a:pt x="0" y="15673"/>
                    <a:pt x="1413" y="19470"/>
                    <a:pt x="2737" y="21235"/>
                  </a:cubicBezTo>
                  <a:cubicBezTo>
                    <a:pt x="3356" y="22061"/>
                    <a:pt x="4477" y="22582"/>
                    <a:pt x="5613" y="22582"/>
                  </a:cubicBezTo>
                  <a:cubicBezTo>
                    <a:pt x="6906" y="22582"/>
                    <a:pt x="8219" y="21906"/>
                    <a:pt x="8829" y="20231"/>
                  </a:cubicBezTo>
                  <a:cubicBezTo>
                    <a:pt x="9978" y="17087"/>
                    <a:pt x="10253" y="14435"/>
                    <a:pt x="9448" y="11272"/>
                  </a:cubicBezTo>
                  <a:cubicBezTo>
                    <a:pt x="8644" y="8108"/>
                    <a:pt x="9713" y="5694"/>
                    <a:pt x="9183" y="3575"/>
                  </a:cubicBezTo>
                  <a:cubicBezTo>
                    <a:pt x="8653" y="1456"/>
                    <a:pt x="7904" y="2"/>
                    <a:pt x="7904" y="2"/>
                  </a:cubicBezTo>
                  <a:lnTo>
                    <a:pt x="1890" y="0"/>
                  </a:ln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0"/>
            <p:cNvSpPr/>
            <p:nvPr/>
          </p:nvSpPr>
          <p:spPr>
            <a:xfrm>
              <a:off x="3371500" y="2316000"/>
              <a:ext cx="886750" cy="2413275"/>
            </a:xfrm>
            <a:custGeom>
              <a:rect b="b" l="l" r="r" t="t"/>
              <a:pathLst>
                <a:path extrusionOk="0" h="96531" w="35470">
                  <a:moveTo>
                    <a:pt x="33594" y="1"/>
                  </a:moveTo>
                  <a:lnTo>
                    <a:pt x="910" y="8376"/>
                  </a:lnTo>
                  <a:cubicBezTo>
                    <a:pt x="1025" y="11927"/>
                    <a:pt x="2130" y="27344"/>
                    <a:pt x="2624" y="35508"/>
                  </a:cubicBezTo>
                  <a:cubicBezTo>
                    <a:pt x="3119" y="43673"/>
                    <a:pt x="3847" y="53173"/>
                    <a:pt x="3847" y="53173"/>
                  </a:cubicBezTo>
                  <a:cubicBezTo>
                    <a:pt x="3847" y="53173"/>
                    <a:pt x="1822" y="59619"/>
                    <a:pt x="910" y="66611"/>
                  </a:cubicBezTo>
                  <a:cubicBezTo>
                    <a:pt x="0" y="73603"/>
                    <a:pt x="910" y="95658"/>
                    <a:pt x="910" y="95658"/>
                  </a:cubicBezTo>
                  <a:cubicBezTo>
                    <a:pt x="910" y="95658"/>
                    <a:pt x="2082" y="96531"/>
                    <a:pt x="3864" y="96531"/>
                  </a:cubicBezTo>
                  <a:cubicBezTo>
                    <a:pt x="4755" y="96531"/>
                    <a:pt x="5798" y="96313"/>
                    <a:pt x="6924" y="95658"/>
                  </a:cubicBezTo>
                  <a:cubicBezTo>
                    <a:pt x="6924" y="95658"/>
                    <a:pt x="11070" y="76221"/>
                    <a:pt x="12812" y="68268"/>
                  </a:cubicBezTo>
                  <a:cubicBezTo>
                    <a:pt x="14555" y="60315"/>
                    <a:pt x="16354" y="56548"/>
                    <a:pt x="16703" y="51549"/>
                  </a:cubicBezTo>
                  <a:cubicBezTo>
                    <a:pt x="17053" y="46548"/>
                    <a:pt x="18815" y="18783"/>
                    <a:pt x="18815" y="18783"/>
                  </a:cubicBezTo>
                  <a:lnTo>
                    <a:pt x="19759" y="18836"/>
                  </a:lnTo>
                  <a:lnTo>
                    <a:pt x="21929" y="46637"/>
                  </a:lnTo>
                  <a:cubicBezTo>
                    <a:pt x="21929" y="46637"/>
                    <a:pt x="20790" y="51663"/>
                    <a:pt x="20409" y="56501"/>
                  </a:cubicBezTo>
                  <a:cubicBezTo>
                    <a:pt x="20003" y="61649"/>
                    <a:pt x="22241" y="89085"/>
                    <a:pt x="22241" y="89085"/>
                  </a:cubicBezTo>
                  <a:cubicBezTo>
                    <a:pt x="22241" y="89085"/>
                    <a:pt x="23519" y="90021"/>
                    <a:pt x="25425" y="90021"/>
                  </a:cubicBezTo>
                  <a:cubicBezTo>
                    <a:pt x="26398" y="90021"/>
                    <a:pt x="27534" y="89777"/>
                    <a:pt x="28747" y="89041"/>
                  </a:cubicBezTo>
                  <a:cubicBezTo>
                    <a:pt x="28747" y="89041"/>
                    <a:pt x="32897" y="51875"/>
                    <a:pt x="34183" y="48693"/>
                  </a:cubicBezTo>
                  <a:cubicBezTo>
                    <a:pt x="35470" y="45512"/>
                    <a:pt x="33594" y="1"/>
                    <a:pt x="335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0"/>
            <p:cNvSpPr/>
            <p:nvPr/>
          </p:nvSpPr>
          <p:spPr>
            <a:xfrm>
              <a:off x="3371450" y="2478050"/>
              <a:ext cx="235675" cy="2251125"/>
            </a:xfrm>
            <a:custGeom>
              <a:rect b="b" l="l" r="r" t="t"/>
              <a:pathLst>
                <a:path extrusionOk="0" h="90045" w="9427">
                  <a:moveTo>
                    <a:pt x="8300" y="1"/>
                  </a:moveTo>
                  <a:lnTo>
                    <a:pt x="912" y="1894"/>
                  </a:lnTo>
                  <a:cubicBezTo>
                    <a:pt x="1027" y="5445"/>
                    <a:pt x="2132" y="20863"/>
                    <a:pt x="2626" y="29026"/>
                  </a:cubicBezTo>
                  <a:cubicBezTo>
                    <a:pt x="3121" y="37191"/>
                    <a:pt x="3849" y="46691"/>
                    <a:pt x="3849" y="46691"/>
                  </a:cubicBezTo>
                  <a:cubicBezTo>
                    <a:pt x="3849" y="46691"/>
                    <a:pt x="1824" y="53137"/>
                    <a:pt x="912" y="60129"/>
                  </a:cubicBezTo>
                  <a:cubicBezTo>
                    <a:pt x="0" y="67121"/>
                    <a:pt x="912" y="89176"/>
                    <a:pt x="912" y="89176"/>
                  </a:cubicBezTo>
                  <a:cubicBezTo>
                    <a:pt x="912" y="89176"/>
                    <a:pt x="2084" y="90044"/>
                    <a:pt x="3863" y="90044"/>
                  </a:cubicBezTo>
                  <a:cubicBezTo>
                    <a:pt x="3946" y="90044"/>
                    <a:pt x="4029" y="90043"/>
                    <a:pt x="4114" y="90039"/>
                  </a:cubicBezTo>
                  <a:cubicBezTo>
                    <a:pt x="4080" y="89946"/>
                    <a:pt x="2459" y="85529"/>
                    <a:pt x="3064" y="72028"/>
                  </a:cubicBezTo>
                  <a:cubicBezTo>
                    <a:pt x="3677" y="58381"/>
                    <a:pt x="7137" y="52270"/>
                    <a:pt x="7443" y="46771"/>
                  </a:cubicBezTo>
                  <a:cubicBezTo>
                    <a:pt x="7749" y="41273"/>
                    <a:pt x="7341" y="16016"/>
                    <a:pt x="7443" y="5608"/>
                  </a:cubicBezTo>
                  <a:lnTo>
                    <a:pt x="9426" y="3809"/>
                  </a:lnTo>
                  <a:lnTo>
                    <a:pt x="8300" y="1"/>
                  </a:lnTo>
                  <a:close/>
                </a:path>
              </a:pathLst>
            </a:custGeom>
            <a:solidFill>
              <a:srgbClr val="324788">
                <a:alpha val="47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0"/>
            <p:cNvSpPr/>
            <p:nvPr/>
          </p:nvSpPr>
          <p:spPr>
            <a:xfrm>
              <a:off x="3841850" y="2676650"/>
              <a:ext cx="205300" cy="664925"/>
            </a:xfrm>
            <a:custGeom>
              <a:rect b="b" l="l" r="r" t="t"/>
              <a:pathLst>
                <a:path extrusionOk="0" h="26597" w="8212">
                  <a:moveTo>
                    <a:pt x="8212" y="0"/>
                  </a:moveTo>
                  <a:cubicBezTo>
                    <a:pt x="5340" y="2207"/>
                    <a:pt x="1" y="4357"/>
                    <a:pt x="1" y="4357"/>
                  </a:cubicBezTo>
                  <a:lnTo>
                    <a:pt x="945" y="4411"/>
                  </a:lnTo>
                  <a:lnTo>
                    <a:pt x="2677" y="26597"/>
                  </a:lnTo>
                  <a:cubicBezTo>
                    <a:pt x="2677" y="26597"/>
                    <a:pt x="2515" y="4770"/>
                    <a:pt x="3928" y="3886"/>
                  </a:cubicBezTo>
                  <a:cubicBezTo>
                    <a:pt x="5340" y="3002"/>
                    <a:pt x="8211" y="1"/>
                    <a:pt x="8212" y="0"/>
                  </a:cubicBezTo>
                  <a:close/>
                </a:path>
              </a:pathLst>
            </a:custGeom>
            <a:solidFill>
              <a:srgbClr val="6795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0"/>
            <p:cNvSpPr/>
            <p:nvPr/>
          </p:nvSpPr>
          <p:spPr>
            <a:xfrm>
              <a:off x="3474650" y="809750"/>
              <a:ext cx="565150" cy="524450"/>
            </a:xfrm>
            <a:custGeom>
              <a:rect b="b" l="l" r="r" t="t"/>
              <a:pathLst>
                <a:path extrusionOk="0" h="20978" w="22606">
                  <a:moveTo>
                    <a:pt x="5297" y="0"/>
                  </a:moveTo>
                  <a:cubicBezTo>
                    <a:pt x="5297" y="1"/>
                    <a:pt x="5694" y="7745"/>
                    <a:pt x="5522" y="8429"/>
                  </a:cubicBezTo>
                  <a:cubicBezTo>
                    <a:pt x="5352" y="9114"/>
                    <a:pt x="1969" y="11384"/>
                    <a:pt x="985" y="12196"/>
                  </a:cubicBezTo>
                  <a:cubicBezTo>
                    <a:pt x="0" y="13009"/>
                    <a:pt x="6335" y="19260"/>
                    <a:pt x="9420" y="20674"/>
                  </a:cubicBezTo>
                  <a:cubicBezTo>
                    <a:pt x="9870" y="20880"/>
                    <a:pt x="10462" y="20977"/>
                    <a:pt x="11146" y="20977"/>
                  </a:cubicBezTo>
                  <a:cubicBezTo>
                    <a:pt x="15148" y="20977"/>
                    <a:pt x="22289" y="17662"/>
                    <a:pt x="22434" y="13567"/>
                  </a:cubicBezTo>
                  <a:cubicBezTo>
                    <a:pt x="22606" y="8771"/>
                    <a:pt x="20765" y="4747"/>
                    <a:pt x="19266" y="4533"/>
                  </a:cubicBezTo>
                  <a:cubicBezTo>
                    <a:pt x="17769" y="4318"/>
                    <a:pt x="5297" y="1"/>
                    <a:pt x="5297" y="0"/>
                  </a:cubicBezTo>
                  <a:close/>
                </a:path>
              </a:pathLst>
            </a:custGeom>
            <a:solidFill>
              <a:srgbClr val="F490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0"/>
            <p:cNvSpPr/>
            <p:nvPr/>
          </p:nvSpPr>
          <p:spPr>
            <a:xfrm>
              <a:off x="3607050" y="809750"/>
              <a:ext cx="343500" cy="247975"/>
            </a:xfrm>
            <a:custGeom>
              <a:rect b="b" l="l" r="r" t="t"/>
              <a:pathLst>
                <a:path extrusionOk="0" h="9919" w="13740">
                  <a:moveTo>
                    <a:pt x="1" y="0"/>
                  </a:moveTo>
                  <a:cubicBezTo>
                    <a:pt x="1" y="0"/>
                    <a:pt x="87" y="1785"/>
                    <a:pt x="141" y="3030"/>
                  </a:cubicBezTo>
                  <a:cubicBezTo>
                    <a:pt x="141" y="4482"/>
                    <a:pt x="1056" y="5966"/>
                    <a:pt x="2212" y="6845"/>
                  </a:cubicBezTo>
                  <a:cubicBezTo>
                    <a:pt x="3079" y="7507"/>
                    <a:pt x="4224" y="8298"/>
                    <a:pt x="5665" y="8858"/>
                  </a:cubicBezTo>
                  <a:cubicBezTo>
                    <a:pt x="6461" y="9166"/>
                    <a:pt x="8105" y="9919"/>
                    <a:pt x="9800" y="9919"/>
                  </a:cubicBezTo>
                  <a:cubicBezTo>
                    <a:pt x="10811" y="9919"/>
                    <a:pt x="11841" y="9651"/>
                    <a:pt x="12720" y="8861"/>
                  </a:cubicBezTo>
                  <a:cubicBezTo>
                    <a:pt x="13740" y="7943"/>
                    <a:pt x="12564" y="5910"/>
                    <a:pt x="11859" y="4496"/>
                  </a:cubicBezTo>
                  <a:cubicBezTo>
                    <a:pt x="8662" y="3530"/>
                    <a:pt x="1" y="1"/>
                    <a:pt x="1" y="0"/>
                  </a:cubicBezTo>
                  <a:close/>
                </a:path>
              </a:pathLst>
            </a:custGeom>
            <a:solidFill>
              <a:srgbClr val="E0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0"/>
            <p:cNvSpPr/>
            <p:nvPr/>
          </p:nvSpPr>
          <p:spPr>
            <a:xfrm>
              <a:off x="3344100" y="878725"/>
              <a:ext cx="885075" cy="1762025"/>
            </a:xfrm>
            <a:custGeom>
              <a:rect b="b" l="l" r="r" t="t"/>
              <a:pathLst>
                <a:path extrusionOk="0" h="70481" w="35403">
                  <a:moveTo>
                    <a:pt x="27076" y="0"/>
                  </a:moveTo>
                  <a:cubicBezTo>
                    <a:pt x="24985" y="0"/>
                    <a:pt x="22374" y="2107"/>
                    <a:pt x="22374" y="2107"/>
                  </a:cubicBezTo>
                  <a:cubicBezTo>
                    <a:pt x="25796" y="4878"/>
                    <a:pt x="27996" y="10355"/>
                    <a:pt x="21716" y="13419"/>
                  </a:cubicBezTo>
                  <a:cubicBezTo>
                    <a:pt x="20808" y="13862"/>
                    <a:pt x="19918" y="14053"/>
                    <a:pt x="19059" y="14053"/>
                  </a:cubicBezTo>
                  <a:cubicBezTo>
                    <a:pt x="13768" y="14053"/>
                    <a:pt x="9642" y="6825"/>
                    <a:pt x="9642" y="6825"/>
                  </a:cubicBezTo>
                  <a:cubicBezTo>
                    <a:pt x="9642" y="6825"/>
                    <a:pt x="8048" y="7593"/>
                    <a:pt x="4100" y="10396"/>
                  </a:cubicBezTo>
                  <a:cubicBezTo>
                    <a:pt x="1166" y="12483"/>
                    <a:pt x="0" y="12364"/>
                    <a:pt x="394" y="18218"/>
                  </a:cubicBezTo>
                  <a:cubicBezTo>
                    <a:pt x="790" y="24071"/>
                    <a:pt x="2320" y="29475"/>
                    <a:pt x="3280" y="36714"/>
                  </a:cubicBezTo>
                  <a:cubicBezTo>
                    <a:pt x="4239" y="43952"/>
                    <a:pt x="1669" y="58976"/>
                    <a:pt x="1314" y="64732"/>
                  </a:cubicBezTo>
                  <a:cubicBezTo>
                    <a:pt x="2682" y="67612"/>
                    <a:pt x="5960" y="69009"/>
                    <a:pt x="9927" y="69935"/>
                  </a:cubicBezTo>
                  <a:cubicBezTo>
                    <a:pt x="11405" y="70279"/>
                    <a:pt x="12926" y="70481"/>
                    <a:pt x="14530" y="70481"/>
                  </a:cubicBezTo>
                  <a:cubicBezTo>
                    <a:pt x="18146" y="70481"/>
                    <a:pt x="22183" y="69455"/>
                    <a:pt x="27091" y="66720"/>
                  </a:cubicBezTo>
                  <a:cubicBezTo>
                    <a:pt x="34175" y="62773"/>
                    <a:pt x="35279" y="57464"/>
                    <a:pt x="35279" y="57464"/>
                  </a:cubicBezTo>
                  <a:cubicBezTo>
                    <a:pt x="35279" y="57464"/>
                    <a:pt x="35140" y="32372"/>
                    <a:pt x="35271" y="24157"/>
                  </a:cubicBezTo>
                  <a:cubicBezTo>
                    <a:pt x="35402" y="15943"/>
                    <a:pt x="33954" y="10655"/>
                    <a:pt x="32508" y="6238"/>
                  </a:cubicBezTo>
                  <a:cubicBezTo>
                    <a:pt x="31060" y="1821"/>
                    <a:pt x="27667" y="63"/>
                    <a:pt x="27667" y="63"/>
                  </a:cubicBezTo>
                  <a:cubicBezTo>
                    <a:pt x="27477" y="20"/>
                    <a:pt x="27279" y="0"/>
                    <a:pt x="27076" y="0"/>
                  </a:cubicBezTo>
                  <a:close/>
                </a:path>
              </a:pathLst>
            </a:custGeom>
            <a:solidFill>
              <a:srgbClr val="F5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0"/>
            <p:cNvSpPr/>
            <p:nvPr/>
          </p:nvSpPr>
          <p:spPr>
            <a:xfrm>
              <a:off x="3353225" y="1304150"/>
              <a:ext cx="262000" cy="1314075"/>
            </a:xfrm>
            <a:custGeom>
              <a:rect b="b" l="l" r="r" t="t"/>
              <a:pathLst>
                <a:path extrusionOk="0" h="52563" w="10480">
                  <a:moveTo>
                    <a:pt x="7106" y="0"/>
                  </a:moveTo>
                  <a:lnTo>
                    <a:pt x="0" y="634"/>
                  </a:lnTo>
                  <a:cubicBezTo>
                    <a:pt x="9" y="823"/>
                    <a:pt x="17" y="1000"/>
                    <a:pt x="29" y="1201"/>
                  </a:cubicBezTo>
                  <a:cubicBezTo>
                    <a:pt x="425" y="7054"/>
                    <a:pt x="1955" y="12458"/>
                    <a:pt x="2915" y="19697"/>
                  </a:cubicBezTo>
                  <a:cubicBezTo>
                    <a:pt x="3874" y="26935"/>
                    <a:pt x="1304" y="41959"/>
                    <a:pt x="949" y="47715"/>
                  </a:cubicBezTo>
                  <a:cubicBezTo>
                    <a:pt x="2153" y="50252"/>
                    <a:pt x="4840" y="51636"/>
                    <a:pt x="8172" y="52562"/>
                  </a:cubicBezTo>
                  <a:cubicBezTo>
                    <a:pt x="8729" y="44073"/>
                    <a:pt x="9896" y="38124"/>
                    <a:pt x="10155" y="32778"/>
                  </a:cubicBezTo>
                  <a:cubicBezTo>
                    <a:pt x="10480" y="26048"/>
                    <a:pt x="8101" y="19135"/>
                    <a:pt x="7658" y="13475"/>
                  </a:cubicBezTo>
                  <a:cubicBezTo>
                    <a:pt x="7341" y="9432"/>
                    <a:pt x="7743" y="2472"/>
                    <a:pt x="7106" y="0"/>
                  </a:cubicBezTo>
                  <a:close/>
                </a:path>
              </a:pathLst>
            </a:custGeom>
            <a:solidFill>
              <a:srgbClr val="E8E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0"/>
            <p:cNvSpPr/>
            <p:nvPr/>
          </p:nvSpPr>
          <p:spPr>
            <a:xfrm>
              <a:off x="3467800" y="265325"/>
              <a:ext cx="606175" cy="707700"/>
            </a:xfrm>
            <a:custGeom>
              <a:rect b="b" l="l" r="r" t="t"/>
              <a:pathLst>
                <a:path extrusionOk="0" h="28308" w="24247">
                  <a:moveTo>
                    <a:pt x="12294" y="0"/>
                  </a:moveTo>
                  <a:cubicBezTo>
                    <a:pt x="12079" y="0"/>
                    <a:pt x="11861" y="6"/>
                    <a:pt x="11641" y="19"/>
                  </a:cubicBezTo>
                  <a:cubicBezTo>
                    <a:pt x="5048" y="386"/>
                    <a:pt x="1" y="6027"/>
                    <a:pt x="367" y="12620"/>
                  </a:cubicBezTo>
                  <a:cubicBezTo>
                    <a:pt x="580" y="16476"/>
                    <a:pt x="2611" y="19751"/>
                    <a:pt x="5571" y="21776"/>
                  </a:cubicBezTo>
                  <a:cubicBezTo>
                    <a:pt x="5571" y="21776"/>
                    <a:pt x="6138" y="23946"/>
                    <a:pt x="6529" y="24403"/>
                  </a:cubicBezTo>
                  <a:cubicBezTo>
                    <a:pt x="8558" y="26776"/>
                    <a:pt x="14386" y="28308"/>
                    <a:pt x="16753" y="28308"/>
                  </a:cubicBezTo>
                  <a:cubicBezTo>
                    <a:pt x="16944" y="28308"/>
                    <a:pt x="17112" y="28298"/>
                    <a:pt x="17254" y="28278"/>
                  </a:cubicBezTo>
                  <a:cubicBezTo>
                    <a:pt x="19699" y="27928"/>
                    <a:pt x="21024" y="26908"/>
                    <a:pt x="22189" y="24236"/>
                  </a:cubicBezTo>
                  <a:cubicBezTo>
                    <a:pt x="24246" y="19518"/>
                    <a:pt x="23600" y="13209"/>
                    <a:pt x="23092" y="10239"/>
                  </a:cubicBezTo>
                  <a:cubicBezTo>
                    <a:pt x="22200" y="4442"/>
                    <a:pt x="18142" y="0"/>
                    <a:pt x="12294" y="0"/>
                  </a:cubicBezTo>
                  <a:close/>
                </a:path>
              </a:pathLst>
            </a:custGeom>
            <a:solidFill>
              <a:srgbClr val="F490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0"/>
            <p:cNvSpPr/>
            <p:nvPr/>
          </p:nvSpPr>
          <p:spPr>
            <a:xfrm>
              <a:off x="3467225" y="265350"/>
              <a:ext cx="555350" cy="544375"/>
            </a:xfrm>
            <a:custGeom>
              <a:rect b="b" l="l" r="r" t="t"/>
              <a:pathLst>
                <a:path extrusionOk="0" h="21775" w="22214">
                  <a:moveTo>
                    <a:pt x="12326" y="0"/>
                  </a:moveTo>
                  <a:cubicBezTo>
                    <a:pt x="11511" y="0"/>
                    <a:pt x="10676" y="84"/>
                    <a:pt x="9830" y="260"/>
                  </a:cubicBezTo>
                  <a:cubicBezTo>
                    <a:pt x="4782" y="1310"/>
                    <a:pt x="891" y="5685"/>
                    <a:pt x="423" y="10819"/>
                  </a:cubicBezTo>
                  <a:cubicBezTo>
                    <a:pt x="1" y="15437"/>
                    <a:pt x="2194" y="19440"/>
                    <a:pt x="5592" y="21775"/>
                  </a:cubicBezTo>
                  <a:cubicBezTo>
                    <a:pt x="5461" y="21370"/>
                    <a:pt x="2337" y="16698"/>
                    <a:pt x="5555" y="15666"/>
                  </a:cubicBezTo>
                  <a:lnTo>
                    <a:pt x="5555" y="15666"/>
                  </a:lnTo>
                  <a:cubicBezTo>
                    <a:pt x="6067" y="16259"/>
                    <a:pt x="6201" y="17169"/>
                    <a:pt x="6224" y="18115"/>
                  </a:cubicBezTo>
                  <a:cubicBezTo>
                    <a:pt x="6224" y="18115"/>
                    <a:pt x="7819" y="17965"/>
                    <a:pt x="7461" y="16095"/>
                  </a:cubicBezTo>
                  <a:cubicBezTo>
                    <a:pt x="7360" y="15574"/>
                    <a:pt x="7267" y="15095"/>
                    <a:pt x="7182" y="14666"/>
                  </a:cubicBezTo>
                  <a:cubicBezTo>
                    <a:pt x="6897" y="13214"/>
                    <a:pt x="7271" y="11749"/>
                    <a:pt x="8097" y="10521"/>
                  </a:cubicBezTo>
                  <a:cubicBezTo>
                    <a:pt x="8765" y="9532"/>
                    <a:pt x="9334" y="8158"/>
                    <a:pt x="8943" y="6618"/>
                  </a:cubicBezTo>
                  <a:lnTo>
                    <a:pt x="8943" y="6618"/>
                  </a:lnTo>
                  <a:cubicBezTo>
                    <a:pt x="8943" y="6618"/>
                    <a:pt x="11289" y="7668"/>
                    <a:pt x="14682" y="7668"/>
                  </a:cubicBezTo>
                  <a:cubicBezTo>
                    <a:pt x="15708" y="7668"/>
                    <a:pt x="16831" y="7572"/>
                    <a:pt x="18013" y="7321"/>
                  </a:cubicBezTo>
                  <a:cubicBezTo>
                    <a:pt x="20160" y="6867"/>
                    <a:pt x="21617" y="6059"/>
                    <a:pt x="22214" y="5393"/>
                  </a:cubicBezTo>
                  <a:cubicBezTo>
                    <a:pt x="20075" y="2143"/>
                    <a:pt x="16446" y="0"/>
                    <a:pt x="12326" y="0"/>
                  </a:cubicBezTo>
                  <a:close/>
                </a:path>
              </a:pathLst>
            </a:custGeom>
            <a:solidFill>
              <a:srgbClr val="6D29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0"/>
            <p:cNvSpPr/>
            <p:nvPr/>
          </p:nvSpPr>
          <p:spPr>
            <a:xfrm>
              <a:off x="3506800" y="238125"/>
              <a:ext cx="647100" cy="258150"/>
            </a:xfrm>
            <a:custGeom>
              <a:rect b="b" l="l" r="r" t="t"/>
              <a:pathLst>
                <a:path extrusionOk="0" h="10326" w="25884">
                  <a:moveTo>
                    <a:pt x="8989" y="0"/>
                  </a:moveTo>
                  <a:cubicBezTo>
                    <a:pt x="6767" y="0"/>
                    <a:pt x="4745" y="550"/>
                    <a:pt x="3046" y="1838"/>
                  </a:cubicBezTo>
                  <a:cubicBezTo>
                    <a:pt x="0" y="4147"/>
                    <a:pt x="742" y="6510"/>
                    <a:pt x="742" y="6510"/>
                  </a:cubicBezTo>
                  <a:cubicBezTo>
                    <a:pt x="1163" y="6415"/>
                    <a:pt x="1601" y="6375"/>
                    <a:pt x="2043" y="6375"/>
                  </a:cubicBezTo>
                  <a:cubicBezTo>
                    <a:pt x="4498" y="6375"/>
                    <a:pt x="7066" y="7614"/>
                    <a:pt x="7360" y="7707"/>
                  </a:cubicBezTo>
                  <a:cubicBezTo>
                    <a:pt x="9440" y="9433"/>
                    <a:pt x="12682" y="10326"/>
                    <a:pt x="15824" y="10326"/>
                  </a:cubicBezTo>
                  <a:cubicBezTo>
                    <a:pt x="19995" y="10326"/>
                    <a:pt x="23989" y="8752"/>
                    <a:pt x="24851" y="5463"/>
                  </a:cubicBezTo>
                  <a:cubicBezTo>
                    <a:pt x="25884" y="1528"/>
                    <a:pt x="20561" y="3202"/>
                    <a:pt x="17129" y="1838"/>
                  </a:cubicBezTo>
                  <a:cubicBezTo>
                    <a:pt x="14278" y="704"/>
                    <a:pt x="11505" y="0"/>
                    <a:pt x="8989" y="0"/>
                  </a:cubicBezTo>
                  <a:close/>
                </a:path>
              </a:pathLst>
            </a:custGeom>
            <a:solidFill>
              <a:srgbClr val="6D29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0"/>
            <p:cNvSpPr/>
            <p:nvPr/>
          </p:nvSpPr>
          <p:spPr>
            <a:xfrm>
              <a:off x="3014025" y="1186050"/>
              <a:ext cx="508875" cy="1805075"/>
            </a:xfrm>
            <a:custGeom>
              <a:rect b="b" l="l" r="r" t="t"/>
              <a:pathLst>
                <a:path extrusionOk="0" h="72203" w="20355">
                  <a:moveTo>
                    <a:pt x="15350" y="1"/>
                  </a:moveTo>
                  <a:cubicBezTo>
                    <a:pt x="13772" y="1"/>
                    <a:pt x="11936" y="1270"/>
                    <a:pt x="10241" y="4459"/>
                  </a:cubicBezTo>
                  <a:cubicBezTo>
                    <a:pt x="7493" y="9631"/>
                    <a:pt x="3598" y="19256"/>
                    <a:pt x="1776" y="27032"/>
                  </a:cubicBezTo>
                  <a:cubicBezTo>
                    <a:pt x="892" y="30800"/>
                    <a:pt x="0" y="36941"/>
                    <a:pt x="798" y="44830"/>
                  </a:cubicBezTo>
                  <a:cubicBezTo>
                    <a:pt x="1356" y="50341"/>
                    <a:pt x="2725" y="54512"/>
                    <a:pt x="4501" y="59757"/>
                  </a:cubicBezTo>
                  <a:cubicBezTo>
                    <a:pt x="5388" y="62377"/>
                    <a:pt x="5097" y="65326"/>
                    <a:pt x="6635" y="67696"/>
                  </a:cubicBezTo>
                  <a:cubicBezTo>
                    <a:pt x="7074" y="68372"/>
                    <a:pt x="7525" y="69060"/>
                    <a:pt x="8151" y="69568"/>
                  </a:cubicBezTo>
                  <a:cubicBezTo>
                    <a:pt x="8901" y="70177"/>
                    <a:pt x="9845" y="70483"/>
                    <a:pt x="10765" y="70777"/>
                  </a:cubicBezTo>
                  <a:cubicBezTo>
                    <a:pt x="12645" y="71376"/>
                    <a:pt x="14556" y="71984"/>
                    <a:pt x="16531" y="72160"/>
                  </a:cubicBezTo>
                  <a:cubicBezTo>
                    <a:pt x="16754" y="72180"/>
                    <a:pt x="17095" y="72202"/>
                    <a:pt x="17467" y="72202"/>
                  </a:cubicBezTo>
                  <a:cubicBezTo>
                    <a:pt x="18690" y="72202"/>
                    <a:pt x="20244" y="71960"/>
                    <a:pt x="19024" y="70602"/>
                  </a:cubicBezTo>
                  <a:cubicBezTo>
                    <a:pt x="18178" y="69662"/>
                    <a:pt x="16707" y="68839"/>
                    <a:pt x="15375" y="66795"/>
                  </a:cubicBezTo>
                  <a:cubicBezTo>
                    <a:pt x="14425" y="65340"/>
                    <a:pt x="13946" y="64177"/>
                    <a:pt x="14257" y="64177"/>
                  </a:cubicBezTo>
                  <a:cubicBezTo>
                    <a:pt x="14264" y="64177"/>
                    <a:pt x="14270" y="64178"/>
                    <a:pt x="14277" y="64179"/>
                  </a:cubicBezTo>
                  <a:cubicBezTo>
                    <a:pt x="14628" y="64228"/>
                    <a:pt x="15138" y="65140"/>
                    <a:pt x="16483" y="65902"/>
                  </a:cubicBezTo>
                  <a:cubicBezTo>
                    <a:pt x="17097" y="66250"/>
                    <a:pt x="17804" y="66420"/>
                    <a:pt x="18414" y="66420"/>
                  </a:cubicBezTo>
                  <a:cubicBezTo>
                    <a:pt x="19080" y="66420"/>
                    <a:pt x="19629" y="66218"/>
                    <a:pt x="19813" y="65825"/>
                  </a:cubicBezTo>
                  <a:cubicBezTo>
                    <a:pt x="20164" y="65071"/>
                    <a:pt x="20084" y="65208"/>
                    <a:pt x="18878" y="64255"/>
                  </a:cubicBezTo>
                  <a:cubicBezTo>
                    <a:pt x="17674" y="63301"/>
                    <a:pt x="16902" y="62083"/>
                    <a:pt x="15098" y="60876"/>
                  </a:cubicBezTo>
                  <a:cubicBezTo>
                    <a:pt x="13509" y="59811"/>
                    <a:pt x="12873" y="59345"/>
                    <a:pt x="11885" y="57864"/>
                  </a:cubicBezTo>
                  <a:cubicBezTo>
                    <a:pt x="10814" y="56258"/>
                    <a:pt x="9667" y="50800"/>
                    <a:pt x="9122" y="45598"/>
                  </a:cubicBezTo>
                  <a:cubicBezTo>
                    <a:pt x="8477" y="39462"/>
                    <a:pt x="9806" y="31589"/>
                    <a:pt x="10848" y="28296"/>
                  </a:cubicBezTo>
                  <a:cubicBezTo>
                    <a:pt x="12964" y="21610"/>
                    <a:pt x="17444" y="12578"/>
                    <a:pt x="18900" y="8784"/>
                  </a:cubicBezTo>
                  <a:cubicBezTo>
                    <a:pt x="20354" y="4989"/>
                    <a:pt x="19416" y="3153"/>
                    <a:pt x="17897" y="1318"/>
                  </a:cubicBezTo>
                  <a:cubicBezTo>
                    <a:pt x="17212" y="492"/>
                    <a:pt x="16331" y="1"/>
                    <a:pt x="15350" y="1"/>
                  </a:cubicBezTo>
                  <a:close/>
                </a:path>
              </a:pathLst>
            </a:custGeom>
            <a:solidFill>
              <a:srgbClr val="F490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0"/>
            <p:cNvSpPr/>
            <p:nvPr/>
          </p:nvSpPr>
          <p:spPr>
            <a:xfrm>
              <a:off x="2704400" y="2869775"/>
              <a:ext cx="866050" cy="1111925"/>
            </a:xfrm>
            <a:custGeom>
              <a:rect b="b" l="l" r="r" t="t"/>
              <a:pathLst>
                <a:path extrusionOk="0" h="44477" w="34642">
                  <a:moveTo>
                    <a:pt x="14527" y="0"/>
                  </a:moveTo>
                  <a:cubicBezTo>
                    <a:pt x="3146" y="0"/>
                    <a:pt x="0" y="29570"/>
                    <a:pt x="2722" y="34538"/>
                  </a:cubicBezTo>
                  <a:cubicBezTo>
                    <a:pt x="5590" y="39777"/>
                    <a:pt x="16371" y="44343"/>
                    <a:pt x="20045" y="44468"/>
                  </a:cubicBezTo>
                  <a:cubicBezTo>
                    <a:pt x="20213" y="44474"/>
                    <a:pt x="20382" y="44476"/>
                    <a:pt x="20552" y="44476"/>
                  </a:cubicBezTo>
                  <a:cubicBezTo>
                    <a:pt x="24094" y="44476"/>
                    <a:pt x="27993" y="43190"/>
                    <a:pt x="31240" y="38904"/>
                  </a:cubicBezTo>
                  <a:cubicBezTo>
                    <a:pt x="34642" y="34413"/>
                    <a:pt x="31878" y="11492"/>
                    <a:pt x="30405" y="7874"/>
                  </a:cubicBezTo>
                  <a:cubicBezTo>
                    <a:pt x="28931" y="4256"/>
                    <a:pt x="22094" y="1826"/>
                    <a:pt x="16464" y="273"/>
                  </a:cubicBezTo>
                  <a:cubicBezTo>
                    <a:pt x="15793" y="88"/>
                    <a:pt x="15148" y="0"/>
                    <a:pt x="145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0"/>
            <p:cNvSpPr/>
            <p:nvPr/>
          </p:nvSpPr>
          <p:spPr>
            <a:xfrm>
              <a:off x="2781925" y="3431150"/>
              <a:ext cx="383500" cy="424400"/>
            </a:xfrm>
            <a:custGeom>
              <a:rect b="b" l="l" r="r" t="t"/>
              <a:pathLst>
                <a:path extrusionOk="0" h="16976" w="15340">
                  <a:moveTo>
                    <a:pt x="1975" y="1"/>
                  </a:moveTo>
                  <a:cubicBezTo>
                    <a:pt x="1689" y="1"/>
                    <a:pt x="1510" y="70"/>
                    <a:pt x="1467" y="222"/>
                  </a:cubicBezTo>
                  <a:cubicBezTo>
                    <a:pt x="1067" y="1636"/>
                    <a:pt x="1" y="8273"/>
                    <a:pt x="1418" y="10412"/>
                  </a:cubicBezTo>
                  <a:cubicBezTo>
                    <a:pt x="3266" y="13204"/>
                    <a:pt x="11161" y="16976"/>
                    <a:pt x="13677" y="16976"/>
                  </a:cubicBezTo>
                  <a:cubicBezTo>
                    <a:pt x="14140" y="16976"/>
                    <a:pt x="14421" y="16848"/>
                    <a:pt x="14448" y="16562"/>
                  </a:cubicBezTo>
                  <a:cubicBezTo>
                    <a:pt x="14619" y="14724"/>
                    <a:pt x="15339" y="6952"/>
                    <a:pt x="15339" y="6952"/>
                  </a:cubicBezTo>
                  <a:cubicBezTo>
                    <a:pt x="14207" y="4807"/>
                    <a:pt x="4358" y="1"/>
                    <a:pt x="19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0"/>
            <p:cNvSpPr/>
            <p:nvPr/>
          </p:nvSpPr>
          <p:spPr>
            <a:xfrm>
              <a:off x="3213700" y="3043250"/>
              <a:ext cx="356800" cy="926100"/>
            </a:xfrm>
            <a:custGeom>
              <a:rect b="b" l="l" r="r" t="t"/>
              <a:pathLst>
                <a:path extrusionOk="0" h="37044" w="14272">
                  <a:moveTo>
                    <a:pt x="8603" y="1"/>
                  </a:moveTo>
                  <a:cubicBezTo>
                    <a:pt x="6707" y="1"/>
                    <a:pt x="4482" y="1998"/>
                    <a:pt x="3204" y="8378"/>
                  </a:cubicBezTo>
                  <a:cubicBezTo>
                    <a:pt x="1680" y="15980"/>
                    <a:pt x="241" y="28577"/>
                    <a:pt x="113" y="31965"/>
                  </a:cubicBezTo>
                  <a:cubicBezTo>
                    <a:pt x="1" y="34943"/>
                    <a:pt x="1107" y="37043"/>
                    <a:pt x="3355" y="37043"/>
                  </a:cubicBezTo>
                  <a:cubicBezTo>
                    <a:pt x="3551" y="37043"/>
                    <a:pt x="3757" y="37027"/>
                    <a:pt x="3971" y="36994"/>
                  </a:cubicBezTo>
                  <a:cubicBezTo>
                    <a:pt x="6360" y="36274"/>
                    <a:pt x="8752" y="34758"/>
                    <a:pt x="10868" y="31965"/>
                  </a:cubicBezTo>
                  <a:cubicBezTo>
                    <a:pt x="14271" y="27474"/>
                    <a:pt x="11506" y="4553"/>
                    <a:pt x="10033" y="935"/>
                  </a:cubicBezTo>
                  <a:cubicBezTo>
                    <a:pt x="9927" y="680"/>
                    <a:pt x="9797" y="436"/>
                    <a:pt x="9647" y="204"/>
                  </a:cubicBezTo>
                  <a:cubicBezTo>
                    <a:pt x="9317" y="74"/>
                    <a:pt x="8966" y="1"/>
                    <a:pt x="86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0"/>
            <p:cNvSpPr/>
            <p:nvPr/>
          </p:nvSpPr>
          <p:spPr>
            <a:xfrm>
              <a:off x="2830150" y="3197050"/>
              <a:ext cx="463625" cy="183650"/>
            </a:xfrm>
            <a:custGeom>
              <a:rect b="b" l="l" r="r" t="t"/>
              <a:pathLst>
                <a:path extrusionOk="0" h="7346" w="18545">
                  <a:moveTo>
                    <a:pt x="0" y="0"/>
                  </a:moveTo>
                  <a:cubicBezTo>
                    <a:pt x="1" y="1"/>
                    <a:pt x="866" y="3279"/>
                    <a:pt x="7388" y="5836"/>
                  </a:cubicBezTo>
                  <a:cubicBezTo>
                    <a:pt x="9840" y="6799"/>
                    <a:pt x="11966" y="7345"/>
                    <a:pt x="13686" y="7345"/>
                  </a:cubicBezTo>
                  <a:cubicBezTo>
                    <a:pt x="16541" y="7345"/>
                    <a:pt x="18280" y="5839"/>
                    <a:pt x="18545" y="2226"/>
                  </a:cubicBezTo>
                  <a:lnTo>
                    <a:pt x="18545" y="2226"/>
                  </a:lnTo>
                  <a:cubicBezTo>
                    <a:pt x="18397" y="3589"/>
                    <a:pt x="17458" y="5633"/>
                    <a:pt x="14090" y="5633"/>
                  </a:cubicBezTo>
                  <a:cubicBezTo>
                    <a:pt x="13397" y="5633"/>
                    <a:pt x="12601" y="5546"/>
                    <a:pt x="11689" y="5349"/>
                  </a:cubicBezTo>
                  <a:cubicBezTo>
                    <a:pt x="6340" y="4198"/>
                    <a:pt x="1436" y="1925"/>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0"/>
            <p:cNvSpPr/>
            <p:nvPr/>
          </p:nvSpPr>
          <p:spPr>
            <a:xfrm>
              <a:off x="3326175" y="2818125"/>
              <a:ext cx="122500" cy="190975"/>
            </a:xfrm>
            <a:custGeom>
              <a:rect b="b" l="l" r="r" t="t"/>
              <a:pathLst>
                <a:path extrusionOk="0" h="7639" w="4900">
                  <a:moveTo>
                    <a:pt x="2014" y="1"/>
                  </a:moveTo>
                  <a:cubicBezTo>
                    <a:pt x="2014" y="1"/>
                    <a:pt x="995" y="4183"/>
                    <a:pt x="0" y="5308"/>
                  </a:cubicBezTo>
                  <a:cubicBezTo>
                    <a:pt x="2" y="5308"/>
                    <a:pt x="2474" y="7045"/>
                    <a:pt x="3753" y="7639"/>
                  </a:cubicBezTo>
                  <a:cubicBezTo>
                    <a:pt x="3753" y="7639"/>
                    <a:pt x="4899" y="5065"/>
                    <a:pt x="4731" y="3676"/>
                  </a:cubicBezTo>
                  <a:cubicBezTo>
                    <a:pt x="4562" y="2285"/>
                    <a:pt x="2014" y="1"/>
                    <a:pt x="20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0"/>
            <p:cNvSpPr/>
            <p:nvPr/>
          </p:nvSpPr>
          <p:spPr>
            <a:xfrm>
              <a:off x="3090375" y="1138675"/>
              <a:ext cx="456625" cy="621200"/>
            </a:xfrm>
            <a:custGeom>
              <a:rect b="b" l="l" r="r" t="t"/>
              <a:pathLst>
                <a:path extrusionOk="0" h="24848" w="18265">
                  <a:moveTo>
                    <a:pt x="14249" y="0"/>
                  </a:moveTo>
                  <a:cubicBezTo>
                    <a:pt x="10069" y="776"/>
                    <a:pt x="7629" y="2672"/>
                    <a:pt x="5018" y="7820"/>
                  </a:cubicBezTo>
                  <a:cubicBezTo>
                    <a:pt x="2459" y="12868"/>
                    <a:pt x="0" y="19353"/>
                    <a:pt x="0" y="19353"/>
                  </a:cubicBezTo>
                  <a:cubicBezTo>
                    <a:pt x="0" y="19353"/>
                    <a:pt x="3689" y="24847"/>
                    <a:pt x="10646" y="24847"/>
                  </a:cubicBezTo>
                  <a:cubicBezTo>
                    <a:pt x="10769" y="24847"/>
                    <a:pt x="10893" y="24846"/>
                    <a:pt x="11018" y="24842"/>
                  </a:cubicBezTo>
                  <a:cubicBezTo>
                    <a:pt x="11018" y="24842"/>
                    <a:pt x="15813" y="13129"/>
                    <a:pt x="16940" y="10016"/>
                  </a:cubicBezTo>
                  <a:cubicBezTo>
                    <a:pt x="18068" y="6905"/>
                    <a:pt x="18265" y="1114"/>
                    <a:pt x="14249" y="0"/>
                  </a:cubicBezTo>
                  <a:close/>
                </a:path>
              </a:pathLst>
            </a:custGeom>
            <a:solidFill>
              <a:srgbClr val="F5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0"/>
            <p:cNvSpPr/>
            <p:nvPr/>
          </p:nvSpPr>
          <p:spPr>
            <a:xfrm>
              <a:off x="3453625" y="632200"/>
              <a:ext cx="153450" cy="193975"/>
            </a:xfrm>
            <a:custGeom>
              <a:rect b="b" l="l" r="r" t="t"/>
              <a:pathLst>
                <a:path extrusionOk="0" h="7759" w="6138">
                  <a:moveTo>
                    <a:pt x="3792" y="1"/>
                  </a:moveTo>
                  <a:cubicBezTo>
                    <a:pt x="3011" y="1"/>
                    <a:pt x="2228" y="301"/>
                    <a:pt x="1730" y="1081"/>
                  </a:cubicBezTo>
                  <a:cubicBezTo>
                    <a:pt x="1" y="3787"/>
                    <a:pt x="2458" y="7758"/>
                    <a:pt x="4611" y="7758"/>
                  </a:cubicBezTo>
                  <a:cubicBezTo>
                    <a:pt x="4640" y="7758"/>
                    <a:pt x="4669" y="7758"/>
                    <a:pt x="4697" y="7756"/>
                  </a:cubicBezTo>
                  <a:cubicBezTo>
                    <a:pt x="5861" y="7697"/>
                    <a:pt x="6138" y="7061"/>
                    <a:pt x="6138" y="7061"/>
                  </a:cubicBezTo>
                  <a:lnTo>
                    <a:pt x="6101" y="992"/>
                  </a:lnTo>
                  <a:cubicBezTo>
                    <a:pt x="5663" y="434"/>
                    <a:pt x="4729" y="1"/>
                    <a:pt x="3792" y="1"/>
                  </a:cubicBezTo>
                  <a:close/>
                </a:path>
              </a:pathLst>
            </a:custGeom>
            <a:solidFill>
              <a:srgbClr val="F490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0"/>
            <p:cNvSpPr/>
            <p:nvPr/>
          </p:nvSpPr>
          <p:spPr>
            <a:xfrm>
              <a:off x="3978275" y="612900"/>
              <a:ext cx="45425" cy="47225"/>
            </a:xfrm>
            <a:custGeom>
              <a:rect b="b" l="l" r="r" t="t"/>
              <a:pathLst>
                <a:path extrusionOk="0" h="1889" w="1817">
                  <a:moveTo>
                    <a:pt x="909" y="0"/>
                  </a:moveTo>
                  <a:cubicBezTo>
                    <a:pt x="407" y="0"/>
                    <a:pt x="1" y="424"/>
                    <a:pt x="1" y="944"/>
                  </a:cubicBezTo>
                  <a:cubicBezTo>
                    <a:pt x="1" y="1467"/>
                    <a:pt x="407" y="1889"/>
                    <a:pt x="909" y="1889"/>
                  </a:cubicBezTo>
                  <a:cubicBezTo>
                    <a:pt x="1412" y="1889"/>
                    <a:pt x="1816" y="1467"/>
                    <a:pt x="1816" y="944"/>
                  </a:cubicBezTo>
                  <a:cubicBezTo>
                    <a:pt x="1816" y="424"/>
                    <a:pt x="1410" y="0"/>
                    <a:pt x="909" y="0"/>
                  </a:cubicBezTo>
                  <a:close/>
                </a:path>
              </a:pathLst>
            </a:custGeom>
            <a:solidFill>
              <a:srgbClr val="291D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0"/>
            <p:cNvSpPr/>
            <p:nvPr/>
          </p:nvSpPr>
          <p:spPr>
            <a:xfrm>
              <a:off x="3788000" y="625175"/>
              <a:ext cx="45425" cy="47250"/>
            </a:xfrm>
            <a:custGeom>
              <a:rect b="b" l="l" r="r" t="t"/>
              <a:pathLst>
                <a:path extrusionOk="0" h="1890" w="1817">
                  <a:moveTo>
                    <a:pt x="909" y="1"/>
                  </a:moveTo>
                  <a:cubicBezTo>
                    <a:pt x="407" y="1"/>
                    <a:pt x="0" y="424"/>
                    <a:pt x="0" y="945"/>
                  </a:cubicBezTo>
                  <a:cubicBezTo>
                    <a:pt x="0" y="1467"/>
                    <a:pt x="407" y="1889"/>
                    <a:pt x="909" y="1889"/>
                  </a:cubicBezTo>
                  <a:cubicBezTo>
                    <a:pt x="1411" y="1889"/>
                    <a:pt x="1816" y="1467"/>
                    <a:pt x="1816" y="945"/>
                  </a:cubicBezTo>
                  <a:cubicBezTo>
                    <a:pt x="1816" y="424"/>
                    <a:pt x="1411" y="1"/>
                    <a:pt x="909" y="1"/>
                  </a:cubicBezTo>
                  <a:close/>
                </a:path>
              </a:pathLst>
            </a:custGeom>
            <a:solidFill>
              <a:srgbClr val="291D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0"/>
            <p:cNvSpPr/>
            <p:nvPr/>
          </p:nvSpPr>
          <p:spPr>
            <a:xfrm>
              <a:off x="3896725" y="634175"/>
              <a:ext cx="90900" cy="154500"/>
            </a:xfrm>
            <a:custGeom>
              <a:rect b="b" l="l" r="r" t="t"/>
              <a:pathLst>
                <a:path extrusionOk="0" h="6180" w="3636">
                  <a:moveTo>
                    <a:pt x="640" y="0"/>
                  </a:moveTo>
                  <a:cubicBezTo>
                    <a:pt x="350" y="0"/>
                    <a:pt x="114" y="780"/>
                    <a:pt x="139" y="2005"/>
                  </a:cubicBezTo>
                  <a:cubicBezTo>
                    <a:pt x="162" y="3076"/>
                    <a:pt x="0" y="6000"/>
                    <a:pt x="699" y="6158"/>
                  </a:cubicBezTo>
                  <a:cubicBezTo>
                    <a:pt x="759" y="6172"/>
                    <a:pt x="851" y="6179"/>
                    <a:pt x="966" y="6179"/>
                  </a:cubicBezTo>
                  <a:cubicBezTo>
                    <a:pt x="1522" y="6179"/>
                    <a:pt x="2604" y="6000"/>
                    <a:pt x="3130" y="5464"/>
                  </a:cubicBezTo>
                  <a:cubicBezTo>
                    <a:pt x="3635" y="4948"/>
                    <a:pt x="2964" y="3895"/>
                    <a:pt x="2269" y="2429"/>
                  </a:cubicBezTo>
                  <a:cubicBezTo>
                    <a:pt x="1496" y="798"/>
                    <a:pt x="1005" y="152"/>
                    <a:pt x="716" y="18"/>
                  </a:cubicBezTo>
                  <a:cubicBezTo>
                    <a:pt x="690" y="6"/>
                    <a:pt x="665" y="0"/>
                    <a:pt x="640" y="0"/>
                  </a:cubicBezTo>
                  <a:close/>
                </a:path>
              </a:pathLst>
            </a:custGeom>
            <a:solidFill>
              <a:srgbClr val="E0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0"/>
            <p:cNvSpPr/>
            <p:nvPr/>
          </p:nvSpPr>
          <p:spPr>
            <a:xfrm>
              <a:off x="3806075" y="811350"/>
              <a:ext cx="137525" cy="62775"/>
            </a:xfrm>
            <a:custGeom>
              <a:rect b="b" l="l" r="r" t="t"/>
              <a:pathLst>
                <a:path extrusionOk="0" h="2511" w="5501">
                  <a:moveTo>
                    <a:pt x="52" y="0"/>
                  </a:moveTo>
                  <a:cubicBezTo>
                    <a:pt x="21" y="0"/>
                    <a:pt x="0" y="14"/>
                    <a:pt x="11" y="54"/>
                  </a:cubicBezTo>
                  <a:cubicBezTo>
                    <a:pt x="496" y="1753"/>
                    <a:pt x="2045" y="2511"/>
                    <a:pt x="3461" y="2511"/>
                  </a:cubicBezTo>
                  <a:cubicBezTo>
                    <a:pt x="3930" y="2511"/>
                    <a:pt x="4386" y="2427"/>
                    <a:pt x="4782" y="2267"/>
                  </a:cubicBezTo>
                  <a:cubicBezTo>
                    <a:pt x="5408" y="2014"/>
                    <a:pt x="5501" y="1446"/>
                    <a:pt x="4956" y="1446"/>
                  </a:cubicBezTo>
                  <a:cubicBezTo>
                    <a:pt x="4895" y="1446"/>
                    <a:pt x="4827" y="1453"/>
                    <a:pt x="4751" y="1468"/>
                  </a:cubicBezTo>
                  <a:cubicBezTo>
                    <a:pt x="4317" y="1554"/>
                    <a:pt x="3914" y="1595"/>
                    <a:pt x="3539" y="1595"/>
                  </a:cubicBezTo>
                  <a:cubicBezTo>
                    <a:pt x="2113" y="1595"/>
                    <a:pt x="1083" y="1003"/>
                    <a:pt x="174" y="46"/>
                  </a:cubicBezTo>
                  <a:cubicBezTo>
                    <a:pt x="154" y="26"/>
                    <a:pt x="94" y="0"/>
                    <a:pt x="52" y="0"/>
                  </a:cubicBezTo>
                  <a:close/>
                </a:path>
              </a:pathLst>
            </a:custGeom>
            <a:solidFill>
              <a:srgbClr val="CC6D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0"/>
            <p:cNvSpPr/>
            <p:nvPr/>
          </p:nvSpPr>
          <p:spPr>
            <a:xfrm>
              <a:off x="3723900" y="554125"/>
              <a:ext cx="128300" cy="49225"/>
            </a:xfrm>
            <a:custGeom>
              <a:rect b="b" l="l" r="r" t="t"/>
              <a:pathLst>
                <a:path extrusionOk="0" h="1969" w="5132">
                  <a:moveTo>
                    <a:pt x="3813" y="1"/>
                  </a:moveTo>
                  <a:cubicBezTo>
                    <a:pt x="3471" y="1"/>
                    <a:pt x="3130" y="46"/>
                    <a:pt x="2887" y="82"/>
                  </a:cubicBezTo>
                  <a:cubicBezTo>
                    <a:pt x="1958" y="221"/>
                    <a:pt x="655" y="897"/>
                    <a:pt x="125" y="1688"/>
                  </a:cubicBezTo>
                  <a:cubicBezTo>
                    <a:pt x="1" y="1873"/>
                    <a:pt x="281" y="1969"/>
                    <a:pt x="455" y="1969"/>
                  </a:cubicBezTo>
                  <a:cubicBezTo>
                    <a:pt x="490" y="1969"/>
                    <a:pt x="520" y="1965"/>
                    <a:pt x="543" y="1957"/>
                  </a:cubicBezTo>
                  <a:cubicBezTo>
                    <a:pt x="1079" y="1770"/>
                    <a:pt x="1549" y="1379"/>
                    <a:pt x="2090" y="1228"/>
                  </a:cubicBezTo>
                  <a:cubicBezTo>
                    <a:pt x="2354" y="1154"/>
                    <a:pt x="2623" y="1128"/>
                    <a:pt x="2894" y="1128"/>
                  </a:cubicBezTo>
                  <a:cubicBezTo>
                    <a:pt x="3496" y="1128"/>
                    <a:pt x="4107" y="1256"/>
                    <a:pt x="4697" y="1272"/>
                  </a:cubicBezTo>
                  <a:cubicBezTo>
                    <a:pt x="4707" y="1273"/>
                    <a:pt x="4716" y="1273"/>
                    <a:pt x="4726" y="1273"/>
                  </a:cubicBezTo>
                  <a:cubicBezTo>
                    <a:pt x="4797" y="1273"/>
                    <a:pt x="4869" y="1266"/>
                    <a:pt x="4932" y="1234"/>
                  </a:cubicBezTo>
                  <a:cubicBezTo>
                    <a:pt x="5054" y="1173"/>
                    <a:pt x="5119" y="1030"/>
                    <a:pt x="5120" y="894"/>
                  </a:cubicBezTo>
                  <a:cubicBezTo>
                    <a:pt x="5132" y="169"/>
                    <a:pt x="4470" y="1"/>
                    <a:pt x="3813" y="1"/>
                  </a:cubicBezTo>
                  <a:close/>
                </a:path>
              </a:pathLst>
            </a:custGeom>
            <a:solidFill>
              <a:srgbClr val="432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0"/>
            <p:cNvSpPr/>
            <p:nvPr/>
          </p:nvSpPr>
          <p:spPr>
            <a:xfrm>
              <a:off x="3947875" y="529525"/>
              <a:ext cx="112025" cy="57375"/>
            </a:xfrm>
            <a:custGeom>
              <a:rect b="b" l="l" r="r" t="t"/>
              <a:pathLst>
                <a:path extrusionOk="0" h="2295" w="4481">
                  <a:moveTo>
                    <a:pt x="1098" y="0"/>
                  </a:moveTo>
                  <a:cubicBezTo>
                    <a:pt x="916" y="0"/>
                    <a:pt x="739" y="28"/>
                    <a:pt x="577" y="97"/>
                  </a:cubicBezTo>
                  <a:cubicBezTo>
                    <a:pt x="320" y="207"/>
                    <a:pt x="0" y="556"/>
                    <a:pt x="175" y="848"/>
                  </a:cubicBezTo>
                  <a:cubicBezTo>
                    <a:pt x="388" y="1210"/>
                    <a:pt x="1111" y="1250"/>
                    <a:pt x="1465" y="1290"/>
                  </a:cubicBezTo>
                  <a:cubicBezTo>
                    <a:pt x="2493" y="1406"/>
                    <a:pt x="3304" y="1793"/>
                    <a:pt x="4209" y="2261"/>
                  </a:cubicBezTo>
                  <a:cubicBezTo>
                    <a:pt x="4254" y="2284"/>
                    <a:pt x="4291" y="2295"/>
                    <a:pt x="4320" y="2295"/>
                  </a:cubicBezTo>
                  <a:cubicBezTo>
                    <a:pt x="4481" y="2295"/>
                    <a:pt x="4419" y="1988"/>
                    <a:pt x="4377" y="1872"/>
                  </a:cubicBezTo>
                  <a:cubicBezTo>
                    <a:pt x="4102" y="1105"/>
                    <a:pt x="3206" y="575"/>
                    <a:pt x="2459" y="317"/>
                  </a:cubicBezTo>
                  <a:cubicBezTo>
                    <a:pt x="2063" y="180"/>
                    <a:pt x="1562" y="0"/>
                    <a:pt x="1098" y="0"/>
                  </a:cubicBezTo>
                  <a:close/>
                </a:path>
              </a:pathLst>
            </a:custGeom>
            <a:solidFill>
              <a:srgbClr val="432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1" name="Google Shape;1461;p50"/>
          <p:cNvSpPr txBox="1"/>
          <p:nvPr>
            <p:ph idx="4294967295" type="subTitle"/>
          </p:nvPr>
        </p:nvSpPr>
        <p:spPr>
          <a:xfrm flipH="1">
            <a:off x="801850" y="1829250"/>
            <a:ext cx="27792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a:t>Expanding to analyse the </a:t>
            </a:r>
            <a:r>
              <a:rPr b="1" lang="en-GB">
                <a:latin typeface="Raleway"/>
                <a:ea typeface="Raleway"/>
                <a:cs typeface="Raleway"/>
                <a:sym typeface="Raleway"/>
              </a:rPr>
              <a:t>whole article</a:t>
            </a:r>
            <a:r>
              <a:rPr lang="en-GB"/>
              <a:t> </a:t>
            </a:r>
            <a:endParaRPr/>
          </a:p>
        </p:txBody>
      </p:sp>
      <p:sp>
        <p:nvSpPr>
          <p:cNvPr id="1462" name="Google Shape;1462;p50"/>
          <p:cNvSpPr txBox="1"/>
          <p:nvPr>
            <p:ph idx="4294967295" type="subTitle"/>
          </p:nvPr>
        </p:nvSpPr>
        <p:spPr>
          <a:xfrm flipH="1">
            <a:off x="5390900" y="3074125"/>
            <a:ext cx="3037200" cy="875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GB"/>
              <a:t>Analyzing the context of the </a:t>
            </a:r>
            <a:r>
              <a:rPr b="1" lang="en-GB">
                <a:latin typeface="Raleway"/>
                <a:ea typeface="Raleway"/>
                <a:cs typeface="Raleway"/>
                <a:sym typeface="Raleway"/>
              </a:rPr>
              <a:t>author</a:t>
            </a:r>
            <a:r>
              <a:rPr lang="en-GB"/>
              <a:t> </a:t>
            </a:r>
            <a:endParaRPr/>
          </a:p>
          <a:p>
            <a:pPr indent="0" lvl="0" marL="0" rtl="0" algn="l">
              <a:spcBef>
                <a:spcPts val="0"/>
              </a:spcBef>
              <a:spcAft>
                <a:spcPts val="16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51"/>
          <p:cNvSpPr txBox="1"/>
          <p:nvPr>
            <p:ph type="title"/>
          </p:nvPr>
        </p:nvSpPr>
        <p:spPr>
          <a:xfrm>
            <a:off x="-648721" y="344146"/>
            <a:ext cx="5056500" cy="84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INSIGHTS AND IMPROVEMENTS</a:t>
            </a:r>
            <a:endParaRPr/>
          </a:p>
        </p:txBody>
      </p:sp>
      <p:sp>
        <p:nvSpPr>
          <p:cNvPr id="1468" name="Google Shape;1468;p51"/>
          <p:cNvSpPr/>
          <p:nvPr/>
        </p:nvSpPr>
        <p:spPr>
          <a:xfrm>
            <a:off x="4705350" y="1428472"/>
            <a:ext cx="2362200" cy="15948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1"/>
          <p:cNvSpPr/>
          <p:nvPr/>
        </p:nvSpPr>
        <p:spPr>
          <a:xfrm>
            <a:off x="-495300" y="3008700"/>
            <a:ext cx="2209800" cy="15948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1"/>
          <p:cNvSpPr txBox="1"/>
          <p:nvPr>
            <p:ph idx="4294967295" type="ctrTitle"/>
          </p:nvPr>
        </p:nvSpPr>
        <p:spPr>
          <a:xfrm flipH="1">
            <a:off x="4474199" y="1522185"/>
            <a:ext cx="1560600" cy="577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GB" sz="2200"/>
              <a:t>FINDING</a:t>
            </a:r>
            <a:endParaRPr sz="2200"/>
          </a:p>
        </p:txBody>
      </p:sp>
      <p:sp>
        <p:nvSpPr>
          <p:cNvPr id="1471" name="Google Shape;1471;p51"/>
          <p:cNvSpPr txBox="1"/>
          <p:nvPr>
            <p:ph idx="4294967295" type="ctrTitle"/>
          </p:nvPr>
        </p:nvSpPr>
        <p:spPr>
          <a:xfrm flipH="1">
            <a:off x="4911900" y="1936975"/>
            <a:ext cx="11229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GB" sz="6000"/>
              <a:t>03</a:t>
            </a:r>
            <a:endParaRPr sz="6000"/>
          </a:p>
        </p:txBody>
      </p:sp>
      <p:sp>
        <p:nvSpPr>
          <p:cNvPr id="1472" name="Google Shape;1472;p51"/>
          <p:cNvSpPr txBox="1"/>
          <p:nvPr>
            <p:ph idx="4294967295" type="ctrTitle"/>
          </p:nvPr>
        </p:nvSpPr>
        <p:spPr>
          <a:xfrm>
            <a:off x="348990" y="3023274"/>
            <a:ext cx="15606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t>FINDING</a:t>
            </a:r>
            <a:endParaRPr sz="2200"/>
          </a:p>
        </p:txBody>
      </p:sp>
      <p:sp>
        <p:nvSpPr>
          <p:cNvPr id="1473" name="Google Shape;1473;p51"/>
          <p:cNvSpPr txBox="1"/>
          <p:nvPr>
            <p:ph idx="4294967295" type="ctrTitle"/>
          </p:nvPr>
        </p:nvSpPr>
        <p:spPr>
          <a:xfrm>
            <a:off x="155900" y="3449626"/>
            <a:ext cx="11229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GB" sz="6000"/>
              <a:t>04</a:t>
            </a:r>
            <a:endParaRPr sz="6000"/>
          </a:p>
        </p:txBody>
      </p:sp>
      <p:grpSp>
        <p:nvGrpSpPr>
          <p:cNvPr id="1474" name="Google Shape;1474;p51"/>
          <p:cNvGrpSpPr/>
          <p:nvPr/>
        </p:nvGrpSpPr>
        <p:grpSpPr>
          <a:xfrm>
            <a:off x="6285089" y="1641457"/>
            <a:ext cx="2392965" cy="3095670"/>
            <a:chOff x="5904089" y="1641457"/>
            <a:chExt cx="2392965" cy="3095670"/>
          </a:xfrm>
        </p:grpSpPr>
        <p:sp>
          <p:nvSpPr>
            <p:cNvPr id="1475" name="Google Shape;1475;p51"/>
            <p:cNvSpPr/>
            <p:nvPr/>
          </p:nvSpPr>
          <p:spPr>
            <a:xfrm>
              <a:off x="7896605" y="2791084"/>
              <a:ext cx="400448" cy="1946042"/>
            </a:xfrm>
            <a:custGeom>
              <a:rect b="b" l="l" r="r" t="t"/>
              <a:pathLst>
                <a:path extrusionOk="0" h="9234" w="1894">
                  <a:moveTo>
                    <a:pt x="1894" y="1"/>
                  </a:moveTo>
                  <a:lnTo>
                    <a:pt x="24" y="1088"/>
                  </a:lnTo>
                  <a:lnTo>
                    <a:pt x="1" y="9234"/>
                  </a:lnTo>
                  <a:lnTo>
                    <a:pt x="1894" y="8147"/>
                  </a:lnTo>
                  <a:lnTo>
                    <a:pt x="1894" y="1"/>
                  </a:lnTo>
                  <a:close/>
                </a:path>
              </a:pathLst>
            </a:custGeom>
            <a:solidFill>
              <a:srgbClr val="8E9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1"/>
            <p:cNvSpPr/>
            <p:nvPr/>
          </p:nvSpPr>
          <p:spPr>
            <a:xfrm>
              <a:off x="5904089" y="1641457"/>
              <a:ext cx="2392965" cy="1379132"/>
            </a:xfrm>
            <a:custGeom>
              <a:rect b="b" l="l" r="r" t="t"/>
              <a:pathLst>
                <a:path extrusionOk="0" h="6544" w="11318">
                  <a:moveTo>
                    <a:pt x="1871" y="1"/>
                  </a:moveTo>
                  <a:lnTo>
                    <a:pt x="0" y="1087"/>
                  </a:lnTo>
                  <a:lnTo>
                    <a:pt x="9448" y="6543"/>
                  </a:lnTo>
                  <a:lnTo>
                    <a:pt x="11318" y="5456"/>
                  </a:lnTo>
                  <a:lnTo>
                    <a:pt x="1871" y="1"/>
                  </a:lnTo>
                  <a:close/>
                </a:path>
              </a:pathLst>
            </a:custGeom>
            <a:solidFill>
              <a:srgbClr val="B1C5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1"/>
            <p:cNvSpPr/>
            <p:nvPr/>
          </p:nvSpPr>
          <p:spPr>
            <a:xfrm>
              <a:off x="5904089" y="1870328"/>
              <a:ext cx="1997802" cy="2866798"/>
            </a:xfrm>
            <a:custGeom>
              <a:rect b="b" l="l" r="r" t="t"/>
              <a:pathLst>
                <a:path extrusionOk="0" h="13603" w="9449">
                  <a:moveTo>
                    <a:pt x="0" y="1"/>
                  </a:moveTo>
                  <a:lnTo>
                    <a:pt x="0" y="8147"/>
                  </a:lnTo>
                  <a:lnTo>
                    <a:pt x="9425" y="13603"/>
                  </a:lnTo>
                  <a:lnTo>
                    <a:pt x="9448" y="5457"/>
                  </a:lnTo>
                  <a:lnTo>
                    <a:pt x="0" y="1"/>
                  </a:lnTo>
                  <a:close/>
                </a:path>
              </a:pathLst>
            </a:custGeom>
            <a:solidFill>
              <a:srgbClr val="A3B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1"/>
            <p:cNvSpPr/>
            <p:nvPr/>
          </p:nvSpPr>
          <p:spPr>
            <a:xfrm>
              <a:off x="6082536" y="2292034"/>
              <a:ext cx="317356" cy="395784"/>
            </a:xfrm>
            <a:custGeom>
              <a:rect b="b" l="l" r="r" t="t"/>
              <a:pathLst>
                <a:path extrusionOk="0" h="1878" w="1501">
                  <a:moveTo>
                    <a:pt x="98" y="0"/>
                  </a:moveTo>
                  <a:cubicBezTo>
                    <a:pt x="48" y="0"/>
                    <a:pt x="1" y="41"/>
                    <a:pt x="1" y="98"/>
                  </a:cubicBezTo>
                  <a:lnTo>
                    <a:pt x="1" y="957"/>
                  </a:lnTo>
                  <a:cubicBezTo>
                    <a:pt x="1" y="1035"/>
                    <a:pt x="42" y="1107"/>
                    <a:pt x="110" y="1146"/>
                  </a:cubicBezTo>
                  <a:lnTo>
                    <a:pt x="1354" y="1865"/>
                  </a:lnTo>
                  <a:cubicBezTo>
                    <a:pt x="1370" y="1874"/>
                    <a:pt x="1386" y="1878"/>
                    <a:pt x="1402" y="1878"/>
                  </a:cubicBezTo>
                  <a:cubicBezTo>
                    <a:pt x="1453" y="1878"/>
                    <a:pt x="1500" y="1836"/>
                    <a:pt x="1500" y="1779"/>
                  </a:cubicBezTo>
                  <a:lnTo>
                    <a:pt x="1500" y="922"/>
                  </a:lnTo>
                  <a:cubicBezTo>
                    <a:pt x="1500" y="843"/>
                    <a:pt x="1459" y="770"/>
                    <a:pt x="1391" y="731"/>
                  </a:cubicBezTo>
                  <a:lnTo>
                    <a:pt x="147" y="14"/>
                  </a:lnTo>
                  <a:cubicBezTo>
                    <a:pt x="131" y="4"/>
                    <a:pt x="115" y="0"/>
                    <a:pt x="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1"/>
            <p:cNvSpPr/>
            <p:nvPr/>
          </p:nvSpPr>
          <p:spPr>
            <a:xfrm>
              <a:off x="7306293" y="2900462"/>
              <a:ext cx="473392" cy="482823"/>
            </a:xfrm>
            <a:custGeom>
              <a:rect b="b" l="l" r="r" t="t"/>
              <a:pathLst>
                <a:path extrusionOk="0" h="2291" w="2239">
                  <a:moveTo>
                    <a:pt x="0" y="1"/>
                  </a:moveTo>
                  <a:lnTo>
                    <a:pt x="0" y="998"/>
                  </a:lnTo>
                  <a:lnTo>
                    <a:pt x="2238" y="2290"/>
                  </a:lnTo>
                  <a:lnTo>
                    <a:pt x="2238" y="1318"/>
                  </a:lnTo>
                  <a:cubicBezTo>
                    <a:pt x="2237" y="1302"/>
                    <a:pt x="2229" y="1288"/>
                    <a:pt x="2217" y="1281"/>
                  </a:cubicBez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1"/>
            <p:cNvSpPr/>
            <p:nvPr/>
          </p:nvSpPr>
          <p:spPr>
            <a:xfrm>
              <a:off x="7665512" y="2571064"/>
              <a:ext cx="474026" cy="358481"/>
            </a:xfrm>
            <a:custGeom>
              <a:rect b="b" l="l" r="r" t="t"/>
              <a:pathLst>
                <a:path extrusionOk="0" h="1701" w="2242">
                  <a:moveTo>
                    <a:pt x="1117" y="0"/>
                  </a:moveTo>
                  <a:cubicBezTo>
                    <a:pt x="832" y="0"/>
                    <a:pt x="547" y="63"/>
                    <a:pt x="330" y="189"/>
                  </a:cubicBezTo>
                  <a:cubicBezTo>
                    <a:pt x="115" y="315"/>
                    <a:pt x="8" y="479"/>
                    <a:pt x="8" y="644"/>
                  </a:cubicBezTo>
                  <a:lnTo>
                    <a:pt x="8" y="642"/>
                  </a:lnTo>
                  <a:lnTo>
                    <a:pt x="0" y="1052"/>
                  </a:lnTo>
                  <a:cubicBezTo>
                    <a:pt x="0" y="1218"/>
                    <a:pt x="109" y="1384"/>
                    <a:pt x="329" y="1512"/>
                  </a:cubicBezTo>
                  <a:cubicBezTo>
                    <a:pt x="547" y="1638"/>
                    <a:pt x="832" y="1701"/>
                    <a:pt x="1117" y="1701"/>
                  </a:cubicBezTo>
                  <a:cubicBezTo>
                    <a:pt x="1402" y="1701"/>
                    <a:pt x="1687" y="1638"/>
                    <a:pt x="1904" y="1512"/>
                  </a:cubicBezTo>
                  <a:cubicBezTo>
                    <a:pt x="2120" y="1386"/>
                    <a:pt x="2228" y="1223"/>
                    <a:pt x="2228" y="1059"/>
                  </a:cubicBezTo>
                  <a:cubicBezTo>
                    <a:pt x="2229" y="1059"/>
                    <a:pt x="2234" y="664"/>
                    <a:pt x="2234" y="664"/>
                  </a:cubicBezTo>
                  <a:cubicBezTo>
                    <a:pt x="2234" y="664"/>
                    <a:pt x="2234" y="664"/>
                    <a:pt x="2234" y="664"/>
                  </a:cubicBezTo>
                  <a:cubicBezTo>
                    <a:pt x="2242" y="492"/>
                    <a:pt x="2131" y="320"/>
                    <a:pt x="1905" y="189"/>
                  </a:cubicBezTo>
                  <a:cubicBezTo>
                    <a:pt x="1687" y="63"/>
                    <a:pt x="1402" y="0"/>
                    <a:pt x="11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1"/>
            <p:cNvSpPr/>
            <p:nvPr/>
          </p:nvSpPr>
          <p:spPr>
            <a:xfrm>
              <a:off x="7643735" y="2571064"/>
              <a:ext cx="517581" cy="272075"/>
            </a:xfrm>
            <a:custGeom>
              <a:rect b="b" l="l" r="r" t="t"/>
              <a:pathLst>
                <a:path extrusionOk="0" h="1291" w="2448">
                  <a:moveTo>
                    <a:pt x="1220" y="0"/>
                  </a:moveTo>
                  <a:cubicBezTo>
                    <a:pt x="935" y="0"/>
                    <a:pt x="650" y="63"/>
                    <a:pt x="433" y="189"/>
                  </a:cubicBezTo>
                  <a:cubicBezTo>
                    <a:pt x="0" y="441"/>
                    <a:pt x="3" y="850"/>
                    <a:pt x="440" y="1102"/>
                  </a:cubicBezTo>
                  <a:cubicBezTo>
                    <a:pt x="657" y="1228"/>
                    <a:pt x="942" y="1291"/>
                    <a:pt x="1227" y="1291"/>
                  </a:cubicBezTo>
                  <a:cubicBezTo>
                    <a:pt x="1512" y="1291"/>
                    <a:pt x="1797" y="1228"/>
                    <a:pt x="2014" y="1102"/>
                  </a:cubicBezTo>
                  <a:cubicBezTo>
                    <a:pt x="2447" y="850"/>
                    <a:pt x="2444" y="441"/>
                    <a:pt x="2008" y="189"/>
                  </a:cubicBezTo>
                  <a:cubicBezTo>
                    <a:pt x="1790" y="63"/>
                    <a:pt x="1505" y="0"/>
                    <a:pt x="12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1"/>
            <p:cNvSpPr/>
            <p:nvPr/>
          </p:nvSpPr>
          <p:spPr>
            <a:xfrm>
              <a:off x="7395939" y="2441665"/>
              <a:ext cx="293676" cy="222549"/>
            </a:xfrm>
            <a:custGeom>
              <a:rect b="b" l="l" r="r" t="t"/>
              <a:pathLst>
                <a:path extrusionOk="0" h="1056" w="1389">
                  <a:moveTo>
                    <a:pt x="692" y="0"/>
                  </a:moveTo>
                  <a:cubicBezTo>
                    <a:pt x="515" y="0"/>
                    <a:pt x="339" y="40"/>
                    <a:pt x="204" y="118"/>
                  </a:cubicBezTo>
                  <a:cubicBezTo>
                    <a:pt x="69" y="196"/>
                    <a:pt x="3" y="298"/>
                    <a:pt x="3" y="401"/>
                  </a:cubicBezTo>
                  <a:lnTo>
                    <a:pt x="0" y="654"/>
                  </a:lnTo>
                  <a:cubicBezTo>
                    <a:pt x="0" y="757"/>
                    <a:pt x="68" y="860"/>
                    <a:pt x="203" y="938"/>
                  </a:cubicBezTo>
                  <a:cubicBezTo>
                    <a:pt x="339" y="1017"/>
                    <a:pt x="516" y="1056"/>
                    <a:pt x="693" y="1056"/>
                  </a:cubicBezTo>
                  <a:cubicBezTo>
                    <a:pt x="869" y="1056"/>
                    <a:pt x="1045" y="1017"/>
                    <a:pt x="1180" y="938"/>
                  </a:cubicBezTo>
                  <a:cubicBezTo>
                    <a:pt x="1315" y="861"/>
                    <a:pt x="1381" y="760"/>
                    <a:pt x="1381" y="659"/>
                  </a:cubicBezTo>
                  <a:cubicBezTo>
                    <a:pt x="1381" y="657"/>
                    <a:pt x="1386" y="413"/>
                    <a:pt x="1386" y="413"/>
                  </a:cubicBezTo>
                  <a:cubicBezTo>
                    <a:pt x="1386" y="413"/>
                    <a:pt x="1386" y="413"/>
                    <a:pt x="1386" y="413"/>
                  </a:cubicBezTo>
                  <a:cubicBezTo>
                    <a:pt x="1389" y="305"/>
                    <a:pt x="1321" y="199"/>
                    <a:pt x="1181" y="118"/>
                  </a:cubicBezTo>
                  <a:cubicBezTo>
                    <a:pt x="1046" y="40"/>
                    <a:pt x="869" y="0"/>
                    <a:pt x="6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1"/>
            <p:cNvSpPr/>
            <p:nvPr/>
          </p:nvSpPr>
          <p:spPr>
            <a:xfrm>
              <a:off x="7382196" y="2441665"/>
              <a:ext cx="321162" cy="168809"/>
            </a:xfrm>
            <a:custGeom>
              <a:rect b="b" l="l" r="r" t="t"/>
              <a:pathLst>
                <a:path extrusionOk="0" h="801" w="1519">
                  <a:moveTo>
                    <a:pt x="757" y="0"/>
                  </a:moveTo>
                  <a:cubicBezTo>
                    <a:pt x="580" y="0"/>
                    <a:pt x="404" y="40"/>
                    <a:pt x="269" y="118"/>
                  </a:cubicBezTo>
                  <a:cubicBezTo>
                    <a:pt x="1" y="275"/>
                    <a:pt x="2" y="528"/>
                    <a:pt x="272" y="683"/>
                  </a:cubicBezTo>
                  <a:cubicBezTo>
                    <a:pt x="408" y="762"/>
                    <a:pt x="585" y="801"/>
                    <a:pt x="762" y="801"/>
                  </a:cubicBezTo>
                  <a:cubicBezTo>
                    <a:pt x="938" y="801"/>
                    <a:pt x="1115" y="762"/>
                    <a:pt x="1250" y="683"/>
                  </a:cubicBezTo>
                  <a:cubicBezTo>
                    <a:pt x="1518" y="528"/>
                    <a:pt x="1517" y="275"/>
                    <a:pt x="1246" y="118"/>
                  </a:cubicBezTo>
                  <a:cubicBezTo>
                    <a:pt x="1111" y="40"/>
                    <a:pt x="934" y="0"/>
                    <a:pt x="7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1"/>
            <p:cNvSpPr/>
            <p:nvPr/>
          </p:nvSpPr>
          <p:spPr>
            <a:xfrm>
              <a:off x="6170913" y="2653045"/>
              <a:ext cx="1190351" cy="1498415"/>
            </a:xfrm>
            <a:custGeom>
              <a:rect b="b" l="l" r="r" t="t"/>
              <a:pathLst>
                <a:path extrusionOk="0" h="7110" w="5630">
                  <a:moveTo>
                    <a:pt x="1956" y="0"/>
                  </a:moveTo>
                  <a:cubicBezTo>
                    <a:pt x="1708" y="0"/>
                    <a:pt x="1483" y="59"/>
                    <a:pt x="1290" y="172"/>
                  </a:cubicBezTo>
                  <a:lnTo>
                    <a:pt x="1" y="925"/>
                  </a:lnTo>
                  <a:cubicBezTo>
                    <a:pt x="194" y="812"/>
                    <a:pt x="419" y="753"/>
                    <a:pt x="667" y="753"/>
                  </a:cubicBezTo>
                  <a:cubicBezTo>
                    <a:pt x="1010" y="753"/>
                    <a:pt x="1397" y="865"/>
                    <a:pt x="1806" y="1101"/>
                  </a:cubicBezTo>
                  <a:cubicBezTo>
                    <a:pt x="3209" y="1911"/>
                    <a:pt x="4341" y="3871"/>
                    <a:pt x="4336" y="5483"/>
                  </a:cubicBezTo>
                  <a:cubicBezTo>
                    <a:pt x="4333" y="6279"/>
                    <a:pt x="4052" y="6842"/>
                    <a:pt x="3600" y="7107"/>
                  </a:cubicBezTo>
                  <a:lnTo>
                    <a:pt x="3600" y="7107"/>
                  </a:lnTo>
                  <a:lnTo>
                    <a:pt x="4885" y="6357"/>
                  </a:lnTo>
                  <a:cubicBezTo>
                    <a:pt x="5339" y="6093"/>
                    <a:pt x="5622" y="5530"/>
                    <a:pt x="5625" y="4730"/>
                  </a:cubicBezTo>
                  <a:cubicBezTo>
                    <a:pt x="5630" y="3120"/>
                    <a:pt x="4497" y="1158"/>
                    <a:pt x="3095" y="348"/>
                  </a:cubicBezTo>
                  <a:cubicBezTo>
                    <a:pt x="2686" y="112"/>
                    <a:pt x="2299" y="0"/>
                    <a:pt x="1956" y="0"/>
                  </a:cubicBezTo>
                  <a:close/>
                  <a:moveTo>
                    <a:pt x="3600" y="7107"/>
                  </a:moveTo>
                  <a:lnTo>
                    <a:pt x="3596" y="7110"/>
                  </a:lnTo>
                  <a:cubicBezTo>
                    <a:pt x="3597" y="7109"/>
                    <a:pt x="3599" y="7108"/>
                    <a:pt x="3600" y="7107"/>
                  </a:cubicBezTo>
                  <a:close/>
                </a:path>
              </a:pathLst>
            </a:custGeom>
            <a:solidFill>
              <a:srgbClr val="769F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1"/>
            <p:cNvSpPr/>
            <p:nvPr/>
          </p:nvSpPr>
          <p:spPr>
            <a:xfrm>
              <a:off x="6013398" y="2811527"/>
              <a:ext cx="1075333" cy="1376181"/>
            </a:xfrm>
            <a:custGeom>
              <a:rect b="b" l="l" r="r" t="t"/>
              <a:pathLst>
                <a:path extrusionOk="0" h="6530" w="5086">
                  <a:moveTo>
                    <a:pt x="1413" y="1"/>
                  </a:moveTo>
                  <a:cubicBezTo>
                    <a:pt x="581" y="1"/>
                    <a:pt x="9" y="660"/>
                    <a:pt x="5" y="1799"/>
                  </a:cubicBezTo>
                  <a:cubicBezTo>
                    <a:pt x="1" y="3409"/>
                    <a:pt x="1135" y="5371"/>
                    <a:pt x="2536" y="6181"/>
                  </a:cubicBezTo>
                  <a:cubicBezTo>
                    <a:pt x="2945" y="6417"/>
                    <a:pt x="3331" y="6529"/>
                    <a:pt x="3674" y="6529"/>
                  </a:cubicBezTo>
                  <a:cubicBezTo>
                    <a:pt x="4505" y="6529"/>
                    <a:pt x="5078" y="5871"/>
                    <a:pt x="5081" y="4731"/>
                  </a:cubicBezTo>
                  <a:cubicBezTo>
                    <a:pt x="5086" y="3119"/>
                    <a:pt x="3954" y="1159"/>
                    <a:pt x="2552" y="349"/>
                  </a:cubicBezTo>
                  <a:cubicBezTo>
                    <a:pt x="2143" y="113"/>
                    <a:pt x="1756" y="1"/>
                    <a:pt x="1413" y="1"/>
                  </a:cubicBezTo>
                  <a:close/>
                </a:path>
              </a:pathLst>
            </a:custGeom>
            <a:solidFill>
              <a:srgbClr val="88B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1"/>
            <p:cNvSpPr/>
            <p:nvPr/>
          </p:nvSpPr>
          <p:spPr>
            <a:xfrm>
              <a:off x="6153999" y="2990873"/>
              <a:ext cx="794554" cy="1017700"/>
            </a:xfrm>
            <a:custGeom>
              <a:rect b="b" l="l" r="r" t="t"/>
              <a:pathLst>
                <a:path extrusionOk="0" h="4829" w="3758">
                  <a:moveTo>
                    <a:pt x="1042" y="0"/>
                  </a:moveTo>
                  <a:cubicBezTo>
                    <a:pt x="427" y="0"/>
                    <a:pt x="5" y="487"/>
                    <a:pt x="2" y="1331"/>
                  </a:cubicBezTo>
                  <a:cubicBezTo>
                    <a:pt x="1" y="2522"/>
                    <a:pt x="837" y="3972"/>
                    <a:pt x="1874" y="4571"/>
                  </a:cubicBezTo>
                  <a:cubicBezTo>
                    <a:pt x="2176" y="4745"/>
                    <a:pt x="2462" y="4828"/>
                    <a:pt x="2716" y="4828"/>
                  </a:cubicBezTo>
                  <a:cubicBezTo>
                    <a:pt x="3331" y="4828"/>
                    <a:pt x="3753" y="4341"/>
                    <a:pt x="3756" y="3497"/>
                  </a:cubicBezTo>
                  <a:cubicBezTo>
                    <a:pt x="3757" y="2307"/>
                    <a:pt x="2921" y="856"/>
                    <a:pt x="1884" y="257"/>
                  </a:cubicBezTo>
                  <a:cubicBezTo>
                    <a:pt x="1582" y="83"/>
                    <a:pt x="1296" y="0"/>
                    <a:pt x="10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1"/>
            <p:cNvSpPr/>
            <p:nvPr/>
          </p:nvSpPr>
          <p:spPr>
            <a:xfrm>
              <a:off x="6449578" y="3370008"/>
              <a:ext cx="202973" cy="259430"/>
            </a:xfrm>
            <a:custGeom>
              <a:rect b="b" l="l" r="r" t="t"/>
              <a:pathLst>
                <a:path extrusionOk="0" h="1231" w="960">
                  <a:moveTo>
                    <a:pt x="267" y="0"/>
                  </a:moveTo>
                  <a:cubicBezTo>
                    <a:pt x="111" y="0"/>
                    <a:pt x="4" y="124"/>
                    <a:pt x="2" y="339"/>
                  </a:cubicBezTo>
                  <a:cubicBezTo>
                    <a:pt x="1" y="643"/>
                    <a:pt x="214" y="1013"/>
                    <a:pt x="479" y="1165"/>
                  </a:cubicBezTo>
                  <a:cubicBezTo>
                    <a:pt x="556" y="1209"/>
                    <a:pt x="628" y="1230"/>
                    <a:pt x="693" y="1230"/>
                  </a:cubicBezTo>
                  <a:cubicBezTo>
                    <a:pt x="850" y="1230"/>
                    <a:pt x="958" y="1106"/>
                    <a:pt x="960" y="892"/>
                  </a:cubicBezTo>
                  <a:cubicBezTo>
                    <a:pt x="960" y="587"/>
                    <a:pt x="746" y="217"/>
                    <a:pt x="482" y="67"/>
                  </a:cubicBezTo>
                  <a:cubicBezTo>
                    <a:pt x="404" y="22"/>
                    <a:pt x="331" y="0"/>
                    <a:pt x="2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1"/>
            <p:cNvSpPr/>
            <p:nvPr/>
          </p:nvSpPr>
          <p:spPr>
            <a:xfrm>
              <a:off x="7709912" y="2706574"/>
              <a:ext cx="195784" cy="94415"/>
            </a:xfrm>
            <a:custGeom>
              <a:rect b="b" l="l" r="r" t="t"/>
              <a:pathLst>
                <a:path extrusionOk="0" h="448" w="926">
                  <a:moveTo>
                    <a:pt x="841" y="1"/>
                  </a:moveTo>
                  <a:cubicBezTo>
                    <a:pt x="833" y="1"/>
                    <a:pt x="824" y="3"/>
                    <a:pt x="815" y="7"/>
                  </a:cubicBezTo>
                  <a:lnTo>
                    <a:pt x="24" y="356"/>
                  </a:lnTo>
                  <a:cubicBezTo>
                    <a:pt x="14" y="359"/>
                    <a:pt x="7" y="366"/>
                    <a:pt x="1" y="374"/>
                  </a:cubicBezTo>
                  <a:cubicBezTo>
                    <a:pt x="34" y="400"/>
                    <a:pt x="70" y="425"/>
                    <a:pt x="107" y="448"/>
                  </a:cubicBezTo>
                  <a:lnTo>
                    <a:pt x="862" y="114"/>
                  </a:lnTo>
                  <a:cubicBezTo>
                    <a:pt x="925" y="86"/>
                    <a:pt x="897" y="1"/>
                    <a:pt x="841" y="1"/>
                  </a:cubicBezTo>
                  <a:close/>
                </a:path>
              </a:pathLst>
            </a:custGeom>
            <a:solidFill>
              <a:srgbClr val="605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9" name="Google Shape;1489;p51"/>
          <p:cNvSpPr txBox="1"/>
          <p:nvPr>
            <p:ph idx="4294967295" type="subTitle"/>
          </p:nvPr>
        </p:nvSpPr>
        <p:spPr>
          <a:xfrm flipH="1">
            <a:off x="1431198" y="3368400"/>
            <a:ext cx="2796300" cy="875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Using more extensive </a:t>
            </a:r>
            <a:r>
              <a:rPr lang="en-GB"/>
              <a:t>language</a:t>
            </a:r>
            <a:r>
              <a:rPr lang="en-GB"/>
              <a:t> data sets with various </a:t>
            </a:r>
            <a:r>
              <a:rPr b="1" lang="en-GB">
                <a:latin typeface="Raleway"/>
                <a:ea typeface="Raleway"/>
                <a:cs typeface="Raleway"/>
                <a:sym typeface="Raleway"/>
              </a:rPr>
              <a:t>tones </a:t>
            </a:r>
            <a:r>
              <a:rPr lang="en-GB"/>
              <a:t>and</a:t>
            </a:r>
            <a:r>
              <a:rPr b="1" lang="en-GB">
                <a:latin typeface="Raleway"/>
                <a:ea typeface="Raleway"/>
                <a:cs typeface="Raleway"/>
                <a:sym typeface="Raleway"/>
              </a:rPr>
              <a:t> styles</a:t>
            </a:r>
            <a:endParaRPr b="1">
              <a:latin typeface="Raleway"/>
              <a:ea typeface="Raleway"/>
              <a:cs typeface="Raleway"/>
              <a:sym typeface="Raleway"/>
            </a:endParaRPr>
          </a:p>
        </p:txBody>
      </p:sp>
      <p:sp>
        <p:nvSpPr>
          <p:cNvPr id="1490" name="Google Shape;1490;p51"/>
          <p:cNvSpPr txBox="1"/>
          <p:nvPr>
            <p:ph idx="4294967295" type="subTitle"/>
          </p:nvPr>
        </p:nvSpPr>
        <p:spPr>
          <a:xfrm flipH="1">
            <a:off x="1985800" y="1641450"/>
            <a:ext cx="3037200" cy="8754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GB"/>
              <a:t>Using a more global dataset - </a:t>
            </a:r>
            <a:r>
              <a:rPr b="1" lang="en-GB">
                <a:latin typeface="Raleway"/>
                <a:ea typeface="Raleway"/>
                <a:cs typeface="Raleway"/>
                <a:sym typeface="Raleway"/>
              </a:rPr>
              <a:t>source</a:t>
            </a:r>
            <a:r>
              <a:rPr lang="en-GB"/>
              <a:t> and </a:t>
            </a:r>
            <a:r>
              <a:rPr b="1" lang="en-GB">
                <a:latin typeface="Raleway"/>
                <a:ea typeface="Raleway"/>
                <a:cs typeface="Raleway"/>
                <a:sym typeface="Raleway"/>
              </a:rPr>
              <a:t>time frame</a:t>
            </a:r>
            <a:r>
              <a:rPr lang="en-GB"/>
              <a:t> of data</a:t>
            </a:r>
            <a:endParaRPr/>
          </a:p>
          <a:p>
            <a:pPr indent="0" lvl="0" marL="0" rtl="0" algn="r">
              <a:spcBef>
                <a:spcPts val="0"/>
              </a:spcBef>
              <a:spcAft>
                <a:spcPts val="16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grpSp>
        <p:nvGrpSpPr>
          <p:cNvPr id="1495" name="Google Shape;1495;p52"/>
          <p:cNvGrpSpPr/>
          <p:nvPr/>
        </p:nvGrpSpPr>
        <p:grpSpPr>
          <a:xfrm flipH="1">
            <a:off x="4604176" y="271819"/>
            <a:ext cx="4067100" cy="3071531"/>
            <a:chOff x="517901" y="-109181"/>
            <a:chExt cx="4067100" cy="3071531"/>
          </a:xfrm>
        </p:grpSpPr>
        <p:sp>
          <p:nvSpPr>
            <p:cNvPr id="1496" name="Google Shape;1496;p52"/>
            <p:cNvSpPr/>
            <p:nvPr/>
          </p:nvSpPr>
          <p:spPr>
            <a:xfrm>
              <a:off x="517901" y="-109181"/>
              <a:ext cx="4067100" cy="27564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2"/>
            <p:cNvSpPr/>
            <p:nvPr/>
          </p:nvSpPr>
          <p:spPr>
            <a:xfrm rot="10800000">
              <a:off x="2599025" y="2592150"/>
              <a:ext cx="597000" cy="370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8" name="Google Shape;1498;p52"/>
          <p:cNvSpPr txBox="1"/>
          <p:nvPr>
            <p:ph type="title"/>
          </p:nvPr>
        </p:nvSpPr>
        <p:spPr>
          <a:xfrm>
            <a:off x="4615125" y="867075"/>
            <a:ext cx="40452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THANK</a:t>
            </a:r>
            <a:endParaRPr/>
          </a:p>
          <a:p>
            <a:pPr indent="0" lvl="0" marL="0" rtl="0" algn="ctr">
              <a:spcBef>
                <a:spcPts val="0"/>
              </a:spcBef>
              <a:spcAft>
                <a:spcPts val="0"/>
              </a:spcAft>
              <a:buNone/>
            </a:pPr>
            <a:r>
              <a:rPr lang="en-GB"/>
              <a:t>YOU</a:t>
            </a:r>
            <a:endParaRPr/>
          </a:p>
        </p:txBody>
      </p:sp>
      <p:sp>
        <p:nvSpPr>
          <p:cNvPr id="1499" name="Google Shape;1499;p52"/>
          <p:cNvSpPr txBox="1"/>
          <p:nvPr/>
        </p:nvSpPr>
        <p:spPr>
          <a:xfrm>
            <a:off x="615500" y="1701550"/>
            <a:ext cx="1648800" cy="46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GB" sz="1000">
                <a:solidFill>
                  <a:schemeClr val="dk1"/>
                </a:solidFill>
                <a:latin typeface="Raleway Thin"/>
                <a:ea typeface="Raleway Thin"/>
                <a:cs typeface="Raleway Thin"/>
                <a:sym typeface="Raleway Thin"/>
              </a:rPr>
              <a:t>Please keep this slide for attribution.</a:t>
            </a:r>
            <a:endParaRPr sz="1000">
              <a:solidFill>
                <a:schemeClr val="dk1"/>
              </a:solidFill>
              <a:latin typeface="Raleway Thin"/>
              <a:ea typeface="Raleway Thin"/>
              <a:cs typeface="Raleway Thin"/>
              <a:sym typeface="Raleway Thin"/>
            </a:endParaRPr>
          </a:p>
        </p:txBody>
      </p:sp>
      <p:grpSp>
        <p:nvGrpSpPr>
          <p:cNvPr id="1500" name="Google Shape;1500;p52"/>
          <p:cNvGrpSpPr/>
          <p:nvPr/>
        </p:nvGrpSpPr>
        <p:grpSpPr>
          <a:xfrm rot="395289">
            <a:off x="68649" y="134622"/>
            <a:ext cx="2844653" cy="3596749"/>
            <a:chOff x="1464525" y="2661900"/>
            <a:chExt cx="720150" cy="951725"/>
          </a:xfrm>
        </p:grpSpPr>
        <p:sp>
          <p:nvSpPr>
            <p:cNvPr id="1501" name="Google Shape;1501;p52"/>
            <p:cNvSpPr/>
            <p:nvPr/>
          </p:nvSpPr>
          <p:spPr>
            <a:xfrm>
              <a:off x="1544550" y="3319900"/>
              <a:ext cx="558350" cy="293725"/>
            </a:xfrm>
            <a:custGeom>
              <a:rect b="b" l="l" r="r" t="t"/>
              <a:pathLst>
                <a:path extrusionOk="0" h="11749" w="22334">
                  <a:moveTo>
                    <a:pt x="11166" y="1"/>
                  </a:moveTo>
                  <a:cubicBezTo>
                    <a:pt x="8563" y="1"/>
                    <a:pt x="5960" y="574"/>
                    <a:pt x="3974" y="1722"/>
                  </a:cubicBezTo>
                  <a:cubicBezTo>
                    <a:pt x="0" y="4014"/>
                    <a:pt x="0" y="7734"/>
                    <a:pt x="3974" y="10028"/>
                  </a:cubicBezTo>
                  <a:cubicBezTo>
                    <a:pt x="5960" y="11175"/>
                    <a:pt x="8563" y="11748"/>
                    <a:pt x="11167" y="11748"/>
                  </a:cubicBezTo>
                  <a:cubicBezTo>
                    <a:pt x="13771" y="11748"/>
                    <a:pt x="16374" y="11175"/>
                    <a:pt x="18360" y="10028"/>
                  </a:cubicBezTo>
                  <a:cubicBezTo>
                    <a:pt x="22334" y="7734"/>
                    <a:pt x="22334" y="4015"/>
                    <a:pt x="18360" y="1722"/>
                  </a:cubicBezTo>
                  <a:cubicBezTo>
                    <a:pt x="16374" y="574"/>
                    <a:pt x="13770" y="1"/>
                    <a:pt x="11166" y="1"/>
                  </a:cubicBezTo>
                  <a:close/>
                </a:path>
              </a:pathLst>
            </a:custGeom>
            <a:solidFill>
              <a:srgbClr val="C1C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2"/>
            <p:cNvSpPr/>
            <p:nvPr/>
          </p:nvSpPr>
          <p:spPr>
            <a:xfrm>
              <a:off x="2038900" y="3091075"/>
              <a:ext cx="145775" cy="92175"/>
            </a:xfrm>
            <a:custGeom>
              <a:rect b="b" l="l" r="r" t="t"/>
              <a:pathLst>
                <a:path extrusionOk="0" h="3687" w="5831">
                  <a:moveTo>
                    <a:pt x="511" y="0"/>
                  </a:moveTo>
                  <a:cubicBezTo>
                    <a:pt x="356" y="0"/>
                    <a:pt x="206" y="81"/>
                    <a:pt x="124" y="224"/>
                  </a:cubicBezTo>
                  <a:cubicBezTo>
                    <a:pt x="0" y="437"/>
                    <a:pt x="74" y="710"/>
                    <a:pt x="288" y="833"/>
                  </a:cubicBezTo>
                  <a:lnTo>
                    <a:pt x="5125" y="3626"/>
                  </a:lnTo>
                  <a:cubicBezTo>
                    <a:pt x="5193" y="3665"/>
                    <a:pt x="5269" y="3685"/>
                    <a:pt x="5347" y="3687"/>
                  </a:cubicBezTo>
                  <a:cubicBezTo>
                    <a:pt x="5548" y="3687"/>
                    <a:pt x="5726" y="3550"/>
                    <a:pt x="5779" y="3355"/>
                  </a:cubicBezTo>
                  <a:cubicBezTo>
                    <a:pt x="5831" y="3161"/>
                    <a:pt x="5745" y="2954"/>
                    <a:pt x="5571" y="2853"/>
                  </a:cubicBezTo>
                  <a:lnTo>
                    <a:pt x="734" y="61"/>
                  </a:lnTo>
                  <a:cubicBezTo>
                    <a:pt x="664" y="20"/>
                    <a:pt x="587" y="0"/>
                    <a:pt x="511" y="0"/>
                  </a:cubicBezTo>
                  <a:close/>
                </a:path>
              </a:pathLst>
            </a:custGeom>
            <a:solidFill>
              <a:srgbClr val="FDB7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2"/>
            <p:cNvSpPr/>
            <p:nvPr/>
          </p:nvSpPr>
          <p:spPr>
            <a:xfrm>
              <a:off x="1464525" y="2761100"/>
              <a:ext cx="145775" cy="90525"/>
            </a:xfrm>
            <a:custGeom>
              <a:rect b="b" l="l" r="r" t="t"/>
              <a:pathLst>
                <a:path extrusionOk="0" h="3621" w="5831">
                  <a:moveTo>
                    <a:pt x="511" y="1"/>
                  </a:moveTo>
                  <a:cubicBezTo>
                    <a:pt x="354" y="1"/>
                    <a:pt x="203" y="83"/>
                    <a:pt x="121" y="228"/>
                  </a:cubicBezTo>
                  <a:cubicBezTo>
                    <a:pt x="0" y="443"/>
                    <a:pt x="76" y="715"/>
                    <a:pt x="291" y="836"/>
                  </a:cubicBezTo>
                  <a:lnTo>
                    <a:pt x="5128" y="3563"/>
                  </a:lnTo>
                  <a:cubicBezTo>
                    <a:pt x="5195" y="3601"/>
                    <a:pt x="5270" y="3620"/>
                    <a:pt x="5347" y="3620"/>
                  </a:cubicBezTo>
                  <a:cubicBezTo>
                    <a:pt x="5549" y="3620"/>
                    <a:pt x="5727" y="3484"/>
                    <a:pt x="5779" y="3287"/>
                  </a:cubicBezTo>
                  <a:cubicBezTo>
                    <a:pt x="5831" y="3090"/>
                    <a:pt x="5743" y="2884"/>
                    <a:pt x="5566" y="2785"/>
                  </a:cubicBezTo>
                  <a:lnTo>
                    <a:pt x="729" y="58"/>
                  </a:lnTo>
                  <a:cubicBezTo>
                    <a:pt x="660" y="19"/>
                    <a:pt x="585" y="1"/>
                    <a:pt x="511" y="1"/>
                  </a:cubicBezTo>
                  <a:close/>
                </a:path>
              </a:pathLst>
            </a:custGeom>
            <a:solidFill>
              <a:srgbClr val="FDB7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2"/>
            <p:cNvSpPr/>
            <p:nvPr/>
          </p:nvSpPr>
          <p:spPr>
            <a:xfrm>
              <a:off x="1588550" y="3298125"/>
              <a:ext cx="470300" cy="271525"/>
            </a:xfrm>
            <a:custGeom>
              <a:rect b="b" l="l" r="r" t="t"/>
              <a:pathLst>
                <a:path extrusionOk="0" h="10861" w="18812">
                  <a:moveTo>
                    <a:pt x="9407" y="0"/>
                  </a:moveTo>
                  <a:cubicBezTo>
                    <a:pt x="7000" y="0"/>
                    <a:pt x="4593" y="530"/>
                    <a:pt x="2756" y="1591"/>
                  </a:cubicBezTo>
                  <a:cubicBezTo>
                    <a:pt x="1540" y="2292"/>
                    <a:pt x="730" y="3139"/>
                    <a:pt x="318" y="4034"/>
                  </a:cubicBezTo>
                  <a:lnTo>
                    <a:pt x="1" y="4034"/>
                  </a:lnTo>
                  <a:lnTo>
                    <a:pt x="1" y="5430"/>
                  </a:lnTo>
                  <a:cubicBezTo>
                    <a:pt x="1" y="6821"/>
                    <a:pt x="919" y="8209"/>
                    <a:pt x="2756" y="9270"/>
                  </a:cubicBezTo>
                  <a:cubicBezTo>
                    <a:pt x="4592" y="10331"/>
                    <a:pt x="6999" y="10861"/>
                    <a:pt x="9406" y="10861"/>
                  </a:cubicBezTo>
                  <a:cubicBezTo>
                    <a:pt x="11814" y="10861"/>
                    <a:pt x="14221" y="10331"/>
                    <a:pt x="16057" y="9270"/>
                  </a:cubicBezTo>
                  <a:cubicBezTo>
                    <a:pt x="17894" y="8209"/>
                    <a:pt x="18812" y="6821"/>
                    <a:pt x="18812" y="5430"/>
                  </a:cubicBezTo>
                  <a:lnTo>
                    <a:pt x="18812" y="4034"/>
                  </a:lnTo>
                  <a:lnTo>
                    <a:pt x="18496" y="4034"/>
                  </a:lnTo>
                  <a:cubicBezTo>
                    <a:pt x="18084" y="3139"/>
                    <a:pt x="17274" y="2292"/>
                    <a:pt x="16057" y="1591"/>
                  </a:cubicBezTo>
                  <a:cubicBezTo>
                    <a:pt x="14221" y="530"/>
                    <a:pt x="11814" y="0"/>
                    <a:pt x="940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2"/>
            <p:cNvSpPr/>
            <p:nvPr/>
          </p:nvSpPr>
          <p:spPr>
            <a:xfrm>
              <a:off x="1588600" y="3263200"/>
              <a:ext cx="470300" cy="271550"/>
            </a:xfrm>
            <a:custGeom>
              <a:rect b="b" l="l" r="r" t="t"/>
              <a:pathLst>
                <a:path extrusionOk="0" h="10862" w="18812">
                  <a:moveTo>
                    <a:pt x="9406" y="0"/>
                  </a:moveTo>
                  <a:cubicBezTo>
                    <a:pt x="6910" y="0"/>
                    <a:pt x="4518" y="572"/>
                    <a:pt x="2755" y="1591"/>
                  </a:cubicBezTo>
                  <a:cubicBezTo>
                    <a:pt x="991" y="2609"/>
                    <a:pt x="0" y="3991"/>
                    <a:pt x="0" y="5430"/>
                  </a:cubicBezTo>
                  <a:cubicBezTo>
                    <a:pt x="0" y="6871"/>
                    <a:pt x="991" y="8253"/>
                    <a:pt x="2755" y="9271"/>
                  </a:cubicBezTo>
                  <a:cubicBezTo>
                    <a:pt x="4518" y="10289"/>
                    <a:pt x="6910" y="10861"/>
                    <a:pt x="9406" y="10861"/>
                  </a:cubicBezTo>
                  <a:cubicBezTo>
                    <a:pt x="11900" y="10861"/>
                    <a:pt x="14292" y="10289"/>
                    <a:pt x="16055" y="9271"/>
                  </a:cubicBezTo>
                  <a:cubicBezTo>
                    <a:pt x="17819" y="8253"/>
                    <a:pt x="18811" y="6871"/>
                    <a:pt x="18811" y="5430"/>
                  </a:cubicBezTo>
                  <a:cubicBezTo>
                    <a:pt x="18811" y="3991"/>
                    <a:pt x="17819" y="2609"/>
                    <a:pt x="16055" y="1591"/>
                  </a:cubicBezTo>
                  <a:cubicBezTo>
                    <a:pt x="14292" y="572"/>
                    <a:pt x="11900" y="0"/>
                    <a:pt x="9406" y="0"/>
                  </a:cubicBez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2"/>
            <p:cNvSpPr/>
            <p:nvPr/>
          </p:nvSpPr>
          <p:spPr>
            <a:xfrm>
              <a:off x="1777150" y="3362250"/>
              <a:ext cx="93150" cy="73450"/>
            </a:xfrm>
            <a:custGeom>
              <a:rect b="b" l="l" r="r" t="t"/>
              <a:pathLst>
                <a:path extrusionOk="0" h="2938" w="3726">
                  <a:moveTo>
                    <a:pt x="1864" y="1"/>
                  </a:moveTo>
                  <a:cubicBezTo>
                    <a:pt x="834" y="1"/>
                    <a:pt x="1" y="835"/>
                    <a:pt x="1" y="1863"/>
                  </a:cubicBezTo>
                  <a:cubicBezTo>
                    <a:pt x="1" y="2138"/>
                    <a:pt x="183" y="2413"/>
                    <a:pt x="546" y="2623"/>
                  </a:cubicBezTo>
                  <a:cubicBezTo>
                    <a:pt x="910" y="2833"/>
                    <a:pt x="1386" y="2938"/>
                    <a:pt x="1863" y="2938"/>
                  </a:cubicBezTo>
                  <a:cubicBezTo>
                    <a:pt x="2340" y="2938"/>
                    <a:pt x="2816" y="2833"/>
                    <a:pt x="3180" y="2623"/>
                  </a:cubicBezTo>
                  <a:cubicBezTo>
                    <a:pt x="3543" y="2413"/>
                    <a:pt x="3725" y="2138"/>
                    <a:pt x="3725" y="1863"/>
                  </a:cubicBezTo>
                  <a:cubicBezTo>
                    <a:pt x="3725" y="835"/>
                    <a:pt x="2892" y="1"/>
                    <a:pt x="1864" y="1"/>
                  </a:cubicBezTo>
                  <a:close/>
                </a:path>
              </a:pathLst>
            </a:custGeom>
            <a:solidFill>
              <a:srgbClr val="E747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2"/>
            <p:cNvSpPr/>
            <p:nvPr/>
          </p:nvSpPr>
          <p:spPr>
            <a:xfrm>
              <a:off x="1777150" y="3362225"/>
              <a:ext cx="74675" cy="73450"/>
            </a:xfrm>
            <a:custGeom>
              <a:rect b="b" l="l" r="r" t="t"/>
              <a:pathLst>
                <a:path extrusionOk="0" h="2938" w="2987">
                  <a:moveTo>
                    <a:pt x="1864" y="1"/>
                  </a:moveTo>
                  <a:cubicBezTo>
                    <a:pt x="834" y="1"/>
                    <a:pt x="1" y="835"/>
                    <a:pt x="1" y="1864"/>
                  </a:cubicBezTo>
                  <a:cubicBezTo>
                    <a:pt x="1" y="2139"/>
                    <a:pt x="183" y="2414"/>
                    <a:pt x="546" y="2624"/>
                  </a:cubicBezTo>
                  <a:cubicBezTo>
                    <a:pt x="909" y="2833"/>
                    <a:pt x="1385" y="2938"/>
                    <a:pt x="1860" y="2938"/>
                  </a:cubicBezTo>
                  <a:cubicBezTo>
                    <a:pt x="2258" y="2938"/>
                    <a:pt x="2655" y="2865"/>
                    <a:pt x="2987" y="2719"/>
                  </a:cubicBezTo>
                  <a:lnTo>
                    <a:pt x="2987" y="2719"/>
                  </a:lnTo>
                  <a:cubicBezTo>
                    <a:pt x="2878" y="2751"/>
                    <a:pt x="2741" y="2767"/>
                    <a:pt x="2589" y="2767"/>
                  </a:cubicBezTo>
                  <a:cubicBezTo>
                    <a:pt x="1846" y="2767"/>
                    <a:pt x="731" y="2393"/>
                    <a:pt x="622" y="1750"/>
                  </a:cubicBezTo>
                  <a:cubicBezTo>
                    <a:pt x="489" y="975"/>
                    <a:pt x="1410" y="1"/>
                    <a:pt x="1864" y="1"/>
                  </a:cubicBezTo>
                  <a:close/>
                </a:path>
              </a:pathLst>
            </a:custGeom>
            <a:solidFill>
              <a:srgbClr val="BF28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2"/>
            <p:cNvSpPr/>
            <p:nvPr/>
          </p:nvSpPr>
          <p:spPr>
            <a:xfrm>
              <a:off x="1806000" y="3275100"/>
              <a:ext cx="35450" cy="105400"/>
            </a:xfrm>
            <a:custGeom>
              <a:rect b="b" l="l" r="r" t="t"/>
              <a:pathLst>
                <a:path extrusionOk="0" h="4216" w="1418">
                  <a:moveTo>
                    <a:pt x="709" y="1"/>
                  </a:moveTo>
                  <a:cubicBezTo>
                    <a:pt x="645" y="1"/>
                    <a:pt x="582" y="15"/>
                    <a:pt x="533" y="43"/>
                  </a:cubicBezTo>
                  <a:cubicBezTo>
                    <a:pt x="490" y="69"/>
                    <a:pt x="467" y="100"/>
                    <a:pt x="462" y="134"/>
                  </a:cubicBezTo>
                  <a:lnTo>
                    <a:pt x="460" y="134"/>
                  </a:lnTo>
                  <a:lnTo>
                    <a:pt x="0" y="3806"/>
                  </a:lnTo>
                  <a:cubicBezTo>
                    <a:pt x="0" y="3912"/>
                    <a:pt x="69" y="4015"/>
                    <a:pt x="208" y="4095"/>
                  </a:cubicBezTo>
                  <a:cubicBezTo>
                    <a:pt x="346" y="4175"/>
                    <a:pt x="527" y="4215"/>
                    <a:pt x="709" y="4215"/>
                  </a:cubicBezTo>
                  <a:cubicBezTo>
                    <a:pt x="891" y="4215"/>
                    <a:pt x="1072" y="4175"/>
                    <a:pt x="1210" y="4095"/>
                  </a:cubicBezTo>
                  <a:cubicBezTo>
                    <a:pt x="1349" y="4015"/>
                    <a:pt x="1418" y="3910"/>
                    <a:pt x="1418" y="3806"/>
                  </a:cubicBezTo>
                  <a:lnTo>
                    <a:pt x="957" y="134"/>
                  </a:lnTo>
                  <a:lnTo>
                    <a:pt x="956" y="134"/>
                  </a:lnTo>
                  <a:cubicBezTo>
                    <a:pt x="951" y="101"/>
                    <a:pt x="928" y="69"/>
                    <a:pt x="885" y="43"/>
                  </a:cubicBezTo>
                  <a:cubicBezTo>
                    <a:pt x="836" y="15"/>
                    <a:pt x="773" y="1"/>
                    <a:pt x="709" y="1"/>
                  </a:cubicBezTo>
                  <a:close/>
                </a:path>
              </a:pathLst>
            </a:custGeom>
            <a:solidFill>
              <a:srgbClr val="BF28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2"/>
            <p:cNvSpPr/>
            <p:nvPr/>
          </p:nvSpPr>
          <p:spPr>
            <a:xfrm>
              <a:off x="1466750" y="2741375"/>
              <a:ext cx="689250" cy="588825"/>
            </a:xfrm>
            <a:custGeom>
              <a:rect b="b" l="l" r="r" t="t"/>
              <a:pathLst>
                <a:path extrusionOk="0" h="23553" w="27570">
                  <a:moveTo>
                    <a:pt x="4020" y="0"/>
                  </a:moveTo>
                  <a:cubicBezTo>
                    <a:pt x="3894" y="0"/>
                    <a:pt x="3769" y="53"/>
                    <a:pt x="3681" y="156"/>
                  </a:cubicBezTo>
                  <a:cubicBezTo>
                    <a:pt x="1500" y="2688"/>
                    <a:pt x="1" y="5927"/>
                    <a:pt x="1" y="9274"/>
                  </a:cubicBezTo>
                  <a:cubicBezTo>
                    <a:pt x="1" y="16982"/>
                    <a:pt x="6571" y="23552"/>
                    <a:pt x="14280" y="23552"/>
                  </a:cubicBezTo>
                  <a:cubicBezTo>
                    <a:pt x="20231" y="23552"/>
                    <a:pt x="25540" y="19479"/>
                    <a:pt x="27491" y="13859"/>
                  </a:cubicBezTo>
                  <a:cubicBezTo>
                    <a:pt x="27569" y="13626"/>
                    <a:pt x="27446" y="13374"/>
                    <a:pt x="27215" y="13293"/>
                  </a:cubicBezTo>
                  <a:cubicBezTo>
                    <a:pt x="27166" y="13277"/>
                    <a:pt x="27117" y="13269"/>
                    <a:pt x="27069" y="13269"/>
                  </a:cubicBezTo>
                  <a:cubicBezTo>
                    <a:pt x="26885" y="13269"/>
                    <a:pt x="26712" y="13383"/>
                    <a:pt x="26647" y="13566"/>
                  </a:cubicBezTo>
                  <a:cubicBezTo>
                    <a:pt x="24821" y="18827"/>
                    <a:pt x="19851" y="22361"/>
                    <a:pt x="14280" y="22361"/>
                  </a:cubicBezTo>
                  <a:cubicBezTo>
                    <a:pt x="7063" y="22361"/>
                    <a:pt x="1191" y="16490"/>
                    <a:pt x="1191" y="9274"/>
                  </a:cubicBezTo>
                  <a:cubicBezTo>
                    <a:pt x="1191" y="6141"/>
                    <a:pt x="2315" y="3112"/>
                    <a:pt x="4358" y="737"/>
                  </a:cubicBezTo>
                  <a:cubicBezTo>
                    <a:pt x="4519" y="550"/>
                    <a:pt x="4498" y="269"/>
                    <a:pt x="4311" y="109"/>
                  </a:cubicBezTo>
                  <a:cubicBezTo>
                    <a:pt x="4226" y="36"/>
                    <a:pt x="4123" y="0"/>
                    <a:pt x="4020" y="0"/>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2"/>
            <p:cNvSpPr/>
            <p:nvPr/>
          </p:nvSpPr>
          <p:spPr>
            <a:xfrm>
              <a:off x="1510975" y="2661900"/>
              <a:ext cx="625500" cy="625475"/>
            </a:xfrm>
            <a:custGeom>
              <a:rect b="b" l="l" r="r" t="t"/>
              <a:pathLst>
                <a:path extrusionOk="0" h="25019" w="25020">
                  <a:moveTo>
                    <a:pt x="12509" y="1"/>
                  </a:moveTo>
                  <a:cubicBezTo>
                    <a:pt x="9192" y="1"/>
                    <a:pt x="6011" y="1319"/>
                    <a:pt x="3665" y="3664"/>
                  </a:cubicBezTo>
                  <a:cubicBezTo>
                    <a:pt x="1318" y="6010"/>
                    <a:pt x="0" y="9192"/>
                    <a:pt x="0" y="12510"/>
                  </a:cubicBezTo>
                  <a:cubicBezTo>
                    <a:pt x="0" y="15828"/>
                    <a:pt x="1318" y="19010"/>
                    <a:pt x="3665" y="21356"/>
                  </a:cubicBezTo>
                  <a:cubicBezTo>
                    <a:pt x="6011" y="23701"/>
                    <a:pt x="9192" y="25019"/>
                    <a:pt x="12509" y="25019"/>
                  </a:cubicBezTo>
                  <a:cubicBezTo>
                    <a:pt x="15828" y="25019"/>
                    <a:pt x="19009" y="23701"/>
                    <a:pt x="21355" y="21356"/>
                  </a:cubicBezTo>
                  <a:cubicBezTo>
                    <a:pt x="23701" y="19010"/>
                    <a:pt x="25020" y="15828"/>
                    <a:pt x="25020" y="12510"/>
                  </a:cubicBezTo>
                  <a:cubicBezTo>
                    <a:pt x="25020" y="9192"/>
                    <a:pt x="23701" y="6010"/>
                    <a:pt x="21355" y="3664"/>
                  </a:cubicBezTo>
                  <a:cubicBezTo>
                    <a:pt x="19009" y="1319"/>
                    <a:pt x="15828" y="1"/>
                    <a:pt x="12509" y="1"/>
                  </a:cubicBezTo>
                  <a:close/>
                </a:path>
              </a:pathLst>
            </a:custGeom>
            <a:solidFill>
              <a:srgbClr val="90C4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2"/>
            <p:cNvSpPr/>
            <p:nvPr/>
          </p:nvSpPr>
          <p:spPr>
            <a:xfrm>
              <a:off x="1860075" y="2709050"/>
              <a:ext cx="124275" cy="83800"/>
            </a:xfrm>
            <a:custGeom>
              <a:rect b="b" l="l" r="r" t="t"/>
              <a:pathLst>
                <a:path extrusionOk="0" h="3352" w="4971">
                  <a:moveTo>
                    <a:pt x="384" y="0"/>
                  </a:moveTo>
                  <a:cubicBezTo>
                    <a:pt x="134" y="0"/>
                    <a:pt x="1" y="98"/>
                    <a:pt x="205" y="371"/>
                  </a:cubicBezTo>
                  <a:cubicBezTo>
                    <a:pt x="577" y="871"/>
                    <a:pt x="881" y="1025"/>
                    <a:pt x="728" y="1419"/>
                  </a:cubicBezTo>
                  <a:cubicBezTo>
                    <a:pt x="575" y="1812"/>
                    <a:pt x="155" y="2121"/>
                    <a:pt x="170" y="2449"/>
                  </a:cubicBezTo>
                  <a:cubicBezTo>
                    <a:pt x="184" y="2771"/>
                    <a:pt x="260" y="3171"/>
                    <a:pt x="490" y="3171"/>
                  </a:cubicBezTo>
                  <a:cubicBezTo>
                    <a:pt x="494" y="3171"/>
                    <a:pt x="498" y="3171"/>
                    <a:pt x="501" y="3171"/>
                  </a:cubicBezTo>
                  <a:cubicBezTo>
                    <a:pt x="701" y="3160"/>
                    <a:pt x="1295" y="2880"/>
                    <a:pt x="1662" y="2880"/>
                  </a:cubicBezTo>
                  <a:cubicBezTo>
                    <a:pt x="1733" y="2880"/>
                    <a:pt x="1796" y="2891"/>
                    <a:pt x="1846" y="2916"/>
                  </a:cubicBezTo>
                  <a:cubicBezTo>
                    <a:pt x="2081" y="3036"/>
                    <a:pt x="2770" y="3351"/>
                    <a:pt x="3205" y="3351"/>
                  </a:cubicBezTo>
                  <a:cubicBezTo>
                    <a:pt x="3331" y="3351"/>
                    <a:pt x="3436" y="3325"/>
                    <a:pt x="3502" y="3260"/>
                  </a:cubicBezTo>
                  <a:cubicBezTo>
                    <a:pt x="3799" y="2970"/>
                    <a:pt x="3947" y="3060"/>
                    <a:pt x="4361" y="2771"/>
                  </a:cubicBezTo>
                  <a:cubicBezTo>
                    <a:pt x="4776" y="2484"/>
                    <a:pt x="4971" y="1957"/>
                    <a:pt x="4658" y="1829"/>
                  </a:cubicBezTo>
                  <a:cubicBezTo>
                    <a:pt x="4344" y="1701"/>
                    <a:pt x="4249" y="1819"/>
                    <a:pt x="3739" y="1571"/>
                  </a:cubicBezTo>
                  <a:cubicBezTo>
                    <a:pt x="3230" y="1322"/>
                    <a:pt x="3125" y="877"/>
                    <a:pt x="2577" y="765"/>
                  </a:cubicBezTo>
                  <a:cubicBezTo>
                    <a:pt x="2029" y="651"/>
                    <a:pt x="1516" y="310"/>
                    <a:pt x="1124" y="160"/>
                  </a:cubicBezTo>
                  <a:cubicBezTo>
                    <a:pt x="881" y="68"/>
                    <a:pt x="592" y="0"/>
                    <a:pt x="384" y="0"/>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2"/>
            <p:cNvSpPr/>
            <p:nvPr/>
          </p:nvSpPr>
          <p:spPr>
            <a:xfrm>
              <a:off x="1566750" y="2671475"/>
              <a:ext cx="294000" cy="486650"/>
            </a:xfrm>
            <a:custGeom>
              <a:rect b="b" l="l" r="r" t="t"/>
              <a:pathLst>
                <a:path extrusionOk="0" h="19466" w="11760">
                  <a:moveTo>
                    <a:pt x="7386" y="1980"/>
                  </a:moveTo>
                  <a:cubicBezTo>
                    <a:pt x="7570" y="1980"/>
                    <a:pt x="7802" y="2032"/>
                    <a:pt x="8045" y="2094"/>
                  </a:cubicBezTo>
                  <a:cubicBezTo>
                    <a:pt x="8238" y="2143"/>
                    <a:pt x="8430" y="2167"/>
                    <a:pt x="8625" y="2167"/>
                  </a:cubicBezTo>
                  <a:cubicBezTo>
                    <a:pt x="8925" y="2167"/>
                    <a:pt x="9234" y="2112"/>
                    <a:pt x="9570" y="2013"/>
                  </a:cubicBezTo>
                  <a:cubicBezTo>
                    <a:pt x="9643" y="1992"/>
                    <a:pt x="9696" y="1982"/>
                    <a:pt x="9732" y="1982"/>
                  </a:cubicBezTo>
                  <a:cubicBezTo>
                    <a:pt x="9916" y="1982"/>
                    <a:pt x="9676" y="2227"/>
                    <a:pt x="9428" y="2468"/>
                  </a:cubicBezTo>
                  <a:cubicBezTo>
                    <a:pt x="9131" y="2758"/>
                    <a:pt x="9022" y="2634"/>
                    <a:pt x="8611" y="2917"/>
                  </a:cubicBezTo>
                  <a:cubicBezTo>
                    <a:pt x="8307" y="3126"/>
                    <a:pt x="7961" y="3209"/>
                    <a:pt x="7691" y="3209"/>
                  </a:cubicBezTo>
                  <a:cubicBezTo>
                    <a:pt x="7596" y="3209"/>
                    <a:pt x="7510" y="3199"/>
                    <a:pt x="7439" y="3180"/>
                  </a:cubicBezTo>
                  <a:cubicBezTo>
                    <a:pt x="7168" y="3109"/>
                    <a:pt x="6925" y="2475"/>
                    <a:pt x="7017" y="2182"/>
                  </a:cubicBezTo>
                  <a:cubicBezTo>
                    <a:pt x="7063" y="2033"/>
                    <a:pt x="7200" y="1980"/>
                    <a:pt x="7386" y="1980"/>
                  </a:cubicBezTo>
                  <a:close/>
                  <a:moveTo>
                    <a:pt x="7208" y="0"/>
                  </a:moveTo>
                  <a:cubicBezTo>
                    <a:pt x="4317" y="733"/>
                    <a:pt x="1736" y="2488"/>
                    <a:pt x="0" y="4986"/>
                  </a:cubicBezTo>
                  <a:cubicBezTo>
                    <a:pt x="26" y="5347"/>
                    <a:pt x="95" y="5698"/>
                    <a:pt x="200" y="6008"/>
                  </a:cubicBezTo>
                  <a:cubicBezTo>
                    <a:pt x="443" y="6732"/>
                    <a:pt x="891" y="6992"/>
                    <a:pt x="1428" y="7337"/>
                  </a:cubicBezTo>
                  <a:cubicBezTo>
                    <a:pt x="1966" y="7682"/>
                    <a:pt x="1652" y="7936"/>
                    <a:pt x="1802" y="8395"/>
                  </a:cubicBezTo>
                  <a:cubicBezTo>
                    <a:pt x="1950" y="8852"/>
                    <a:pt x="1993" y="9102"/>
                    <a:pt x="2246" y="9417"/>
                  </a:cubicBezTo>
                  <a:cubicBezTo>
                    <a:pt x="2501" y="9731"/>
                    <a:pt x="1918" y="9901"/>
                    <a:pt x="1639" y="10226"/>
                  </a:cubicBezTo>
                  <a:cubicBezTo>
                    <a:pt x="1360" y="10551"/>
                    <a:pt x="1240" y="10747"/>
                    <a:pt x="1202" y="11617"/>
                  </a:cubicBezTo>
                  <a:cubicBezTo>
                    <a:pt x="1164" y="12488"/>
                    <a:pt x="1695" y="13419"/>
                    <a:pt x="1807" y="13808"/>
                  </a:cubicBezTo>
                  <a:cubicBezTo>
                    <a:pt x="1919" y="14195"/>
                    <a:pt x="1392" y="14382"/>
                    <a:pt x="1242" y="15042"/>
                  </a:cubicBezTo>
                  <a:cubicBezTo>
                    <a:pt x="1094" y="15701"/>
                    <a:pt x="405" y="17331"/>
                    <a:pt x="629" y="18494"/>
                  </a:cubicBezTo>
                  <a:cubicBezTo>
                    <a:pt x="760" y="19172"/>
                    <a:pt x="950" y="19466"/>
                    <a:pt x="1126" y="19466"/>
                  </a:cubicBezTo>
                  <a:cubicBezTo>
                    <a:pt x="1251" y="19466"/>
                    <a:pt x="1369" y="19316"/>
                    <a:pt x="1453" y="19048"/>
                  </a:cubicBezTo>
                  <a:cubicBezTo>
                    <a:pt x="1656" y="18405"/>
                    <a:pt x="1690" y="17735"/>
                    <a:pt x="2238" y="17412"/>
                  </a:cubicBezTo>
                  <a:cubicBezTo>
                    <a:pt x="2787" y="17087"/>
                    <a:pt x="3468" y="17505"/>
                    <a:pt x="4060" y="16748"/>
                  </a:cubicBezTo>
                  <a:cubicBezTo>
                    <a:pt x="4650" y="15991"/>
                    <a:pt x="4793" y="16097"/>
                    <a:pt x="5306" y="15964"/>
                  </a:cubicBezTo>
                  <a:cubicBezTo>
                    <a:pt x="5818" y="15832"/>
                    <a:pt x="5740" y="15511"/>
                    <a:pt x="6373" y="14997"/>
                  </a:cubicBezTo>
                  <a:cubicBezTo>
                    <a:pt x="7006" y="14483"/>
                    <a:pt x="7364" y="13904"/>
                    <a:pt x="6929" y="13416"/>
                  </a:cubicBezTo>
                  <a:cubicBezTo>
                    <a:pt x="6493" y="12926"/>
                    <a:pt x="6120" y="12809"/>
                    <a:pt x="5910" y="11978"/>
                  </a:cubicBezTo>
                  <a:cubicBezTo>
                    <a:pt x="5701" y="11148"/>
                    <a:pt x="5224" y="10233"/>
                    <a:pt x="4693" y="9597"/>
                  </a:cubicBezTo>
                  <a:cubicBezTo>
                    <a:pt x="4164" y="8960"/>
                    <a:pt x="2913" y="8979"/>
                    <a:pt x="2534" y="8682"/>
                  </a:cubicBezTo>
                  <a:cubicBezTo>
                    <a:pt x="2157" y="8386"/>
                    <a:pt x="2212" y="7465"/>
                    <a:pt x="2365" y="7159"/>
                  </a:cubicBezTo>
                  <a:cubicBezTo>
                    <a:pt x="2520" y="6854"/>
                    <a:pt x="2234" y="6646"/>
                    <a:pt x="1896" y="6601"/>
                  </a:cubicBezTo>
                  <a:cubicBezTo>
                    <a:pt x="1557" y="6555"/>
                    <a:pt x="1464" y="6288"/>
                    <a:pt x="1545" y="5843"/>
                  </a:cubicBezTo>
                  <a:cubicBezTo>
                    <a:pt x="1608" y="5489"/>
                    <a:pt x="2153" y="5251"/>
                    <a:pt x="2643" y="5251"/>
                  </a:cubicBezTo>
                  <a:cubicBezTo>
                    <a:pt x="2772" y="5251"/>
                    <a:pt x="2897" y="5267"/>
                    <a:pt x="3009" y="5302"/>
                  </a:cubicBezTo>
                  <a:cubicBezTo>
                    <a:pt x="3545" y="5471"/>
                    <a:pt x="3728" y="5822"/>
                    <a:pt x="3562" y="6534"/>
                  </a:cubicBezTo>
                  <a:cubicBezTo>
                    <a:pt x="3397" y="7246"/>
                    <a:pt x="3707" y="7757"/>
                    <a:pt x="4139" y="8069"/>
                  </a:cubicBezTo>
                  <a:cubicBezTo>
                    <a:pt x="4220" y="8127"/>
                    <a:pt x="4282" y="8153"/>
                    <a:pt x="4328" y="8153"/>
                  </a:cubicBezTo>
                  <a:cubicBezTo>
                    <a:pt x="4529" y="8153"/>
                    <a:pt x="4433" y="7672"/>
                    <a:pt x="4267" y="7285"/>
                  </a:cubicBezTo>
                  <a:cubicBezTo>
                    <a:pt x="4063" y="6807"/>
                    <a:pt x="4164" y="6488"/>
                    <a:pt x="4721" y="5839"/>
                  </a:cubicBezTo>
                  <a:cubicBezTo>
                    <a:pt x="5278" y="5190"/>
                    <a:pt x="5886" y="5500"/>
                    <a:pt x="6633" y="4997"/>
                  </a:cubicBezTo>
                  <a:cubicBezTo>
                    <a:pt x="6851" y="4850"/>
                    <a:pt x="6996" y="4793"/>
                    <a:pt x="7102" y="4793"/>
                  </a:cubicBezTo>
                  <a:cubicBezTo>
                    <a:pt x="7360" y="4793"/>
                    <a:pt x="7394" y="5126"/>
                    <a:pt x="7711" y="5308"/>
                  </a:cubicBezTo>
                  <a:cubicBezTo>
                    <a:pt x="7831" y="5378"/>
                    <a:pt x="7922" y="5409"/>
                    <a:pt x="7996" y="5409"/>
                  </a:cubicBezTo>
                  <a:cubicBezTo>
                    <a:pt x="8198" y="5409"/>
                    <a:pt x="8284" y="5185"/>
                    <a:pt x="8538" y="4921"/>
                  </a:cubicBezTo>
                  <a:cubicBezTo>
                    <a:pt x="8620" y="4836"/>
                    <a:pt x="8707" y="4805"/>
                    <a:pt x="8801" y="4805"/>
                  </a:cubicBezTo>
                  <a:cubicBezTo>
                    <a:pt x="9063" y="4805"/>
                    <a:pt x="9378" y="5046"/>
                    <a:pt x="9767" y="5046"/>
                  </a:cubicBezTo>
                  <a:cubicBezTo>
                    <a:pt x="9835" y="5046"/>
                    <a:pt x="9905" y="5038"/>
                    <a:pt x="9978" y="5021"/>
                  </a:cubicBezTo>
                  <a:cubicBezTo>
                    <a:pt x="10615" y="4868"/>
                    <a:pt x="9799" y="3906"/>
                    <a:pt x="10056" y="3457"/>
                  </a:cubicBezTo>
                  <a:cubicBezTo>
                    <a:pt x="10315" y="3010"/>
                    <a:pt x="10780" y="3216"/>
                    <a:pt x="10802" y="2398"/>
                  </a:cubicBezTo>
                  <a:cubicBezTo>
                    <a:pt x="10824" y="1581"/>
                    <a:pt x="11198" y="1699"/>
                    <a:pt x="11492" y="1509"/>
                  </a:cubicBezTo>
                  <a:cubicBezTo>
                    <a:pt x="11759" y="1336"/>
                    <a:pt x="11595" y="1001"/>
                    <a:pt x="11016" y="1001"/>
                  </a:cubicBezTo>
                  <a:cubicBezTo>
                    <a:pt x="10957" y="1001"/>
                    <a:pt x="10894" y="1004"/>
                    <a:pt x="10826" y="1012"/>
                  </a:cubicBezTo>
                  <a:cubicBezTo>
                    <a:pt x="10618" y="1035"/>
                    <a:pt x="10349" y="1049"/>
                    <a:pt x="10060" y="1049"/>
                  </a:cubicBezTo>
                  <a:cubicBezTo>
                    <a:pt x="9336" y="1049"/>
                    <a:pt x="8483" y="957"/>
                    <a:pt x="8110" y="672"/>
                  </a:cubicBezTo>
                  <a:cubicBezTo>
                    <a:pt x="7851" y="472"/>
                    <a:pt x="7550" y="218"/>
                    <a:pt x="7208" y="0"/>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2"/>
            <p:cNvSpPr/>
            <p:nvPr/>
          </p:nvSpPr>
          <p:spPr>
            <a:xfrm>
              <a:off x="1847450" y="2837325"/>
              <a:ext cx="295150" cy="387625"/>
            </a:xfrm>
            <a:custGeom>
              <a:rect b="b" l="l" r="r" t="t"/>
              <a:pathLst>
                <a:path extrusionOk="0" h="15505" w="11806">
                  <a:moveTo>
                    <a:pt x="8713" y="1"/>
                  </a:moveTo>
                  <a:cubicBezTo>
                    <a:pt x="8660" y="1"/>
                    <a:pt x="8607" y="10"/>
                    <a:pt x="8555" y="31"/>
                  </a:cubicBezTo>
                  <a:cubicBezTo>
                    <a:pt x="8220" y="160"/>
                    <a:pt x="7482" y="164"/>
                    <a:pt x="7039" y="172"/>
                  </a:cubicBezTo>
                  <a:cubicBezTo>
                    <a:pt x="6597" y="179"/>
                    <a:pt x="6314" y="325"/>
                    <a:pt x="6154" y="746"/>
                  </a:cubicBezTo>
                  <a:cubicBezTo>
                    <a:pt x="6022" y="1092"/>
                    <a:pt x="5989" y="1309"/>
                    <a:pt x="5823" y="1309"/>
                  </a:cubicBezTo>
                  <a:cubicBezTo>
                    <a:pt x="5787" y="1309"/>
                    <a:pt x="5745" y="1298"/>
                    <a:pt x="5694" y="1277"/>
                  </a:cubicBezTo>
                  <a:cubicBezTo>
                    <a:pt x="5407" y="1159"/>
                    <a:pt x="5182" y="940"/>
                    <a:pt x="5151" y="665"/>
                  </a:cubicBezTo>
                  <a:cubicBezTo>
                    <a:pt x="5131" y="493"/>
                    <a:pt x="5027" y="329"/>
                    <a:pt x="4849" y="329"/>
                  </a:cubicBezTo>
                  <a:cubicBezTo>
                    <a:pt x="4743" y="329"/>
                    <a:pt x="4612" y="387"/>
                    <a:pt x="4456" y="535"/>
                  </a:cubicBezTo>
                  <a:cubicBezTo>
                    <a:pt x="4037" y="933"/>
                    <a:pt x="4022" y="1166"/>
                    <a:pt x="4211" y="1313"/>
                  </a:cubicBezTo>
                  <a:cubicBezTo>
                    <a:pt x="4402" y="1460"/>
                    <a:pt x="4697" y="1640"/>
                    <a:pt x="4311" y="1931"/>
                  </a:cubicBezTo>
                  <a:cubicBezTo>
                    <a:pt x="3926" y="2222"/>
                    <a:pt x="3604" y="1945"/>
                    <a:pt x="3271" y="2252"/>
                  </a:cubicBezTo>
                  <a:cubicBezTo>
                    <a:pt x="2938" y="2558"/>
                    <a:pt x="2617" y="2929"/>
                    <a:pt x="2814" y="3048"/>
                  </a:cubicBezTo>
                  <a:cubicBezTo>
                    <a:pt x="2923" y="3115"/>
                    <a:pt x="3196" y="3170"/>
                    <a:pt x="3460" y="3170"/>
                  </a:cubicBezTo>
                  <a:cubicBezTo>
                    <a:pt x="3676" y="3170"/>
                    <a:pt x="3885" y="3133"/>
                    <a:pt x="3995" y="3036"/>
                  </a:cubicBezTo>
                  <a:cubicBezTo>
                    <a:pt x="4118" y="2928"/>
                    <a:pt x="4186" y="2898"/>
                    <a:pt x="4267" y="2898"/>
                  </a:cubicBezTo>
                  <a:cubicBezTo>
                    <a:pt x="4347" y="2898"/>
                    <a:pt x="4441" y="2927"/>
                    <a:pt x="4613" y="2937"/>
                  </a:cubicBezTo>
                  <a:cubicBezTo>
                    <a:pt x="4959" y="2959"/>
                    <a:pt x="5263" y="3110"/>
                    <a:pt x="5411" y="3393"/>
                  </a:cubicBezTo>
                  <a:cubicBezTo>
                    <a:pt x="5558" y="3676"/>
                    <a:pt x="5943" y="3761"/>
                    <a:pt x="5862" y="4018"/>
                  </a:cubicBezTo>
                  <a:cubicBezTo>
                    <a:pt x="5781" y="4275"/>
                    <a:pt x="5544" y="4464"/>
                    <a:pt x="5565" y="4588"/>
                  </a:cubicBezTo>
                  <a:cubicBezTo>
                    <a:pt x="5571" y="4623"/>
                    <a:pt x="5592" y="4635"/>
                    <a:pt x="5620" y="4635"/>
                  </a:cubicBezTo>
                  <a:cubicBezTo>
                    <a:pt x="5694" y="4635"/>
                    <a:pt x="5814" y="4549"/>
                    <a:pt x="5814" y="4549"/>
                  </a:cubicBezTo>
                  <a:cubicBezTo>
                    <a:pt x="5814" y="4549"/>
                    <a:pt x="5821" y="4769"/>
                    <a:pt x="5866" y="4769"/>
                  </a:cubicBezTo>
                  <a:cubicBezTo>
                    <a:pt x="5876" y="4769"/>
                    <a:pt x="5889" y="4757"/>
                    <a:pt x="5904" y="4728"/>
                  </a:cubicBezTo>
                  <a:cubicBezTo>
                    <a:pt x="5971" y="4597"/>
                    <a:pt x="6078" y="4268"/>
                    <a:pt x="6186" y="4268"/>
                  </a:cubicBezTo>
                  <a:cubicBezTo>
                    <a:pt x="6206" y="4268"/>
                    <a:pt x="6225" y="4278"/>
                    <a:pt x="6244" y="4302"/>
                  </a:cubicBezTo>
                  <a:cubicBezTo>
                    <a:pt x="6371" y="4460"/>
                    <a:pt x="6645" y="4339"/>
                    <a:pt x="6675" y="4614"/>
                  </a:cubicBezTo>
                  <a:cubicBezTo>
                    <a:pt x="6705" y="4888"/>
                    <a:pt x="6753" y="5016"/>
                    <a:pt x="7093" y="5155"/>
                  </a:cubicBezTo>
                  <a:cubicBezTo>
                    <a:pt x="7433" y="5293"/>
                    <a:pt x="7708" y="5351"/>
                    <a:pt x="7675" y="5546"/>
                  </a:cubicBezTo>
                  <a:cubicBezTo>
                    <a:pt x="7646" y="5728"/>
                    <a:pt x="7688" y="6082"/>
                    <a:pt x="7454" y="6082"/>
                  </a:cubicBezTo>
                  <a:cubicBezTo>
                    <a:pt x="7435" y="6082"/>
                    <a:pt x="7414" y="6079"/>
                    <a:pt x="7392" y="6075"/>
                  </a:cubicBezTo>
                  <a:cubicBezTo>
                    <a:pt x="7089" y="6009"/>
                    <a:pt x="6951" y="5790"/>
                    <a:pt x="6682" y="5617"/>
                  </a:cubicBezTo>
                  <a:cubicBezTo>
                    <a:pt x="6414" y="5445"/>
                    <a:pt x="6106" y="5495"/>
                    <a:pt x="5827" y="5348"/>
                  </a:cubicBezTo>
                  <a:cubicBezTo>
                    <a:pt x="5548" y="5201"/>
                    <a:pt x="5540" y="4668"/>
                    <a:pt x="5214" y="4301"/>
                  </a:cubicBezTo>
                  <a:cubicBezTo>
                    <a:pt x="4888" y="3934"/>
                    <a:pt x="4502" y="3577"/>
                    <a:pt x="3763" y="3492"/>
                  </a:cubicBezTo>
                  <a:cubicBezTo>
                    <a:pt x="3669" y="3482"/>
                    <a:pt x="3570" y="3477"/>
                    <a:pt x="3470" y="3477"/>
                  </a:cubicBezTo>
                  <a:cubicBezTo>
                    <a:pt x="2784" y="3477"/>
                    <a:pt x="1988" y="3713"/>
                    <a:pt x="1475" y="4039"/>
                  </a:cubicBezTo>
                  <a:cubicBezTo>
                    <a:pt x="886" y="4413"/>
                    <a:pt x="317" y="4442"/>
                    <a:pt x="158" y="5507"/>
                  </a:cubicBezTo>
                  <a:cubicBezTo>
                    <a:pt x="0" y="6574"/>
                    <a:pt x="33" y="6937"/>
                    <a:pt x="305" y="7287"/>
                  </a:cubicBezTo>
                  <a:cubicBezTo>
                    <a:pt x="578" y="7638"/>
                    <a:pt x="1331" y="7670"/>
                    <a:pt x="1692" y="7929"/>
                  </a:cubicBezTo>
                  <a:cubicBezTo>
                    <a:pt x="2051" y="8188"/>
                    <a:pt x="2656" y="8791"/>
                    <a:pt x="2400" y="9886"/>
                  </a:cubicBezTo>
                  <a:cubicBezTo>
                    <a:pt x="2144" y="10983"/>
                    <a:pt x="2224" y="10918"/>
                    <a:pt x="1826" y="11528"/>
                  </a:cubicBezTo>
                  <a:cubicBezTo>
                    <a:pt x="1427" y="12139"/>
                    <a:pt x="1238" y="12844"/>
                    <a:pt x="1222" y="13545"/>
                  </a:cubicBezTo>
                  <a:cubicBezTo>
                    <a:pt x="1208" y="14246"/>
                    <a:pt x="1320" y="15105"/>
                    <a:pt x="1716" y="15347"/>
                  </a:cubicBezTo>
                  <a:cubicBezTo>
                    <a:pt x="1891" y="15454"/>
                    <a:pt x="2090" y="15505"/>
                    <a:pt x="2290" y="15505"/>
                  </a:cubicBezTo>
                  <a:cubicBezTo>
                    <a:pt x="2539" y="15505"/>
                    <a:pt x="2790" y="15426"/>
                    <a:pt x="3000" y="15280"/>
                  </a:cubicBezTo>
                  <a:cubicBezTo>
                    <a:pt x="3379" y="15016"/>
                    <a:pt x="3882" y="14352"/>
                    <a:pt x="4417" y="14049"/>
                  </a:cubicBezTo>
                  <a:cubicBezTo>
                    <a:pt x="4953" y="13746"/>
                    <a:pt x="5619" y="13780"/>
                    <a:pt x="5698" y="13247"/>
                  </a:cubicBezTo>
                  <a:cubicBezTo>
                    <a:pt x="5777" y="12712"/>
                    <a:pt x="6336" y="11769"/>
                    <a:pt x="6753" y="11754"/>
                  </a:cubicBezTo>
                  <a:cubicBezTo>
                    <a:pt x="7172" y="11738"/>
                    <a:pt x="8090" y="11526"/>
                    <a:pt x="8234" y="11072"/>
                  </a:cubicBezTo>
                  <a:cubicBezTo>
                    <a:pt x="8376" y="10617"/>
                    <a:pt x="8279" y="10176"/>
                    <a:pt x="9074" y="9984"/>
                  </a:cubicBezTo>
                  <a:cubicBezTo>
                    <a:pt x="9870" y="9793"/>
                    <a:pt x="9805" y="10096"/>
                    <a:pt x="10327" y="9554"/>
                  </a:cubicBezTo>
                  <a:cubicBezTo>
                    <a:pt x="10522" y="9353"/>
                    <a:pt x="10755" y="9285"/>
                    <a:pt x="10972" y="9282"/>
                  </a:cubicBezTo>
                  <a:lnTo>
                    <a:pt x="10981" y="9248"/>
                  </a:lnTo>
                  <a:cubicBezTo>
                    <a:pt x="11806" y="6626"/>
                    <a:pt x="11722" y="3932"/>
                    <a:pt x="10904" y="1513"/>
                  </a:cubicBezTo>
                  <a:cubicBezTo>
                    <a:pt x="10837" y="1537"/>
                    <a:pt x="10770" y="1552"/>
                    <a:pt x="10703" y="1552"/>
                  </a:cubicBezTo>
                  <a:cubicBezTo>
                    <a:pt x="10628" y="1552"/>
                    <a:pt x="10553" y="1533"/>
                    <a:pt x="10480" y="1488"/>
                  </a:cubicBezTo>
                  <a:cubicBezTo>
                    <a:pt x="9985" y="1185"/>
                    <a:pt x="9518" y="892"/>
                    <a:pt x="9389" y="558"/>
                  </a:cubicBezTo>
                  <a:cubicBezTo>
                    <a:pt x="9280" y="275"/>
                    <a:pt x="8999" y="1"/>
                    <a:pt x="8713" y="1"/>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2"/>
            <p:cNvSpPr/>
            <p:nvPr/>
          </p:nvSpPr>
          <p:spPr>
            <a:xfrm>
              <a:off x="1978050" y="3187600"/>
              <a:ext cx="42300" cy="30225"/>
            </a:xfrm>
            <a:custGeom>
              <a:rect b="b" l="l" r="r" t="t"/>
              <a:pathLst>
                <a:path extrusionOk="0" h="1209" w="1692">
                  <a:moveTo>
                    <a:pt x="1088" y="0"/>
                  </a:moveTo>
                  <a:cubicBezTo>
                    <a:pt x="992" y="0"/>
                    <a:pt x="929" y="79"/>
                    <a:pt x="764" y="179"/>
                  </a:cubicBezTo>
                  <a:cubicBezTo>
                    <a:pt x="510" y="335"/>
                    <a:pt x="167" y="491"/>
                    <a:pt x="118" y="740"/>
                  </a:cubicBezTo>
                  <a:cubicBezTo>
                    <a:pt x="76" y="957"/>
                    <a:pt x="0" y="1208"/>
                    <a:pt x="155" y="1208"/>
                  </a:cubicBezTo>
                  <a:cubicBezTo>
                    <a:pt x="178" y="1208"/>
                    <a:pt x="206" y="1203"/>
                    <a:pt x="241" y="1190"/>
                  </a:cubicBezTo>
                  <a:cubicBezTo>
                    <a:pt x="506" y="1097"/>
                    <a:pt x="520" y="867"/>
                    <a:pt x="848" y="853"/>
                  </a:cubicBezTo>
                  <a:cubicBezTo>
                    <a:pt x="1176" y="837"/>
                    <a:pt x="1691" y="323"/>
                    <a:pt x="1295" y="81"/>
                  </a:cubicBezTo>
                  <a:cubicBezTo>
                    <a:pt x="1202" y="24"/>
                    <a:pt x="1140" y="0"/>
                    <a:pt x="1088" y="0"/>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5" name="Google Shape;1515;p52"/>
          <p:cNvGrpSpPr/>
          <p:nvPr/>
        </p:nvGrpSpPr>
        <p:grpSpPr>
          <a:xfrm>
            <a:off x="1433231" y="1196931"/>
            <a:ext cx="4518911" cy="4258295"/>
            <a:chOff x="1021675" y="238100"/>
            <a:chExt cx="5559000" cy="5238400"/>
          </a:xfrm>
        </p:grpSpPr>
        <p:sp>
          <p:nvSpPr>
            <p:cNvPr id="1516" name="Google Shape;1516;p52"/>
            <p:cNvSpPr/>
            <p:nvPr/>
          </p:nvSpPr>
          <p:spPr>
            <a:xfrm>
              <a:off x="6029375" y="3564250"/>
              <a:ext cx="477225" cy="480625"/>
            </a:xfrm>
            <a:custGeom>
              <a:rect b="b" l="l" r="r" t="t"/>
              <a:pathLst>
                <a:path extrusionOk="0" h="19225" w="19089">
                  <a:moveTo>
                    <a:pt x="14327" y="1"/>
                  </a:moveTo>
                  <a:lnTo>
                    <a:pt x="0" y="8272"/>
                  </a:lnTo>
                  <a:lnTo>
                    <a:pt x="19089" y="19224"/>
                  </a:lnTo>
                  <a:lnTo>
                    <a:pt x="19089" y="2746"/>
                  </a:lnTo>
                  <a:lnTo>
                    <a:pt x="14327" y="1"/>
                  </a:lnTo>
                  <a:close/>
                </a:path>
              </a:pathLst>
            </a:custGeom>
            <a:solidFill>
              <a:srgbClr val="6F2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2"/>
            <p:cNvSpPr/>
            <p:nvPr/>
          </p:nvSpPr>
          <p:spPr>
            <a:xfrm>
              <a:off x="1039125" y="3515050"/>
              <a:ext cx="3155475" cy="1961450"/>
            </a:xfrm>
            <a:custGeom>
              <a:rect b="b" l="l" r="r" t="t"/>
              <a:pathLst>
                <a:path extrusionOk="0" h="78458" w="126219">
                  <a:moveTo>
                    <a:pt x="0" y="0"/>
                  </a:moveTo>
                  <a:lnTo>
                    <a:pt x="0" y="4460"/>
                  </a:lnTo>
                  <a:cubicBezTo>
                    <a:pt x="0" y="5977"/>
                    <a:pt x="1136" y="7863"/>
                    <a:pt x="2537" y="8672"/>
                  </a:cubicBezTo>
                  <a:lnTo>
                    <a:pt x="116699" y="74580"/>
                  </a:lnTo>
                  <a:cubicBezTo>
                    <a:pt x="116699" y="74580"/>
                    <a:pt x="116734" y="74604"/>
                    <a:pt x="116792" y="74639"/>
                  </a:cubicBezTo>
                  <a:cubicBezTo>
                    <a:pt x="116862" y="74674"/>
                    <a:pt x="116957" y="74721"/>
                    <a:pt x="117074" y="74791"/>
                  </a:cubicBezTo>
                  <a:cubicBezTo>
                    <a:pt x="117167" y="74849"/>
                    <a:pt x="117261" y="74908"/>
                    <a:pt x="117390" y="74979"/>
                  </a:cubicBezTo>
                  <a:cubicBezTo>
                    <a:pt x="117508" y="75049"/>
                    <a:pt x="117636" y="75120"/>
                    <a:pt x="117788" y="75213"/>
                  </a:cubicBezTo>
                  <a:cubicBezTo>
                    <a:pt x="118080" y="75376"/>
                    <a:pt x="118421" y="75576"/>
                    <a:pt x="118796" y="75786"/>
                  </a:cubicBezTo>
                  <a:lnTo>
                    <a:pt x="119603" y="76254"/>
                  </a:lnTo>
                  <a:cubicBezTo>
                    <a:pt x="120177" y="76584"/>
                    <a:pt x="120797" y="76946"/>
                    <a:pt x="121453" y="77321"/>
                  </a:cubicBezTo>
                  <a:cubicBezTo>
                    <a:pt x="122759" y="78070"/>
                    <a:pt x="124451" y="78457"/>
                    <a:pt x="126147" y="78457"/>
                  </a:cubicBezTo>
                  <a:cubicBezTo>
                    <a:pt x="126171" y="78457"/>
                    <a:pt x="126195" y="78457"/>
                    <a:pt x="126219" y="78457"/>
                  </a:cubicBezTo>
                  <a:lnTo>
                    <a:pt x="126219" y="72882"/>
                  </a:lnTo>
                  <a:cubicBezTo>
                    <a:pt x="124380" y="72882"/>
                    <a:pt x="122554" y="72472"/>
                    <a:pt x="121149" y="71665"/>
                  </a:cubicBezTo>
                  <a:cubicBezTo>
                    <a:pt x="121149" y="71665"/>
                    <a:pt x="116699" y="69100"/>
                    <a:pt x="116699" y="69089"/>
                  </a:cubicBezTo>
                  <a:lnTo>
                    <a:pt x="2535" y="3178"/>
                  </a:lnTo>
                  <a:cubicBezTo>
                    <a:pt x="1742" y="2719"/>
                    <a:pt x="0" y="1694"/>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2"/>
            <p:cNvSpPr/>
            <p:nvPr/>
          </p:nvSpPr>
          <p:spPr>
            <a:xfrm>
              <a:off x="1021675" y="2223625"/>
              <a:ext cx="5439800" cy="3113500"/>
            </a:xfrm>
            <a:custGeom>
              <a:rect b="b" l="l" r="r" t="t"/>
              <a:pathLst>
                <a:path extrusionOk="0" h="124540" w="217592">
                  <a:moveTo>
                    <a:pt x="89368" y="0"/>
                  </a:moveTo>
                  <a:cubicBezTo>
                    <a:pt x="87519" y="0"/>
                    <a:pt x="85667" y="410"/>
                    <a:pt x="84258" y="1230"/>
                  </a:cubicBezTo>
                  <a:lnTo>
                    <a:pt x="16663" y="40628"/>
                  </a:lnTo>
                  <a:lnTo>
                    <a:pt x="2787" y="48720"/>
                  </a:lnTo>
                  <a:cubicBezTo>
                    <a:pt x="0" y="50347"/>
                    <a:pt x="0" y="52983"/>
                    <a:pt x="2799" y="54599"/>
                  </a:cubicBezTo>
                  <a:lnTo>
                    <a:pt x="117408" y="120757"/>
                  </a:lnTo>
                  <a:lnTo>
                    <a:pt x="121845" y="123322"/>
                  </a:lnTo>
                  <a:cubicBezTo>
                    <a:pt x="123252" y="124129"/>
                    <a:pt x="125089" y="124539"/>
                    <a:pt x="126917" y="124539"/>
                  </a:cubicBezTo>
                  <a:cubicBezTo>
                    <a:pt x="126921" y="124539"/>
                    <a:pt x="126924" y="124539"/>
                    <a:pt x="126928" y="124539"/>
                  </a:cubicBezTo>
                  <a:cubicBezTo>
                    <a:pt x="128818" y="124539"/>
                    <a:pt x="130505" y="124134"/>
                    <a:pt x="131987" y="123310"/>
                  </a:cubicBezTo>
                  <a:lnTo>
                    <a:pt x="136426" y="120746"/>
                  </a:lnTo>
                  <a:lnTo>
                    <a:pt x="136437" y="120746"/>
                  </a:lnTo>
                  <a:lnTo>
                    <a:pt x="215578" y="75047"/>
                  </a:lnTo>
                  <a:cubicBezTo>
                    <a:pt x="215683" y="74976"/>
                    <a:pt x="215800" y="74895"/>
                    <a:pt x="215906" y="74813"/>
                  </a:cubicBezTo>
                  <a:cubicBezTo>
                    <a:pt x="216023" y="74731"/>
                    <a:pt x="216128" y="74626"/>
                    <a:pt x="216245" y="74520"/>
                  </a:cubicBezTo>
                  <a:lnTo>
                    <a:pt x="216444" y="74321"/>
                  </a:lnTo>
                  <a:cubicBezTo>
                    <a:pt x="216536" y="74216"/>
                    <a:pt x="216623" y="74107"/>
                    <a:pt x="216702" y="73993"/>
                  </a:cubicBezTo>
                  <a:cubicBezTo>
                    <a:pt x="216819" y="73853"/>
                    <a:pt x="216912" y="73701"/>
                    <a:pt x="217006" y="73536"/>
                  </a:cubicBezTo>
                  <a:cubicBezTo>
                    <a:pt x="217098" y="73378"/>
                    <a:pt x="217180" y="73213"/>
                    <a:pt x="217253" y="73044"/>
                  </a:cubicBezTo>
                  <a:cubicBezTo>
                    <a:pt x="217330" y="72882"/>
                    <a:pt x="217392" y="72715"/>
                    <a:pt x="217439" y="72541"/>
                  </a:cubicBezTo>
                  <a:cubicBezTo>
                    <a:pt x="217484" y="72395"/>
                    <a:pt x="217518" y="72246"/>
                    <a:pt x="217544" y="72096"/>
                  </a:cubicBezTo>
                  <a:cubicBezTo>
                    <a:pt x="217561" y="72060"/>
                    <a:pt x="217564" y="72018"/>
                    <a:pt x="217556" y="71979"/>
                  </a:cubicBezTo>
                  <a:cubicBezTo>
                    <a:pt x="217580" y="71920"/>
                    <a:pt x="217580" y="71862"/>
                    <a:pt x="217591" y="71803"/>
                  </a:cubicBezTo>
                  <a:lnTo>
                    <a:pt x="217580" y="71792"/>
                  </a:lnTo>
                  <a:lnTo>
                    <a:pt x="205073" y="64636"/>
                  </a:lnTo>
                  <a:lnTo>
                    <a:pt x="200306" y="61897"/>
                  </a:lnTo>
                  <a:lnTo>
                    <a:pt x="94400" y="1195"/>
                  </a:lnTo>
                  <a:cubicBezTo>
                    <a:pt x="93010" y="399"/>
                    <a:pt x="91190" y="0"/>
                    <a:pt x="89368" y="0"/>
                  </a:cubicBezTo>
                  <a:close/>
                </a:path>
              </a:pathLst>
            </a:custGeom>
            <a:solidFill>
              <a:srgbClr val="922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2"/>
            <p:cNvSpPr/>
            <p:nvPr/>
          </p:nvSpPr>
          <p:spPr>
            <a:xfrm>
              <a:off x="1120775" y="3119275"/>
              <a:ext cx="5266925" cy="2147700"/>
            </a:xfrm>
            <a:custGeom>
              <a:rect b="b" l="l" r="r" t="t"/>
              <a:pathLst>
                <a:path extrusionOk="0" h="85908" w="210677">
                  <a:moveTo>
                    <a:pt x="0" y="1"/>
                  </a:moveTo>
                  <a:lnTo>
                    <a:pt x="0" y="14140"/>
                  </a:lnTo>
                  <a:cubicBezTo>
                    <a:pt x="0" y="15186"/>
                    <a:pt x="557" y="16153"/>
                    <a:pt x="1464" y="16676"/>
                  </a:cubicBezTo>
                  <a:lnTo>
                    <a:pt x="120025" y="85123"/>
                  </a:lnTo>
                  <a:cubicBezTo>
                    <a:pt x="120931" y="85646"/>
                    <a:pt x="121942" y="85907"/>
                    <a:pt x="122953" y="85907"/>
                  </a:cubicBezTo>
                  <a:cubicBezTo>
                    <a:pt x="123964" y="85907"/>
                    <a:pt x="124974" y="85646"/>
                    <a:pt x="125880" y="85123"/>
                  </a:cubicBezTo>
                  <a:lnTo>
                    <a:pt x="210663" y="36173"/>
                  </a:lnTo>
                  <a:lnTo>
                    <a:pt x="210676" y="20547"/>
                  </a:lnTo>
                  <a:lnTo>
                    <a:pt x="122953" y="71186"/>
                  </a:lnTo>
                  <a:lnTo>
                    <a:pt x="0" y="1"/>
                  </a:lnTo>
                  <a:close/>
                </a:path>
              </a:pathLst>
            </a:custGeom>
            <a:solidFill>
              <a:srgbClr val="F8C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2"/>
            <p:cNvSpPr/>
            <p:nvPr/>
          </p:nvSpPr>
          <p:spPr>
            <a:xfrm>
              <a:off x="1120725" y="3119275"/>
              <a:ext cx="3073875" cy="2147700"/>
            </a:xfrm>
            <a:custGeom>
              <a:rect b="b" l="l" r="r" t="t"/>
              <a:pathLst>
                <a:path extrusionOk="0" h="85908" w="122955">
                  <a:moveTo>
                    <a:pt x="2" y="1"/>
                  </a:moveTo>
                  <a:lnTo>
                    <a:pt x="2" y="14140"/>
                  </a:lnTo>
                  <a:cubicBezTo>
                    <a:pt x="1" y="15186"/>
                    <a:pt x="559" y="16153"/>
                    <a:pt x="1466" y="16676"/>
                  </a:cubicBezTo>
                  <a:lnTo>
                    <a:pt x="120027" y="85123"/>
                  </a:lnTo>
                  <a:cubicBezTo>
                    <a:pt x="120917" y="85637"/>
                    <a:pt x="121926" y="85908"/>
                    <a:pt x="122955" y="85908"/>
                  </a:cubicBezTo>
                  <a:lnTo>
                    <a:pt x="122955" y="71186"/>
                  </a:lnTo>
                  <a:lnTo>
                    <a:pt x="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2"/>
            <p:cNvSpPr/>
            <p:nvPr/>
          </p:nvSpPr>
          <p:spPr>
            <a:xfrm>
              <a:off x="6357875" y="3655225"/>
              <a:ext cx="59625" cy="418350"/>
            </a:xfrm>
            <a:custGeom>
              <a:rect b="b" l="l" r="r" t="t"/>
              <a:pathLst>
                <a:path extrusionOk="0" h="16734" w="2385">
                  <a:moveTo>
                    <a:pt x="1629" y="0"/>
                  </a:moveTo>
                  <a:cubicBezTo>
                    <a:pt x="1494" y="0"/>
                    <a:pt x="1347" y="42"/>
                    <a:pt x="1194" y="131"/>
                  </a:cubicBezTo>
                  <a:cubicBezTo>
                    <a:pt x="535" y="511"/>
                    <a:pt x="0" y="1604"/>
                    <a:pt x="0" y="2576"/>
                  </a:cubicBezTo>
                  <a:lnTo>
                    <a:pt x="0" y="15533"/>
                  </a:lnTo>
                  <a:cubicBezTo>
                    <a:pt x="0" y="16278"/>
                    <a:pt x="314" y="16734"/>
                    <a:pt x="756" y="16734"/>
                  </a:cubicBezTo>
                  <a:cubicBezTo>
                    <a:pt x="889" y="16734"/>
                    <a:pt x="1034" y="16692"/>
                    <a:pt x="1186" y="16604"/>
                  </a:cubicBezTo>
                  <a:cubicBezTo>
                    <a:pt x="1841" y="16226"/>
                    <a:pt x="2373" y="15133"/>
                    <a:pt x="2373" y="14164"/>
                  </a:cubicBezTo>
                  <a:lnTo>
                    <a:pt x="2384" y="1199"/>
                  </a:lnTo>
                  <a:cubicBezTo>
                    <a:pt x="2385" y="456"/>
                    <a:pt x="2072" y="0"/>
                    <a:pt x="1629" y="0"/>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2"/>
            <p:cNvSpPr/>
            <p:nvPr/>
          </p:nvSpPr>
          <p:spPr>
            <a:xfrm>
              <a:off x="1039125" y="2965775"/>
              <a:ext cx="3155450" cy="1961500"/>
            </a:xfrm>
            <a:custGeom>
              <a:rect b="b" l="l" r="r" t="t"/>
              <a:pathLst>
                <a:path extrusionOk="0" h="78460" w="126218">
                  <a:moveTo>
                    <a:pt x="2" y="1"/>
                  </a:moveTo>
                  <a:cubicBezTo>
                    <a:pt x="2" y="1"/>
                    <a:pt x="0" y="3753"/>
                    <a:pt x="0" y="4463"/>
                  </a:cubicBezTo>
                  <a:cubicBezTo>
                    <a:pt x="0" y="5979"/>
                    <a:pt x="1135" y="7864"/>
                    <a:pt x="2535" y="8673"/>
                  </a:cubicBezTo>
                  <a:lnTo>
                    <a:pt x="54915" y="38903"/>
                  </a:lnTo>
                  <a:cubicBezTo>
                    <a:pt x="54915" y="38903"/>
                    <a:pt x="116697" y="74584"/>
                    <a:pt x="116721" y="74595"/>
                  </a:cubicBezTo>
                  <a:lnTo>
                    <a:pt x="116909" y="74701"/>
                  </a:lnTo>
                  <a:cubicBezTo>
                    <a:pt x="117237" y="74899"/>
                    <a:pt x="117903" y="75287"/>
                    <a:pt x="118794" y="75790"/>
                  </a:cubicBezTo>
                  <a:lnTo>
                    <a:pt x="119601" y="76258"/>
                  </a:lnTo>
                  <a:cubicBezTo>
                    <a:pt x="120176" y="76586"/>
                    <a:pt x="120796" y="76950"/>
                    <a:pt x="121451" y="77325"/>
                  </a:cubicBezTo>
                  <a:cubicBezTo>
                    <a:pt x="122755" y="78072"/>
                    <a:pt x="124443" y="78460"/>
                    <a:pt x="126136" y="78460"/>
                  </a:cubicBezTo>
                  <a:cubicBezTo>
                    <a:pt x="126163" y="78460"/>
                    <a:pt x="126190" y="78460"/>
                    <a:pt x="126217" y="78459"/>
                  </a:cubicBezTo>
                  <a:lnTo>
                    <a:pt x="126217" y="72862"/>
                  </a:lnTo>
                  <a:cubicBezTo>
                    <a:pt x="124380" y="72862"/>
                    <a:pt x="122552" y="72463"/>
                    <a:pt x="121136" y="71644"/>
                  </a:cubicBezTo>
                  <a:cubicBezTo>
                    <a:pt x="121136" y="71644"/>
                    <a:pt x="116708" y="69091"/>
                    <a:pt x="116697" y="69091"/>
                  </a:cubicBezTo>
                  <a:lnTo>
                    <a:pt x="59681" y="36163"/>
                  </a:lnTo>
                  <a:lnTo>
                    <a:pt x="2535" y="3182"/>
                  </a:lnTo>
                  <a:cubicBezTo>
                    <a:pt x="1791" y="2751"/>
                    <a:pt x="2" y="1754"/>
                    <a:pt x="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2"/>
            <p:cNvSpPr/>
            <p:nvPr/>
          </p:nvSpPr>
          <p:spPr>
            <a:xfrm>
              <a:off x="1021675" y="1674025"/>
              <a:ext cx="5523500" cy="3113350"/>
            </a:xfrm>
            <a:custGeom>
              <a:rect b="b" l="l" r="r" t="t"/>
              <a:pathLst>
                <a:path extrusionOk="0" h="124534" w="220940">
                  <a:moveTo>
                    <a:pt x="220779" y="73670"/>
                  </a:moveTo>
                  <a:lnTo>
                    <a:pt x="220940" y="73762"/>
                  </a:lnTo>
                  <a:cubicBezTo>
                    <a:pt x="220890" y="73726"/>
                    <a:pt x="220836" y="73695"/>
                    <a:pt x="220779" y="73670"/>
                  </a:cubicBezTo>
                  <a:close/>
                  <a:moveTo>
                    <a:pt x="89377" y="0"/>
                  </a:moveTo>
                  <a:cubicBezTo>
                    <a:pt x="87525" y="0"/>
                    <a:pt x="85670" y="413"/>
                    <a:pt x="84258" y="1234"/>
                  </a:cubicBezTo>
                  <a:lnTo>
                    <a:pt x="2787" y="48726"/>
                  </a:lnTo>
                  <a:cubicBezTo>
                    <a:pt x="0" y="50353"/>
                    <a:pt x="0" y="52975"/>
                    <a:pt x="2799" y="54603"/>
                  </a:cubicBezTo>
                  <a:lnTo>
                    <a:pt x="16663" y="62612"/>
                  </a:lnTo>
                  <a:lnTo>
                    <a:pt x="117408" y="120761"/>
                  </a:lnTo>
                  <a:lnTo>
                    <a:pt x="121845" y="123326"/>
                  </a:lnTo>
                  <a:cubicBezTo>
                    <a:pt x="123252" y="124133"/>
                    <a:pt x="125089" y="124532"/>
                    <a:pt x="126917" y="124532"/>
                  </a:cubicBezTo>
                  <a:cubicBezTo>
                    <a:pt x="126965" y="124533"/>
                    <a:pt x="127012" y="124533"/>
                    <a:pt x="127060" y="124533"/>
                  </a:cubicBezTo>
                  <a:cubicBezTo>
                    <a:pt x="128937" y="124533"/>
                    <a:pt x="130556" y="124078"/>
                    <a:pt x="131998" y="123314"/>
                  </a:cubicBezTo>
                  <a:lnTo>
                    <a:pt x="136426" y="120761"/>
                  </a:lnTo>
                  <a:lnTo>
                    <a:pt x="136437" y="120761"/>
                  </a:lnTo>
                  <a:lnTo>
                    <a:pt x="200308" y="83881"/>
                  </a:lnTo>
                  <a:lnTo>
                    <a:pt x="214324" y="75789"/>
                  </a:lnTo>
                  <a:lnTo>
                    <a:pt x="217287" y="74080"/>
                  </a:lnTo>
                  <a:cubicBezTo>
                    <a:pt x="217697" y="73857"/>
                    <a:pt x="218083" y="73681"/>
                    <a:pt x="218458" y="73564"/>
                  </a:cubicBezTo>
                  <a:cubicBezTo>
                    <a:pt x="218658" y="73505"/>
                    <a:pt x="218832" y="73458"/>
                    <a:pt x="219020" y="73436"/>
                  </a:cubicBezTo>
                  <a:cubicBezTo>
                    <a:pt x="219194" y="73404"/>
                    <a:pt x="219369" y="73388"/>
                    <a:pt x="219546" y="73388"/>
                  </a:cubicBezTo>
                  <a:cubicBezTo>
                    <a:pt x="219554" y="73388"/>
                    <a:pt x="219562" y="73388"/>
                    <a:pt x="219571" y="73388"/>
                  </a:cubicBezTo>
                  <a:cubicBezTo>
                    <a:pt x="219688" y="73390"/>
                    <a:pt x="219805" y="73398"/>
                    <a:pt x="219922" y="73412"/>
                  </a:cubicBezTo>
                  <a:cubicBezTo>
                    <a:pt x="220033" y="73421"/>
                    <a:pt x="220144" y="73445"/>
                    <a:pt x="220250" y="73482"/>
                  </a:cubicBezTo>
                  <a:cubicBezTo>
                    <a:pt x="220327" y="73493"/>
                    <a:pt x="220403" y="73516"/>
                    <a:pt x="220473" y="73551"/>
                  </a:cubicBezTo>
                  <a:cubicBezTo>
                    <a:pt x="220547" y="73564"/>
                    <a:pt x="220620" y="73591"/>
                    <a:pt x="220683" y="73633"/>
                  </a:cubicBezTo>
                  <a:cubicBezTo>
                    <a:pt x="220716" y="73644"/>
                    <a:pt x="220748" y="73656"/>
                    <a:pt x="220779" y="73670"/>
                  </a:cubicBezTo>
                  <a:lnTo>
                    <a:pt x="220779" y="73670"/>
                  </a:lnTo>
                  <a:lnTo>
                    <a:pt x="94400" y="1199"/>
                  </a:lnTo>
                  <a:cubicBezTo>
                    <a:pt x="93012" y="399"/>
                    <a:pt x="91197" y="0"/>
                    <a:pt x="893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2"/>
            <p:cNvSpPr/>
            <p:nvPr/>
          </p:nvSpPr>
          <p:spPr>
            <a:xfrm>
              <a:off x="4194575" y="3508725"/>
              <a:ext cx="2386100" cy="1967775"/>
            </a:xfrm>
            <a:custGeom>
              <a:rect b="b" l="l" r="r" t="t"/>
              <a:pathLst>
                <a:path extrusionOk="0" h="78711" w="95444">
                  <a:moveTo>
                    <a:pt x="92630" y="0"/>
                  </a:moveTo>
                  <a:cubicBezTo>
                    <a:pt x="92453" y="0"/>
                    <a:pt x="92278" y="16"/>
                    <a:pt x="92104" y="46"/>
                  </a:cubicBezTo>
                  <a:cubicBezTo>
                    <a:pt x="91917" y="70"/>
                    <a:pt x="91742" y="117"/>
                    <a:pt x="91542" y="176"/>
                  </a:cubicBezTo>
                  <a:cubicBezTo>
                    <a:pt x="91167" y="293"/>
                    <a:pt x="90781" y="469"/>
                    <a:pt x="90371" y="690"/>
                  </a:cubicBezTo>
                  <a:lnTo>
                    <a:pt x="87408" y="2401"/>
                  </a:lnTo>
                  <a:lnTo>
                    <a:pt x="73390" y="10493"/>
                  </a:lnTo>
                  <a:lnTo>
                    <a:pt x="9521" y="47373"/>
                  </a:lnTo>
                  <a:lnTo>
                    <a:pt x="9510" y="47373"/>
                  </a:lnTo>
                  <a:lnTo>
                    <a:pt x="5082" y="49926"/>
                  </a:lnTo>
                  <a:lnTo>
                    <a:pt x="5071" y="49938"/>
                  </a:lnTo>
                  <a:cubicBezTo>
                    <a:pt x="3667" y="50745"/>
                    <a:pt x="1840" y="51144"/>
                    <a:pt x="1" y="51144"/>
                  </a:cubicBezTo>
                  <a:lnTo>
                    <a:pt x="1" y="56743"/>
                  </a:lnTo>
                  <a:cubicBezTo>
                    <a:pt x="25" y="56743"/>
                    <a:pt x="49" y="56743"/>
                    <a:pt x="73" y="56743"/>
                  </a:cubicBezTo>
                  <a:cubicBezTo>
                    <a:pt x="1769" y="56743"/>
                    <a:pt x="3461" y="56356"/>
                    <a:pt x="4767" y="55607"/>
                  </a:cubicBezTo>
                  <a:cubicBezTo>
                    <a:pt x="5422" y="55232"/>
                    <a:pt x="6043" y="54869"/>
                    <a:pt x="6617" y="54540"/>
                  </a:cubicBezTo>
                  <a:lnTo>
                    <a:pt x="7426" y="54072"/>
                  </a:lnTo>
                  <a:cubicBezTo>
                    <a:pt x="8315" y="53569"/>
                    <a:pt x="8983" y="53182"/>
                    <a:pt x="9310" y="52983"/>
                  </a:cubicBezTo>
                  <a:lnTo>
                    <a:pt x="9497" y="52879"/>
                  </a:lnTo>
                  <a:cubicBezTo>
                    <a:pt x="9503" y="52871"/>
                    <a:pt x="9511" y="52868"/>
                    <a:pt x="9521" y="52866"/>
                  </a:cubicBezTo>
                  <a:lnTo>
                    <a:pt x="78158" y="13234"/>
                  </a:lnTo>
                  <a:lnTo>
                    <a:pt x="88662" y="7167"/>
                  </a:lnTo>
                  <a:cubicBezTo>
                    <a:pt x="88985" y="6980"/>
                    <a:pt x="89290" y="6892"/>
                    <a:pt x="89562" y="6892"/>
                  </a:cubicBezTo>
                  <a:cubicBezTo>
                    <a:pt x="90227" y="6892"/>
                    <a:pt x="90688" y="7423"/>
                    <a:pt x="90688" y="8338"/>
                  </a:cubicBezTo>
                  <a:lnTo>
                    <a:pt x="90688" y="20130"/>
                  </a:lnTo>
                  <a:cubicBezTo>
                    <a:pt x="90691" y="20216"/>
                    <a:pt x="90683" y="20303"/>
                    <a:pt x="90664" y="20387"/>
                  </a:cubicBezTo>
                  <a:cubicBezTo>
                    <a:pt x="90677" y="20447"/>
                    <a:pt x="90664" y="20504"/>
                    <a:pt x="90640" y="20575"/>
                  </a:cubicBezTo>
                  <a:cubicBezTo>
                    <a:pt x="90650" y="20613"/>
                    <a:pt x="90645" y="20654"/>
                    <a:pt x="90629" y="20692"/>
                  </a:cubicBezTo>
                  <a:cubicBezTo>
                    <a:pt x="90604" y="20842"/>
                    <a:pt x="90569" y="20991"/>
                    <a:pt x="90523" y="21137"/>
                  </a:cubicBezTo>
                  <a:cubicBezTo>
                    <a:pt x="90477" y="21309"/>
                    <a:pt x="90414" y="21478"/>
                    <a:pt x="90337" y="21640"/>
                  </a:cubicBezTo>
                  <a:cubicBezTo>
                    <a:pt x="90264" y="21808"/>
                    <a:pt x="90182" y="21972"/>
                    <a:pt x="90091" y="22132"/>
                  </a:cubicBezTo>
                  <a:cubicBezTo>
                    <a:pt x="89996" y="22297"/>
                    <a:pt x="89903" y="22449"/>
                    <a:pt x="89786" y="22589"/>
                  </a:cubicBezTo>
                  <a:cubicBezTo>
                    <a:pt x="89707" y="22703"/>
                    <a:pt x="89621" y="22812"/>
                    <a:pt x="89530" y="22917"/>
                  </a:cubicBezTo>
                  <a:lnTo>
                    <a:pt x="89330" y="23116"/>
                  </a:lnTo>
                  <a:cubicBezTo>
                    <a:pt x="89227" y="23225"/>
                    <a:pt x="89113" y="23324"/>
                    <a:pt x="88990" y="23409"/>
                  </a:cubicBezTo>
                  <a:cubicBezTo>
                    <a:pt x="88886" y="23490"/>
                    <a:pt x="88768" y="23572"/>
                    <a:pt x="88662" y="23643"/>
                  </a:cubicBezTo>
                  <a:lnTo>
                    <a:pt x="9522" y="69341"/>
                  </a:lnTo>
                  <a:lnTo>
                    <a:pt x="9522" y="69353"/>
                  </a:lnTo>
                  <a:lnTo>
                    <a:pt x="5071" y="71917"/>
                  </a:lnTo>
                  <a:cubicBezTo>
                    <a:pt x="3667" y="72725"/>
                    <a:pt x="1840" y="73135"/>
                    <a:pt x="1" y="73135"/>
                  </a:cubicBezTo>
                  <a:lnTo>
                    <a:pt x="1" y="78710"/>
                  </a:lnTo>
                  <a:cubicBezTo>
                    <a:pt x="25" y="78710"/>
                    <a:pt x="49" y="78710"/>
                    <a:pt x="73" y="78710"/>
                  </a:cubicBezTo>
                  <a:cubicBezTo>
                    <a:pt x="1769" y="78710"/>
                    <a:pt x="3461" y="78323"/>
                    <a:pt x="4767" y="77574"/>
                  </a:cubicBezTo>
                  <a:cubicBezTo>
                    <a:pt x="5422" y="77199"/>
                    <a:pt x="6043" y="76837"/>
                    <a:pt x="6617" y="76507"/>
                  </a:cubicBezTo>
                  <a:lnTo>
                    <a:pt x="7426" y="76039"/>
                  </a:lnTo>
                  <a:cubicBezTo>
                    <a:pt x="7799" y="75829"/>
                    <a:pt x="8139" y="75629"/>
                    <a:pt x="8432" y="75466"/>
                  </a:cubicBezTo>
                  <a:cubicBezTo>
                    <a:pt x="8584" y="75373"/>
                    <a:pt x="8714" y="75302"/>
                    <a:pt x="8831" y="75232"/>
                  </a:cubicBezTo>
                  <a:cubicBezTo>
                    <a:pt x="8959" y="75161"/>
                    <a:pt x="9052" y="75102"/>
                    <a:pt x="9147" y="75044"/>
                  </a:cubicBezTo>
                  <a:cubicBezTo>
                    <a:pt x="9263" y="74974"/>
                    <a:pt x="9358" y="74927"/>
                    <a:pt x="9427" y="74892"/>
                  </a:cubicBezTo>
                  <a:cubicBezTo>
                    <a:pt x="9487" y="74857"/>
                    <a:pt x="9521" y="74833"/>
                    <a:pt x="9521" y="74833"/>
                  </a:cubicBezTo>
                  <a:lnTo>
                    <a:pt x="90371" y="28152"/>
                  </a:lnTo>
                  <a:cubicBezTo>
                    <a:pt x="93171" y="26534"/>
                    <a:pt x="95443" y="22600"/>
                    <a:pt x="95443" y="19369"/>
                  </a:cubicBezTo>
                  <a:lnTo>
                    <a:pt x="95443" y="3619"/>
                  </a:lnTo>
                  <a:cubicBezTo>
                    <a:pt x="95443" y="2049"/>
                    <a:pt x="94903" y="937"/>
                    <a:pt x="94038" y="375"/>
                  </a:cubicBezTo>
                  <a:lnTo>
                    <a:pt x="94027" y="375"/>
                  </a:lnTo>
                  <a:lnTo>
                    <a:pt x="93862" y="282"/>
                  </a:lnTo>
                  <a:cubicBezTo>
                    <a:pt x="93827" y="269"/>
                    <a:pt x="93804" y="258"/>
                    <a:pt x="93769" y="245"/>
                  </a:cubicBezTo>
                  <a:cubicBezTo>
                    <a:pt x="93699" y="211"/>
                    <a:pt x="93628" y="176"/>
                    <a:pt x="93558" y="165"/>
                  </a:cubicBezTo>
                  <a:cubicBezTo>
                    <a:pt x="93489" y="128"/>
                    <a:pt x="93413" y="105"/>
                    <a:pt x="93335" y="94"/>
                  </a:cubicBezTo>
                  <a:cubicBezTo>
                    <a:pt x="93229" y="57"/>
                    <a:pt x="93119" y="33"/>
                    <a:pt x="93006" y="24"/>
                  </a:cubicBezTo>
                  <a:cubicBezTo>
                    <a:pt x="92889" y="10"/>
                    <a:pt x="92772" y="2"/>
                    <a:pt x="92655" y="0"/>
                  </a:cubicBezTo>
                  <a:cubicBezTo>
                    <a:pt x="92646" y="0"/>
                    <a:pt x="92638" y="0"/>
                    <a:pt x="9263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2"/>
            <p:cNvSpPr/>
            <p:nvPr/>
          </p:nvSpPr>
          <p:spPr>
            <a:xfrm>
              <a:off x="3297500" y="2949000"/>
              <a:ext cx="1085425" cy="626325"/>
            </a:xfrm>
            <a:custGeom>
              <a:rect b="b" l="l" r="r" t="t"/>
              <a:pathLst>
                <a:path extrusionOk="0" h="25053" w="43417">
                  <a:moveTo>
                    <a:pt x="21708" y="1"/>
                  </a:moveTo>
                  <a:cubicBezTo>
                    <a:pt x="15950" y="1"/>
                    <a:pt x="10429" y="1321"/>
                    <a:pt x="6357" y="3669"/>
                  </a:cubicBezTo>
                  <a:cubicBezTo>
                    <a:pt x="2287" y="6019"/>
                    <a:pt x="1" y="9204"/>
                    <a:pt x="1" y="12527"/>
                  </a:cubicBezTo>
                  <a:cubicBezTo>
                    <a:pt x="1" y="15849"/>
                    <a:pt x="2287" y="19036"/>
                    <a:pt x="6357" y="21384"/>
                  </a:cubicBezTo>
                  <a:cubicBezTo>
                    <a:pt x="10429" y="23734"/>
                    <a:pt x="15950" y="25052"/>
                    <a:pt x="21708" y="25052"/>
                  </a:cubicBezTo>
                  <a:cubicBezTo>
                    <a:pt x="27465" y="25052"/>
                    <a:pt x="32986" y="23734"/>
                    <a:pt x="37058" y="21384"/>
                  </a:cubicBezTo>
                  <a:cubicBezTo>
                    <a:pt x="41128" y="19036"/>
                    <a:pt x="43416" y="15849"/>
                    <a:pt x="43416" y="12527"/>
                  </a:cubicBezTo>
                  <a:cubicBezTo>
                    <a:pt x="43416" y="9204"/>
                    <a:pt x="41128" y="6019"/>
                    <a:pt x="37058" y="3669"/>
                  </a:cubicBezTo>
                  <a:cubicBezTo>
                    <a:pt x="32986" y="1321"/>
                    <a:pt x="27465" y="1"/>
                    <a:pt x="21708" y="1"/>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2"/>
            <p:cNvSpPr/>
            <p:nvPr/>
          </p:nvSpPr>
          <p:spPr>
            <a:xfrm>
              <a:off x="3557575" y="728875"/>
              <a:ext cx="525975" cy="679950"/>
            </a:xfrm>
            <a:custGeom>
              <a:rect b="b" l="l" r="r" t="t"/>
              <a:pathLst>
                <a:path extrusionOk="0" h="27198" w="21039">
                  <a:moveTo>
                    <a:pt x="6715" y="0"/>
                  </a:moveTo>
                  <a:cubicBezTo>
                    <a:pt x="6389" y="0"/>
                    <a:pt x="5450" y="141"/>
                    <a:pt x="4594" y="1630"/>
                  </a:cubicBezTo>
                  <a:cubicBezTo>
                    <a:pt x="3537" y="3467"/>
                    <a:pt x="3925" y="8653"/>
                    <a:pt x="3272" y="11826"/>
                  </a:cubicBezTo>
                  <a:cubicBezTo>
                    <a:pt x="2618" y="14998"/>
                    <a:pt x="1102" y="16790"/>
                    <a:pt x="551" y="19361"/>
                  </a:cubicBezTo>
                  <a:cubicBezTo>
                    <a:pt x="1" y="21933"/>
                    <a:pt x="873" y="26253"/>
                    <a:pt x="7074" y="27034"/>
                  </a:cubicBezTo>
                  <a:cubicBezTo>
                    <a:pt x="7964" y="27146"/>
                    <a:pt x="8824" y="27198"/>
                    <a:pt x="9650" y="27198"/>
                  </a:cubicBezTo>
                  <a:cubicBezTo>
                    <a:pt x="14578" y="27198"/>
                    <a:pt x="18264" y="25368"/>
                    <a:pt x="19523" y="23678"/>
                  </a:cubicBezTo>
                  <a:cubicBezTo>
                    <a:pt x="20993" y="21705"/>
                    <a:pt x="21039" y="17503"/>
                    <a:pt x="19523" y="15240"/>
                  </a:cubicBezTo>
                  <a:cubicBezTo>
                    <a:pt x="18009" y="12976"/>
                    <a:pt x="16860" y="11139"/>
                    <a:pt x="16906" y="8199"/>
                  </a:cubicBezTo>
                  <a:lnTo>
                    <a:pt x="6834" y="8"/>
                  </a:lnTo>
                  <a:cubicBezTo>
                    <a:pt x="6834" y="8"/>
                    <a:pt x="6791" y="0"/>
                    <a:pt x="6715" y="0"/>
                  </a:cubicBezTo>
                  <a:close/>
                </a:path>
              </a:pathLst>
            </a:custGeom>
            <a:solidFill>
              <a:srgbClr val="FFD7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2"/>
            <p:cNvSpPr/>
            <p:nvPr/>
          </p:nvSpPr>
          <p:spPr>
            <a:xfrm>
              <a:off x="3916350" y="313450"/>
              <a:ext cx="452650" cy="932950"/>
            </a:xfrm>
            <a:custGeom>
              <a:rect b="b" l="l" r="r" t="t"/>
              <a:pathLst>
                <a:path extrusionOk="0" h="37318" w="18106">
                  <a:moveTo>
                    <a:pt x="14072" y="1"/>
                  </a:moveTo>
                  <a:cubicBezTo>
                    <a:pt x="13778" y="1"/>
                    <a:pt x="13552" y="151"/>
                    <a:pt x="13635" y="454"/>
                  </a:cubicBezTo>
                  <a:cubicBezTo>
                    <a:pt x="13798" y="1057"/>
                    <a:pt x="14086" y="1473"/>
                    <a:pt x="14454" y="2613"/>
                  </a:cubicBezTo>
                  <a:cubicBezTo>
                    <a:pt x="14792" y="3649"/>
                    <a:pt x="14833" y="4475"/>
                    <a:pt x="14833" y="4475"/>
                  </a:cubicBezTo>
                  <a:cubicBezTo>
                    <a:pt x="14833" y="4475"/>
                    <a:pt x="14366" y="3260"/>
                    <a:pt x="13784" y="2317"/>
                  </a:cubicBezTo>
                  <a:cubicBezTo>
                    <a:pt x="13201" y="1373"/>
                    <a:pt x="12766" y="1104"/>
                    <a:pt x="12470" y="943"/>
                  </a:cubicBezTo>
                  <a:cubicBezTo>
                    <a:pt x="12406" y="908"/>
                    <a:pt x="12327" y="889"/>
                    <a:pt x="12247" y="889"/>
                  </a:cubicBezTo>
                  <a:cubicBezTo>
                    <a:pt x="11961" y="889"/>
                    <a:pt x="11653" y="1126"/>
                    <a:pt x="11886" y="1685"/>
                  </a:cubicBezTo>
                  <a:cubicBezTo>
                    <a:pt x="12157" y="2329"/>
                    <a:pt x="12772" y="3026"/>
                    <a:pt x="13097" y="4333"/>
                  </a:cubicBezTo>
                  <a:cubicBezTo>
                    <a:pt x="13317" y="5227"/>
                    <a:pt x="13362" y="5902"/>
                    <a:pt x="13221" y="5902"/>
                  </a:cubicBezTo>
                  <a:cubicBezTo>
                    <a:pt x="13213" y="5902"/>
                    <a:pt x="13203" y="5900"/>
                    <a:pt x="13193" y="5894"/>
                  </a:cubicBezTo>
                  <a:lnTo>
                    <a:pt x="12325" y="7499"/>
                  </a:lnTo>
                  <a:cubicBezTo>
                    <a:pt x="12959" y="8343"/>
                    <a:pt x="13344" y="8912"/>
                    <a:pt x="13700" y="9828"/>
                  </a:cubicBezTo>
                  <a:cubicBezTo>
                    <a:pt x="14056" y="10745"/>
                    <a:pt x="13625" y="13902"/>
                    <a:pt x="12578" y="16590"/>
                  </a:cubicBezTo>
                  <a:cubicBezTo>
                    <a:pt x="11668" y="18923"/>
                    <a:pt x="10769" y="20939"/>
                    <a:pt x="9633" y="22469"/>
                  </a:cubicBezTo>
                  <a:cubicBezTo>
                    <a:pt x="7183" y="25768"/>
                    <a:pt x="3556" y="29495"/>
                    <a:pt x="2074" y="30773"/>
                  </a:cubicBezTo>
                  <a:cubicBezTo>
                    <a:pt x="1560" y="31217"/>
                    <a:pt x="1300" y="31355"/>
                    <a:pt x="769" y="31355"/>
                  </a:cubicBezTo>
                  <a:cubicBezTo>
                    <a:pt x="684" y="31355"/>
                    <a:pt x="592" y="31351"/>
                    <a:pt x="491" y="31345"/>
                  </a:cubicBezTo>
                  <a:lnTo>
                    <a:pt x="491" y="31345"/>
                  </a:lnTo>
                  <a:cubicBezTo>
                    <a:pt x="1" y="32307"/>
                    <a:pt x="441" y="34133"/>
                    <a:pt x="746" y="34953"/>
                  </a:cubicBezTo>
                  <a:cubicBezTo>
                    <a:pt x="1071" y="35826"/>
                    <a:pt x="2533" y="37317"/>
                    <a:pt x="3451" y="37317"/>
                  </a:cubicBezTo>
                  <a:cubicBezTo>
                    <a:pt x="3790" y="37317"/>
                    <a:pt x="4055" y="37114"/>
                    <a:pt x="4161" y="36602"/>
                  </a:cubicBezTo>
                  <a:cubicBezTo>
                    <a:pt x="4254" y="36154"/>
                    <a:pt x="4283" y="35019"/>
                    <a:pt x="4694" y="34638"/>
                  </a:cubicBezTo>
                  <a:cubicBezTo>
                    <a:pt x="7066" y="32441"/>
                    <a:pt x="11100" y="28563"/>
                    <a:pt x="13461" y="24843"/>
                  </a:cubicBezTo>
                  <a:cubicBezTo>
                    <a:pt x="14606" y="23040"/>
                    <a:pt x="15290" y="21782"/>
                    <a:pt x="16308" y="18601"/>
                  </a:cubicBezTo>
                  <a:cubicBezTo>
                    <a:pt x="17236" y="15691"/>
                    <a:pt x="17455" y="13030"/>
                    <a:pt x="17482" y="9972"/>
                  </a:cubicBezTo>
                  <a:cubicBezTo>
                    <a:pt x="17490" y="9140"/>
                    <a:pt x="17702" y="8524"/>
                    <a:pt x="17903" y="6937"/>
                  </a:cubicBezTo>
                  <a:cubicBezTo>
                    <a:pt x="18105" y="5352"/>
                    <a:pt x="17955" y="3472"/>
                    <a:pt x="17428" y="2241"/>
                  </a:cubicBezTo>
                  <a:cubicBezTo>
                    <a:pt x="16903" y="1011"/>
                    <a:pt x="16518" y="650"/>
                    <a:pt x="16224" y="649"/>
                  </a:cubicBezTo>
                  <a:cubicBezTo>
                    <a:pt x="16222" y="649"/>
                    <a:pt x="16220" y="649"/>
                    <a:pt x="16218" y="649"/>
                  </a:cubicBezTo>
                  <a:cubicBezTo>
                    <a:pt x="15852" y="649"/>
                    <a:pt x="15731" y="978"/>
                    <a:pt x="15906" y="1563"/>
                  </a:cubicBezTo>
                  <a:cubicBezTo>
                    <a:pt x="16080" y="2152"/>
                    <a:pt x="16471" y="3100"/>
                    <a:pt x="16439" y="4423"/>
                  </a:cubicBezTo>
                  <a:cubicBezTo>
                    <a:pt x="16439" y="4423"/>
                    <a:pt x="16119" y="3116"/>
                    <a:pt x="15858" y="2350"/>
                  </a:cubicBezTo>
                  <a:cubicBezTo>
                    <a:pt x="15597" y="1584"/>
                    <a:pt x="15227" y="880"/>
                    <a:pt x="14904" y="421"/>
                  </a:cubicBezTo>
                  <a:cubicBezTo>
                    <a:pt x="14707" y="141"/>
                    <a:pt x="14357" y="1"/>
                    <a:pt x="14072" y="1"/>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2"/>
            <p:cNvSpPr/>
            <p:nvPr/>
          </p:nvSpPr>
          <p:spPr>
            <a:xfrm>
              <a:off x="3887975" y="856075"/>
              <a:ext cx="390300" cy="349600"/>
            </a:xfrm>
            <a:custGeom>
              <a:rect b="b" l="l" r="r" t="t"/>
              <a:pathLst>
                <a:path extrusionOk="0" h="13984" w="15612">
                  <a:moveTo>
                    <a:pt x="9969" y="1"/>
                  </a:moveTo>
                  <a:cubicBezTo>
                    <a:pt x="8172" y="1"/>
                    <a:pt x="7470" y="2288"/>
                    <a:pt x="6616" y="3842"/>
                  </a:cubicBezTo>
                  <a:cubicBezTo>
                    <a:pt x="4478" y="7727"/>
                    <a:pt x="2232" y="8820"/>
                    <a:pt x="1245" y="9537"/>
                  </a:cubicBezTo>
                  <a:cubicBezTo>
                    <a:pt x="0" y="12916"/>
                    <a:pt x="5400" y="13983"/>
                    <a:pt x="5408" y="13983"/>
                  </a:cubicBezTo>
                  <a:cubicBezTo>
                    <a:pt x="5408" y="13983"/>
                    <a:pt x="5408" y="13983"/>
                    <a:pt x="5408" y="13983"/>
                  </a:cubicBezTo>
                  <a:cubicBezTo>
                    <a:pt x="10097" y="12357"/>
                    <a:pt x="15007" y="7344"/>
                    <a:pt x="15309" y="5623"/>
                  </a:cubicBezTo>
                  <a:cubicBezTo>
                    <a:pt x="15612" y="3903"/>
                    <a:pt x="15064" y="2386"/>
                    <a:pt x="15064" y="2386"/>
                  </a:cubicBezTo>
                  <a:cubicBezTo>
                    <a:pt x="14799" y="2426"/>
                    <a:pt x="14551" y="2445"/>
                    <a:pt x="14319" y="2445"/>
                  </a:cubicBezTo>
                  <a:cubicBezTo>
                    <a:pt x="11791" y="2445"/>
                    <a:pt x="11116" y="267"/>
                    <a:pt x="11116" y="267"/>
                  </a:cubicBezTo>
                  <a:cubicBezTo>
                    <a:pt x="10689" y="83"/>
                    <a:pt x="10309" y="1"/>
                    <a:pt x="99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2"/>
            <p:cNvSpPr/>
            <p:nvPr/>
          </p:nvSpPr>
          <p:spPr>
            <a:xfrm>
              <a:off x="3878250" y="3014175"/>
              <a:ext cx="313550" cy="218125"/>
            </a:xfrm>
            <a:custGeom>
              <a:rect b="b" l="l" r="r" t="t"/>
              <a:pathLst>
                <a:path extrusionOk="0" h="8725" w="12542">
                  <a:moveTo>
                    <a:pt x="645" y="0"/>
                  </a:moveTo>
                  <a:cubicBezTo>
                    <a:pt x="645" y="0"/>
                    <a:pt x="545" y="859"/>
                    <a:pt x="355" y="1564"/>
                  </a:cubicBezTo>
                  <a:cubicBezTo>
                    <a:pt x="164" y="2266"/>
                    <a:pt x="1" y="3429"/>
                    <a:pt x="129" y="3999"/>
                  </a:cubicBezTo>
                  <a:cubicBezTo>
                    <a:pt x="256" y="4570"/>
                    <a:pt x="1599" y="5380"/>
                    <a:pt x="2503" y="5499"/>
                  </a:cubicBezTo>
                  <a:cubicBezTo>
                    <a:pt x="3405" y="5618"/>
                    <a:pt x="4800" y="6578"/>
                    <a:pt x="5313" y="7229"/>
                  </a:cubicBezTo>
                  <a:cubicBezTo>
                    <a:pt x="5979" y="8076"/>
                    <a:pt x="7660" y="8724"/>
                    <a:pt x="8906" y="8724"/>
                  </a:cubicBezTo>
                  <a:cubicBezTo>
                    <a:pt x="9028" y="8724"/>
                    <a:pt x="9146" y="8718"/>
                    <a:pt x="9258" y="8705"/>
                  </a:cubicBezTo>
                  <a:cubicBezTo>
                    <a:pt x="10516" y="8560"/>
                    <a:pt x="11935" y="8262"/>
                    <a:pt x="12238" y="7754"/>
                  </a:cubicBezTo>
                  <a:cubicBezTo>
                    <a:pt x="12541" y="7245"/>
                    <a:pt x="12119" y="6675"/>
                    <a:pt x="9478" y="4793"/>
                  </a:cubicBezTo>
                  <a:cubicBezTo>
                    <a:pt x="6835" y="2913"/>
                    <a:pt x="5066" y="1773"/>
                    <a:pt x="4235" y="29"/>
                  </a:cubicBezTo>
                  <a:lnTo>
                    <a:pt x="645" y="0"/>
                  </a:ln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2"/>
            <p:cNvSpPr/>
            <p:nvPr/>
          </p:nvSpPr>
          <p:spPr>
            <a:xfrm>
              <a:off x="3649625" y="3137000"/>
              <a:ext cx="141500" cy="311525"/>
            </a:xfrm>
            <a:custGeom>
              <a:rect b="b" l="l" r="r" t="t"/>
              <a:pathLst>
                <a:path extrusionOk="0" h="12461" w="5660">
                  <a:moveTo>
                    <a:pt x="1044" y="1"/>
                  </a:moveTo>
                  <a:cubicBezTo>
                    <a:pt x="768" y="711"/>
                    <a:pt x="243" y="1112"/>
                    <a:pt x="390" y="2979"/>
                  </a:cubicBezTo>
                  <a:cubicBezTo>
                    <a:pt x="537" y="4848"/>
                    <a:pt x="371" y="5593"/>
                    <a:pt x="186" y="7120"/>
                  </a:cubicBezTo>
                  <a:cubicBezTo>
                    <a:pt x="1" y="8649"/>
                    <a:pt x="781" y="10744"/>
                    <a:pt x="1512" y="11717"/>
                  </a:cubicBezTo>
                  <a:cubicBezTo>
                    <a:pt x="1853" y="12173"/>
                    <a:pt x="2472" y="12461"/>
                    <a:pt x="3099" y="12461"/>
                  </a:cubicBezTo>
                  <a:cubicBezTo>
                    <a:pt x="3812" y="12461"/>
                    <a:pt x="4537" y="12087"/>
                    <a:pt x="4875" y="11163"/>
                  </a:cubicBezTo>
                  <a:cubicBezTo>
                    <a:pt x="5508" y="9429"/>
                    <a:pt x="5660" y="7965"/>
                    <a:pt x="5215" y="6220"/>
                  </a:cubicBezTo>
                  <a:cubicBezTo>
                    <a:pt x="4770" y="4476"/>
                    <a:pt x="5361" y="3143"/>
                    <a:pt x="5069" y="1974"/>
                  </a:cubicBezTo>
                  <a:cubicBezTo>
                    <a:pt x="4777" y="805"/>
                    <a:pt x="4364" y="2"/>
                    <a:pt x="4364" y="2"/>
                  </a:cubicBezTo>
                  <a:lnTo>
                    <a:pt x="1044" y="1"/>
                  </a:ln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2"/>
            <p:cNvSpPr/>
            <p:nvPr/>
          </p:nvSpPr>
          <p:spPr>
            <a:xfrm>
              <a:off x="3583850" y="1817525"/>
              <a:ext cx="513525" cy="1331525"/>
            </a:xfrm>
            <a:custGeom>
              <a:rect b="b" l="l" r="r" t="t"/>
              <a:pathLst>
                <a:path extrusionOk="0" h="53261" w="20541">
                  <a:moveTo>
                    <a:pt x="18923" y="1"/>
                  </a:moveTo>
                  <a:lnTo>
                    <a:pt x="1279" y="906"/>
                  </a:lnTo>
                  <a:cubicBezTo>
                    <a:pt x="0" y="6395"/>
                    <a:pt x="1692" y="15088"/>
                    <a:pt x="1966" y="19591"/>
                  </a:cubicBezTo>
                  <a:cubicBezTo>
                    <a:pt x="2238" y="24097"/>
                    <a:pt x="2640" y="29339"/>
                    <a:pt x="2640" y="29339"/>
                  </a:cubicBezTo>
                  <a:cubicBezTo>
                    <a:pt x="2640" y="29339"/>
                    <a:pt x="1263" y="34091"/>
                    <a:pt x="1330" y="37751"/>
                  </a:cubicBezTo>
                  <a:cubicBezTo>
                    <a:pt x="1401" y="41641"/>
                    <a:pt x="3675" y="52780"/>
                    <a:pt x="3675" y="52780"/>
                  </a:cubicBezTo>
                  <a:cubicBezTo>
                    <a:pt x="3675" y="52780"/>
                    <a:pt x="4321" y="53261"/>
                    <a:pt x="5304" y="53261"/>
                  </a:cubicBezTo>
                  <a:cubicBezTo>
                    <a:pt x="5796" y="53261"/>
                    <a:pt x="6372" y="53140"/>
                    <a:pt x="6993" y="52780"/>
                  </a:cubicBezTo>
                  <a:cubicBezTo>
                    <a:pt x="6993" y="52780"/>
                    <a:pt x="7571" y="43144"/>
                    <a:pt x="8099" y="38683"/>
                  </a:cubicBezTo>
                  <a:cubicBezTo>
                    <a:pt x="8651" y="34025"/>
                    <a:pt x="8837" y="30624"/>
                    <a:pt x="9316" y="27901"/>
                  </a:cubicBezTo>
                  <a:cubicBezTo>
                    <a:pt x="9916" y="24506"/>
                    <a:pt x="10924" y="8972"/>
                    <a:pt x="10924" y="8972"/>
                  </a:cubicBezTo>
                  <a:lnTo>
                    <a:pt x="11452" y="9125"/>
                  </a:lnTo>
                  <a:lnTo>
                    <a:pt x="13046" y="27011"/>
                  </a:lnTo>
                  <a:cubicBezTo>
                    <a:pt x="13046" y="27011"/>
                    <a:pt x="11859" y="29584"/>
                    <a:pt x="11859" y="31654"/>
                  </a:cubicBezTo>
                  <a:cubicBezTo>
                    <a:pt x="11859" y="34504"/>
                    <a:pt x="12421" y="47866"/>
                    <a:pt x="12421" y="47866"/>
                  </a:cubicBezTo>
                  <a:cubicBezTo>
                    <a:pt x="12421" y="47866"/>
                    <a:pt x="13147" y="48422"/>
                    <a:pt x="14225" y="48422"/>
                  </a:cubicBezTo>
                  <a:cubicBezTo>
                    <a:pt x="14751" y="48422"/>
                    <a:pt x="15361" y="48289"/>
                    <a:pt x="16011" y="47895"/>
                  </a:cubicBezTo>
                  <a:cubicBezTo>
                    <a:pt x="16011" y="47895"/>
                    <a:pt x="18877" y="29561"/>
                    <a:pt x="19281" y="27407"/>
                  </a:cubicBezTo>
                  <a:cubicBezTo>
                    <a:pt x="19654" y="25423"/>
                    <a:pt x="20540" y="4799"/>
                    <a:pt x="18923" y="1"/>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2"/>
            <p:cNvSpPr/>
            <p:nvPr/>
          </p:nvSpPr>
          <p:spPr>
            <a:xfrm>
              <a:off x="3677375" y="986450"/>
              <a:ext cx="318250" cy="334425"/>
            </a:xfrm>
            <a:custGeom>
              <a:rect b="b" l="l" r="r" t="t"/>
              <a:pathLst>
                <a:path extrusionOk="0" h="13377" w="12730">
                  <a:moveTo>
                    <a:pt x="2923" y="0"/>
                  </a:moveTo>
                  <a:cubicBezTo>
                    <a:pt x="2923" y="0"/>
                    <a:pt x="3209" y="5164"/>
                    <a:pt x="3114" y="5540"/>
                  </a:cubicBezTo>
                  <a:cubicBezTo>
                    <a:pt x="3019" y="5917"/>
                    <a:pt x="1086" y="6281"/>
                    <a:pt x="543" y="6730"/>
                  </a:cubicBezTo>
                  <a:cubicBezTo>
                    <a:pt x="0" y="7178"/>
                    <a:pt x="3333" y="12424"/>
                    <a:pt x="5034" y="13204"/>
                  </a:cubicBezTo>
                  <a:cubicBezTo>
                    <a:pt x="5290" y="13321"/>
                    <a:pt x="5628" y="13376"/>
                    <a:pt x="6017" y="13376"/>
                  </a:cubicBezTo>
                  <a:cubicBezTo>
                    <a:pt x="8213" y="13376"/>
                    <a:pt x="12067" y="11625"/>
                    <a:pt x="12384" y="9398"/>
                  </a:cubicBezTo>
                  <a:cubicBezTo>
                    <a:pt x="12729" y="6985"/>
                    <a:pt x="10889" y="5104"/>
                    <a:pt x="10180" y="4445"/>
                  </a:cubicBezTo>
                  <a:cubicBezTo>
                    <a:pt x="9999" y="4407"/>
                    <a:pt x="9775" y="4396"/>
                    <a:pt x="9556" y="4396"/>
                  </a:cubicBezTo>
                  <a:cubicBezTo>
                    <a:pt x="9294" y="4396"/>
                    <a:pt x="9039" y="4411"/>
                    <a:pt x="8870" y="4411"/>
                  </a:cubicBezTo>
                  <a:cubicBezTo>
                    <a:pt x="8810" y="4411"/>
                    <a:pt x="8761" y="4409"/>
                    <a:pt x="8726" y="4404"/>
                  </a:cubicBezTo>
                  <a:lnTo>
                    <a:pt x="8579" y="1902"/>
                  </a:lnTo>
                  <a:cubicBezTo>
                    <a:pt x="6273" y="1160"/>
                    <a:pt x="2923" y="0"/>
                    <a:pt x="2923"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2"/>
            <p:cNvSpPr/>
            <p:nvPr/>
          </p:nvSpPr>
          <p:spPr>
            <a:xfrm>
              <a:off x="3627325" y="1096075"/>
              <a:ext cx="511225" cy="488325"/>
            </a:xfrm>
            <a:custGeom>
              <a:rect b="b" l="l" r="r" t="t"/>
              <a:pathLst>
                <a:path extrusionOk="0" h="19533" w="20449">
                  <a:moveTo>
                    <a:pt x="11750" y="1"/>
                  </a:moveTo>
                  <a:cubicBezTo>
                    <a:pt x="11511" y="1"/>
                    <a:pt x="11277" y="9"/>
                    <a:pt x="11106" y="21"/>
                  </a:cubicBezTo>
                  <a:cubicBezTo>
                    <a:pt x="11106" y="21"/>
                    <a:pt x="12551" y="1306"/>
                    <a:pt x="13266" y="2942"/>
                  </a:cubicBezTo>
                  <a:cubicBezTo>
                    <a:pt x="13923" y="4444"/>
                    <a:pt x="13424" y="6012"/>
                    <a:pt x="12161" y="6569"/>
                  </a:cubicBezTo>
                  <a:cubicBezTo>
                    <a:pt x="11582" y="6825"/>
                    <a:pt x="11052" y="6951"/>
                    <a:pt x="10549" y="6951"/>
                  </a:cubicBezTo>
                  <a:cubicBezTo>
                    <a:pt x="9458" y="6951"/>
                    <a:pt x="8494" y="6358"/>
                    <a:pt x="7432" y="5213"/>
                  </a:cubicBezTo>
                  <a:cubicBezTo>
                    <a:pt x="6378" y="4073"/>
                    <a:pt x="5876" y="2600"/>
                    <a:pt x="4197" y="1654"/>
                  </a:cubicBezTo>
                  <a:cubicBezTo>
                    <a:pt x="2748" y="1872"/>
                    <a:pt x="1088" y="2643"/>
                    <a:pt x="857" y="3436"/>
                  </a:cubicBezTo>
                  <a:cubicBezTo>
                    <a:pt x="588" y="4360"/>
                    <a:pt x="0" y="8726"/>
                    <a:pt x="1246" y="12050"/>
                  </a:cubicBezTo>
                  <a:cubicBezTo>
                    <a:pt x="2490" y="15375"/>
                    <a:pt x="3952" y="17628"/>
                    <a:pt x="4669" y="19062"/>
                  </a:cubicBezTo>
                  <a:cubicBezTo>
                    <a:pt x="4669" y="19062"/>
                    <a:pt x="6173" y="19532"/>
                    <a:pt x="8334" y="19532"/>
                  </a:cubicBezTo>
                  <a:cubicBezTo>
                    <a:pt x="10300" y="19532"/>
                    <a:pt x="12810" y="19143"/>
                    <a:pt x="15225" y="17655"/>
                  </a:cubicBezTo>
                  <a:cubicBezTo>
                    <a:pt x="15225" y="17655"/>
                    <a:pt x="15739" y="14954"/>
                    <a:pt x="15769" y="13050"/>
                  </a:cubicBezTo>
                  <a:cubicBezTo>
                    <a:pt x="20449" y="8992"/>
                    <a:pt x="16473" y="3958"/>
                    <a:pt x="12530" y="43"/>
                  </a:cubicBezTo>
                  <a:cubicBezTo>
                    <a:pt x="12321" y="12"/>
                    <a:pt x="12031" y="1"/>
                    <a:pt x="11750" y="1"/>
                  </a:cubicBezTo>
                  <a:close/>
                </a:path>
              </a:pathLst>
            </a:custGeom>
            <a:solidFill>
              <a:srgbClr val="F5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2"/>
            <p:cNvSpPr/>
            <p:nvPr/>
          </p:nvSpPr>
          <p:spPr>
            <a:xfrm>
              <a:off x="3397150" y="1094450"/>
              <a:ext cx="731425" cy="1960000"/>
            </a:xfrm>
            <a:custGeom>
              <a:rect b="b" l="l" r="r" t="t"/>
              <a:pathLst>
                <a:path extrusionOk="0" h="78400" w="29257">
                  <a:moveTo>
                    <a:pt x="20795" y="1"/>
                  </a:moveTo>
                  <a:cubicBezTo>
                    <a:pt x="20291" y="1"/>
                    <a:pt x="19933" y="84"/>
                    <a:pt x="19933" y="84"/>
                  </a:cubicBezTo>
                  <a:cubicBezTo>
                    <a:pt x="20647" y="1464"/>
                    <a:pt x="19906" y="2844"/>
                    <a:pt x="19906" y="2844"/>
                  </a:cubicBezTo>
                  <a:cubicBezTo>
                    <a:pt x="19906" y="2844"/>
                    <a:pt x="20351" y="5919"/>
                    <a:pt x="20351" y="6077"/>
                  </a:cubicBezTo>
                  <a:cubicBezTo>
                    <a:pt x="20351" y="6081"/>
                    <a:pt x="20350" y="6083"/>
                    <a:pt x="20347" y="6083"/>
                  </a:cubicBezTo>
                  <a:cubicBezTo>
                    <a:pt x="20249" y="6083"/>
                    <a:pt x="18392" y="3284"/>
                    <a:pt x="18392" y="3284"/>
                  </a:cubicBezTo>
                  <a:cubicBezTo>
                    <a:pt x="18360" y="3285"/>
                    <a:pt x="18329" y="3285"/>
                    <a:pt x="18297" y="3285"/>
                  </a:cubicBezTo>
                  <a:cubicBezTo>
                    <a:pt x="16128" y="3285"/>
                    <a:pt x="14323" y="1220"/>
                    <a:pt x="14323" y="1220"/>
                  </a:cubicBezTo>
                  <a:cubicBezTo>
                    <a:pt x="14323" y="1220"/>
                    <a:pt x="11193" y="1779"/>
                    <a:pt x="9689" y="3159"/>
                  </a:cubicBezTo>
                  <a:cubicBezTo>
                    <a:pt x="8184" y="4539"/>
                    <a:pt x="8810" y="7800"/>
                    <a:pt x="9274" y="9995"/>
                  </a:cubicBezTo>
                  <a:cubicBezTo>
                    <a:pt x="9738" y="12190"/>
                    <a:pt x="12192" y="16624"/>
                    <a:pt x="12823" y="18360"/>
                  </a:cubicBezTo>
                  <a:cubicBezTo>
                    <a:pt x="13456" y="20094"/>
                    <a:pt x="12637" y="20784"/>
                    <a:pt x="11693" y="22036"/>
                  </a:cubicBezTo>
                  <a:cubicBezTo>
                    <a:pt x="10750" y="23287"/>
                    <a:pt x="6364" y="28562"/>
                    <a:pt x="5109" y="35635"/>
                  </a:cubicBezTo>
                  <a:cubicBezTo>
                    <a:pt x="3854" y="42710"/>
                    <a:pt x="1330" y="69671"/>
                    <a:pt x="656" y="73031"/>
                  </a:cubicBezTo>
                  <a:cubicBezTo>
                    <a:pt x="1" y="76296"/>
                    <a:pt x="5827" y="78399"/>
                    <a:pt x="10128" y="78399"/>
                  </a:cubicBezTo>
                  <a:cubicBezTo>
                    <a:pt x="10253" y="78399"/>
                    <a:pt x="10377" y="78397"/>
                    <a:pt x="10499" y="78394"/>
                  </a:cubicBezTo>
                  <a:cubicBezTo>
                    <a:pt x="14827" y="78267"/>
                    <a:pt x="25783" y="73903"/>
                    <a:pt x="28442" y="68326"/>
                  </a:cubicBezTo>
                  <a:cubicBezTo>
                    <a:pt x="28379" y="64375"/>
                    <a:pt x="29257" y="38784"/>
                    <a:pt x="28442" y="32826"/>
                  </a:cubicBezTo>
                  <a:cubicBezTo>
                    <a:pt x="27627" y="26867"/>
                    <a:pt x="25619" y="13131"/>
                    <a:pt x="25619" y="13131"/>
                  </a:cubicBezTo>
                  <a:cubicBezTo>
                    <a:pt x="25619" y="13131"/>
                    <a:pt x="26747" y="11878"/>
                    <a:pt x="27094" y="10397"/>
                  </a:cubicBezTo>
                  <a:cubicBezTo>
                    <a:pt x="27552" y="8446"/>
                    <a:pt x="26983" y="6140"/>
                    <a:pt x="25682" y="4099"/>
                  </a:cubicBezTo>
                  <a:cubicBezTo>
                    <a:pt x="24381" y="2059"/>
                    <a:pt x="21737" y="108"/>
                    <a:pt x="21737" y="108"/>
                  </a:cubicBezTo>
                  <a:cubicBezTo>
                    <a:pt x="21402" y="27"/>
                    <a:pt x="21076" y="1"/>
                    <a:pt x="20795" y="1"/>
                  </a:cubicBezTo>
                  <a:close/>
                </a:path>
              </a:pathLst>
            </a:custGeom>
            <a:solidFill>
              <a:srgbClr val="3445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2"/>
            <p:cNvSpPr/>
            <p:nvPr/>
          </p:nvSpPr>
          <p:spPr>
            <a:xfrm>
              <a:off x="3750425" y="986450"/>
              <a:ext cx="144400" cy="123450"/>
            </a:xfrm>
            <a:custGeom>
              <a:rect b="b" l="l" r="r" t="t"/>
              <a:pathLst>
                <a:path extrusionOk="0" h="4938" w="5776">
                  <a:moveTo>
                    <a:pt x="1" y="0"/>
                  </a:moveTo>
                  <a:cubicBezTo>
                    <a:pt x="1" y="0"/>
                    <a:pt x="45" y="934"/>
                    <a:pt x="75" y="1621"/>
                  </a:cubicBezTo>
                  <a:cubicBezTo>
                    <a:pt x="75" y="1621"/>
                    <a:pt x="240" y="3385"/>
                    <a:pt x="3153" y="4762"/>
                  </a:cubicBezTo>
                  <a:cubicBezTo>
                    <a:pt x="3348" y="4854"/>
                    <a:pt x="3747" y="4938"/>
                    <a:pt x="4177" y="4938"/>
                  </a:cubicBezTo>
                  <a:cubicBezTo>
                    <a:pt x="4883" y="4938"/>
                    <a:pt x="5673" y="4712"/>
                    <a:pt x="5775" y="3928"/>
                  </a:cubicBezTo>
                  <a:lnTo>
                    <a:pt x="5657" y="1902"/>
                  </a:lnTo>
                  <a:lnTo>
                    <a:pt x="4014" y="1363"/>
                  </a:lnTo>
                  <a:lnTo>
                    <a:pt x="1" y="0"/>
                  </a:ln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2"/>
            <p:cNvSpPr/>
            <p:nvPr/>
          </p:nvSpPr>
          <p:spPr>
            <a:xfrm>
              <a:off x="3673400" y="686075"/>
              <a:ext cx="336625" cy="395075"/>
            </a:xfrm>
            <a:custGeom>
              <a:rect b="b" l="l" r="r" t="t"/>
              <a:pathLst>
                <a:path extrusionOk="0" h="15803" w="13465">
                  <a:moveTo>
                    <a:pt x="6785" y="1"/>
                  </a:moveTo>
                  <a:cubicBezTo>
                    <a:pt x="6666" y="1"/>
                    <a:pt x="6546" y="4"/>
                    <a:pt x="6424" y="11"/>
                  </a:cubicBezTo>
                  <a:cubicBezTo>
                    <a:pt x="2786" y="213"/>
                    <a:pt x="1" y="3326"/>
                    <a:pt x="204" y="6964"/>
                  </a:cubicBezTo>
                  <a:cubicBezTo>
                    <a:pt x="322" y="9091"/>
                    <a:pt x="1449" y="10898"/>
                    <a:pt x="3080" y="12015"/>
                  </a:cubicBezTo>
                  <a:cubicBezTo>
                    <a:pt x="3080" y="12015"/>
                    <a:pt x="3387" y="13213"/>
                    <a:pt x="3603" y="13465"/>
                  </a:cubicBezTo>
                  <a:cubicBezTo>
                    <a:pt x="4813" y="14879"/>
                    <a:pt x="8025" y="15786"/>
                    <a:pt x="9087" y="15802"/>
                  </a:cubicBezTo>
                  <a:cubicBezTo>
                    <a:pt x="9095" y="15802"/>
                    <a:pt x="9102" y="15802"/>
                    <a:pt x="9110" y="15802"/>
                  </a:cubicBezTo>
                  <a:cubicBezTo>
                    <a:pt x="10018" y="15802"/>
                    <a:pt x="10807" y="14948"/>
                    <a:pt x="11663" y="13538"/>
                  </a:cubicBezTo>
                  <a:cubicBezTo>
                    <a:pt x="13464" y="10577"/>
                    <a:pt x="13021" y="7289"/>
                    <a:pt x="12741" y="5649"/>
                  </a:cubicBezTo>
                  <a:cubicBezTo>
                    <a:pt x="12250" y="2452"/>
                    <a:pt x="10011" y="1"/>
                    <a:pt x="6785" y="1"/>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2"/>
            <p:cNvSpPr/>
            <p:nvPr/>
          </p:nvSpPr>
          <p:spPr>
            <a:xfrm>
              <a:off x="3852550" y="749975"/>
              <a:ext cx="172025" cy="112800"/>
            </a:xfrm>
            <a:custGeom>
              <a:rect b="b" l="l" r="r" t="t"/>
              <a:pathLst>
                <a:path extrusionOk="0" h="4512" w="6881">
                  <a:moveTo>
                    <a:pt x="3662" y="1"/>
                  </a:moveTo>
                  <a:cubicBezTo>
                    <a:pt x="1981" y="1"/>
                    <a:pt x="0" y="830"/>
                    <a:pt x="0" y="830"/>
                  </a:cubicBezTo>
                  <a:cubicBezTo>
                    <a:pt x="0" y="830"/>
                    <a:pt x="696" y="3001"/>
                    <a:pt x="3070" y="3941"/>
                  </a:cubicBezTo>
                  <a:cubicBezTo>
                    <a:pt x="4214" y="4394"/>
                    <a:pt x="4965" y="4512"/>
                    <a:pt x="5436" y="4512"/>
                  </a:cubicBezTo>
                  <a:cubicBezTo>
                    <a:pt x="5942" y="4512"/>
                    <a:pt x="6126" y="4376"/>
                    <a:pt x="6126" y="4376"/>
                  </a:cubicBezTo>
                  <a:cubicBezTo>
                    <a:pt x="6126" y="4376"/>
                    <a:pt x="6881" y="1675"/>
                    <a:pt x="5336" y="460"/>
                  </a:cubicBezTo>
                  <a:cubicBezTo>
                    <a:pt x="4908" y="123"/>
                    <a:pt x="4307" y="1"/>
                    <a:pt x="3662" y="1"/>
                  </a:cubicBezTo>
                  <a:close/>
                </a:path>
              </a:pathLst>
            </a:custGeom>
            <a:solidFill>
              <a:srgbClr val="FFD7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2"/>
            <p:cNvSpPr/>
            <p:nvPr/>
          </p:nvSpPr>
          <p:spPr>
            <a:xfrm>
              <a:off x="3663450" y="684400"/>
              <a:ext cx="322525" cy="302075"/>
            </a:xfrm>
            <a:custGeom>
              <a:rect b="b" l="l" r="r" t="t"/>
              <a:pathLst>
                <a:path extrusionOk="0" h="12083" w="12901">
                  <a:moveTo>
                    <a:pt x="7154" y="1"/>
                  </a:moveTo>
                  <a:cubicBezTo>
                    <a:pt x="6690" y="1"/>
                    <a:pt x="6223" y="47"/>
                    <a:pt x="5759" y="136"/>
                  </a:cubicBezTo>
                  <a:cubicBezTo>
                    <a:pt x="3361" y="599"/>
                    <a:pt x="1518" y="2384"/>
                    <a:pt x="861" y="4735"/>
                  </a:cubicBezTo>
                  <a:cubicBezTo>
                    <a:pt x="0" y="7821"/>
                    <a:pt x="1291" y="10579"/>
                    <a:pt x="3480" y="12082"/>
                  </a:cubicBezTo>
                  <a:cubicBezTo>
                    <a:pt x="3407" y="11858"/>
                    <a:pt x="1676" y="9281"/>
                    <a:pt x="3451" y="8712"/>
                  </a:cubicBezTo>
                  <a:lnTo>
                    <a:pt x="3451" y="8712"/>
                  </a:lnTo>
                  <a:cubicBezTo>
                    <a:pt x="3480" y="8959"/>
                    <a:pt x="3518" y="9875"/>
                    <a:pt x="3610" y="10454"/>
                  </a:cubicBezTo>
                  <a:cubicBezTo>
                    <a:pt x="3610" y="10454"/>
                    <a:pt x="3619" y="10455"/>
                    <a:pt x="3636" y="10455"/>
                  </a:cubicBezTo>
                  <a:cubicBezTo>
                    <a:pt x="3781" y="10455"/>
                    <a:pt x="4477" y="10404"/>
                    <a:pt x="4453" y="9428"/>
                  </a:cubicBezTo>
                  <a:cubicBezTo>
                    <a:pt x="4445" y="9136"/>
                    <a:pt x="4393" y="8639"/>
                    <a:pt x="4398" y="8397"/>
                  </a:cubicBezTo>
                  <a:cubicBezTo>
                    <a:pt x="4414" y="7604"/>
                    <a:pt x="4382" y="7069"/>
                    <a:pt x="4838" y="6392"/>
                  </a:cubicBezTo>
                  <a:cubicBezTo>
                    <a:pt x="5037" y="6096"/>
                    <a:pt x="5124" y="5770"/>
                    <a:pt x="5244" y="5392"/>
                  </a:cubicBezTo>
                  <a:cubicBezTo>
                    <a:pt x="5539" y="4468"/>
                    <a:pt x="6211" y="3668"/>
                    <a:pt x="7132" y="3363"/>
                  </a:cubicBezTo>
                  <a:cubicBezTo>
                    <a:pt x="7380" y="3281"/>
                    <a:pt x="7653" y="3228"/>
                    <a:pt x="7948" y="3228"/>
                  </a:cubicBezTo>
                  <a:cubicBezTo>
                    <a:pt x="8691" y="3228"/>
                    <a:pt x="9568" y="3563"/>
                    <a:pt x="10498" y="4610"/>
                  </a:cubicBezTo>
                  <a:cubicBezTo>
                    <a:pt x="11192" y="3506"/>
                    <a:pt x="11699" y="3177"/>
                    <a:pt x="12088" y="3177"/>
                  </a:cubicBezTo>
                  <a:cubicBezTo>
                    <a:pt x="12438" y="3177"/>
                    <a:pt x="12692" y="3444"/>
                    <a:pt x="12900" y="3653"/>
                  </a:cubicBezTo>
                  <a:cubicBezTo>
                    <a:pt x="11690" y="1149"/>
                    <a:pt x="9475" y="1"/>
                    <a:pt x="7154" y="1"/>
                  </a:cubicBezTo>
                  <a:close/>
                </a:path>
              </a:pathLst>
            </a:custGeom>
            <a:solidFill>
              <a:srgbClr val="FFD7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2"/>
            <p:cNvSpPr/>
            <p:nvPr/>
          </p:nvSpPr>
          <p:spPr>
            <a:xfrm>
              <a:off x="3665575" y="888500"/>
              <a:ext cx="84875" cy="107025"/>
            </a:xfrm>
            <a:custGeom>
              <a:rect b="b" l="l" r="r" t="t"/>
              <a:pathLst>
                <a:path extrusionOk="0" h="4281" w="3395">
                  <a:moveTo>
                    <a:pt x="2094" y="1"/>
                  </a:moveTo>
                  <a:cubicBezTo>
                    <a:pt x="1663" y="1"/>
                    <a:pt x="1231" y="167"/>
                    <a:pt x="956" y="597"/>
                  </a:cubicBezTo>
                  <a:cubicBezTo>
                    <a:pt x="1" y="2089"/>
                    <a:pt x="1356" y="4280"/>
                    <a:pt x="2545" y="4280"/>
                  </a:cubicBezTo>
                  <a:cubicBezTo>
                    <a:pt x="2561" y="4280"/>
                    <a:pt x="2577" y="4280"/>
                    <a:pt x="2593" y="4279"/>
                  </a:cubicBezTo>
                  <a:cubicBezTo>
                    <a:pt x="3235" y="4247"/>
                    <a:pt x="3395" y="3918"/>
                    <a:pt x="3395" y="3918"/>
                  </a:cubicBezTo>
                  <a:lnTo>
                    <a:pt x="3366" y="548"/>
                  </a:lnTo>
                  <a:cubicBezTo>
                    <a:pt x="3126" y="240"/>
                    <a:pt x="2610" y="1"/>
                    <a:pt x="2094" y="1"/>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2"/>
            <p:cNvSpPr/>
            <p:nvPr/>
          </p:nvSpPr>
          <p:spPr>
            <a:xfrm>
              <a:off x="3460925" y="1159150"/>
              <a:ext cx="331800" cy="864200"/>
            </a:xfrm>
            <a:custGeom>
              <a:rect b="b" l="l" r="r" t="t"/>
              <a:pathLst>
                <a:path extrusionOk="0" h="34568" w="13272">
                  <a:moveTo>
                    <a:pt x="8801" y="1"/>
                  </a:moveTo>
                  <a:cubicBezTo>
                    <a:pt x="8021" y="1"/>
                    <a:pt x="7163" y="603"/>
                    <a:pt x="6196" y="2115"/>
                  </a:cubicBezTo>
                  <a:cubicBezTo>
                    <a:pt x="4455" y="4839"/>
                    <a:pt x="2672" y="7283"/>
                    <a:pt x="1322" y="10882"/>
                  </a:cubicBezTo>
                  <a:cubicBezTo>
                    <a:pt x="570" y="12882"/>
                    <a:pt x="1" y="14836"/>
                    <a:pt x="1018" y="19092"/>
                  </a:cubicBezTo>
                  <a:cubicBezTo>
                    <a:pt x="1729" y="22063"/>
                    <a:pt x="2590" y="24040"/>
                    <a:pt x="3947" y="26777"/>
                  </a:cubicBezTo>
                  <a:cubicBezTo>
                    <a:pt x="4318" y="27524"/>
                    <a:pt x="4408" y="28170"/>
                    <a:pt x="4944" y="29676"/>
                  </a:cubicBezTo>
                  <a:cubicBezTo>
                    <a:pt x="5482" y="31181"/>
                    <a:pt x="6467" y="32791"/>
                    <a:pt x="7492" y="33650"/>
                  </a:cubicBezTo>
                  <a:cubicBezTo>
                    <a:pt x="8310" y="34335"/>
                    <a:pt x="8798" y="34568"/>
                    <a:pt x="9095" y="34568"/>
                  </a:cubicBezTo>
                  <a:cubicBezTo>
                    <a:pt x="9170" y="34568"/>
                    <a:pt x="9233" y="34553"/>
                    <a:pt x="9286" y="34527"/>
                  </a:cubicBezTo>
                  <a:cubicBezTo>
                    <a:pt x="9619" y="34360"/>
                    <a:pt x="9581" y="34012"/>
                    <a:pt x="9157" y="33564"/>
                  </a:cubicBezTo>
                  <a:cubicBezTo>
                    <a:pt x="8734" y="33118"/>
                    <a:pt x="7959" y="32450"/>
                    <a:pt x="7389" y="31254"/>
                  </a:cubicBezTo>
                  <a:lnTo>
                    <a:pt x="7389" y="31254"/>
                  </a:lnTo>
                  <a:cubicBezTo>
                    <a:pt x="7389" y="31254"/>
                    <a:pt x="8266" y="32276"/>
                    <a:pt x="8845" y="32841"/>
                  </a:cubicBezTo>
                  <a:cubicBezTo>
                    <a:pt x="9424" y="33406"/>
                    <a:pt x="10071" y="33865"/>
                    <a:pt x="10568" y="34129"/>
                  </a:cubicBezTo>
                  <a:cubicBezTo>
                    <a:pt x="10710" y="34205"/>
                    <a:pt x="10869" y="34238"/>
                    <a:pt x="11024" y="34238"/>
                  </a:cubicBezTo>
                  <a:cubicBezTo>
                    <a:pt x="11535" y="34238"/>
                    <a:pt x="12004" y="33879"/>
                    <a:pt x="11685" y="33525"/>
                  </a:cubicBezTo>
                  <a:cubicBezTo>
                    <a:pt x="11268" y="33063"/>
                    <a:pt x="10823" y="32822"/>
                    <a:pt x="9978" y="31973"/>
                  </a:cubicBezTo>
                  <a:cubicBezTo>
                    <a:pt x="9209" y="31199"/>
                    <a:pt x="8799" y="30482"/>
                    <a:pt x="8799" y="30482"/>
                  </a:cubicBezTo>
                  <a:lnTo>
                    <a:pt x="8799" y="30482"/>
                  </a:lnTo>
                  <a:cubicBezTo>
                    <a:pt x="8799" y="30482"/>
                    <a:pt x="9764" y="31355"/>
                    <a:pt x="10711" y="31933"/>
                  </a:cubicBezTo>
                  <a:cubicBezTo>
                    <a:pt x="11657" y="32509"/>
                    <a:pt x="12166" y="32553"/>
                    <a:pt x="12502" y="32563"/>
                  </a:cubicBezTo>
                  <a:cubicBezTo>
                    <a:pt x="12506" y="32563"/>
                    <a:pt x="12510" y="32563"/>
                    <a:pt x="12515" y="32563"/>
                  </a:cubicBezTo>
                  <a:cubicBezTo>
                    <a:pt x="12850" y="32563"/>
                    <a:pt x="13272" y="32132"/>
                    <a:pt x="12689" y="31637"/>
                  </a:cubicBezTo>
                  <a:cubicBezTo>
                    <a:pt x="12157" y="31184"/>
                    <a:pt x="11291" y="30843"/>
                    <a:pt x="10412" y="29824"/>
                  </a:cubicBezTo>
                  <a:cubicBezTo>
                    <a:pt x="9775" y="29084"/>
                    <a:pt x="9425" y="28474"/>
                    <a:pt x="9620" y="28474"/>
                  </a:cubicBezTo>
                  <a:cubicBezTo>
                    <a:pt x="9620" y="28474"/>
                    <a:pt x="9620" y="28474"/>
                    <a:pt x="9620" y="28474"/>
                  </a:cubicBezTo>
                  <a:cubicBezTo>
                    <a:pt x="9815" y="28475"/>
                    <a:pt x="10162" y="28937"/>
                    <a:pt x="10953" y="29254"/>
                  </a:cubicBezTo>
                  <a:cubicBezTo>
                    <a:pt x="11222" y="29362"/>
                    <a:pt x="11513" y="29412"/>
                    <a:pt x="11781" y="29412"/>
                  </a:cubicBezTo>
                  <a:cubicBezTo>
                    <a:pt x="12266" y="29412"/>
                    <a:pt x="12680" y="29248"/>
                    <a:pt x="12768" y="28966"/>
                  </a:cubicBezTo>
                  <a:cubicBezTo>
                    <a:pt x="12904" y="28529"/>
                    <a:pt x="12668" y="28692"/>
                    <a:pt x="11940" y="28259"/>
                  </a:cubicBezTo>
                  <a:cubicBezTo>
                    <a:pt x="11211" y="27827"/>
                    <a:pt x="10742" y="27178"/>
                    <a:pt x="9666" y="26649"/>
                  </a:cubicBezTo>
                  <a:cubicBezTo>
                    <a:pt x="8720" y="26186"/>
                    <a:pt x="8114" y="25749"/>
                    <a:pt x="7528" y="24959"/>
                  </a:cubicBezTo>
                  <a:cubicBezTo>
                    <a:pt x="6808" y="23994"/>
                    <a:pt x="5792" y="21407"/>
                    <a:pt x="5110" y="18604"/>
                  </a:cubicBezTo>
                  <a:cubicBezTo>
                    <a:pt x="4305" y="15295"/>
                    <a:pt x="5254" y="13248"/>
                    <a:pt x="6196" y="11591"/>
                  </a:cubicBezTo>
                  <a:cubicBezTo>
                    <a:pt x="8274" y="7940"/>
                    <a:pt x="9369" y="6524"/>
                    <a:pt x="10340" y="4826"/>
                  </a:cubicBezTo>
                  <a:cubicBezTo>
                    <a:pt x="11277" y="3187"/>
                    <a:pt x="11165" y="1539"/>
                    <a:pt x="10200" y="648"/>
                  </a:cubicBezTo>
                  <a:cubicBezTo>
                    <a:pt x="9759" y="243"/>
                    <a:pt x="9296" y="1"/>
                    <a:pt x="8801" y="1"/>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2"/>
            <p:cNvSpPr/>
            <p:nvPr/>
          </p:nvSpPr>
          <p:spPr>
            <a:xfrm>
              <a:off x="3684125" y="543525"/>
              <a:ext cx="308400" cy="297425"/>
            </a:xfrm>
            <a:custGeom>
              <a:rect b="b" l="l" r="r" t="t"/>
              <a:pathLst>
                <a:path extrusionOk="0" h="11897" w="12336">
                  <a:moveTo>
                    <a:pt x="6169" y="1"/>
                  </a:moveTo>
                  <a:cubicBezTo>
                    <a:pt x="4594" y="1"/>
                    <a:pt x="3019" y="348"/>
                    <a:pt x="1817" y="1042"/>
                  </a:cubicBezTo>
                  <a:cubicBezTo>
                    <a:pt x="601" y="1743"/>
                    <a:pt x="1" y="2665"/>
                    <a:pt x="15" y="3586"/>
                  </a:cubicBezTo>
                  <a:lnTo>
                    <a:pt x="15" y="8340"/>
                  </a:lnTo>
                  <a:lnTo>
                    <a:pt x="15" y="8349"/>
                  </a:lnTo>
                  <a:cubicBezTo>
                    <a:pt x="17" y="9256"/>
                    <a:pt x="618" y="10163"/>
                    <a:pt x="1816" y="10856"/>
                  </a:cubicBezTo>
                  <a:cubicBezTo>
                    <a:pt x="3018" y="11550"/>
                    <a:pt x="4593" y="11897"/>
                    <a:pt x="6168" y="11897"/>
                  </a:cubicBezTo>
                  <a:cubicBezTo>
                    <a:pt x="7743" y="11897"/>
                    <a:pt x="9318" y="11550"/>
                    <a:pt x="10519" y="10856"/>
                  </a:cubicBezTo>
                  <a:cubicBezTo>
                    <a:pt x="11731" y="10156"/>
                    <a:pt x="12331" y="9239"/>
                    <a:pt x="12322" y="8321"/>
                  </a:cubicBezTo>
                  <a:lnTo>
                    <a:pt x="12322" y="3586"/>
                  </a:lnTo>
                  <a:cubicBezTo>
                    <a:pt x="12336" y="2665"/>
                    <a:pt x="11736" y="1743"/>
                    <a:pt x="10521" y="1042"/>
                  </a:cubicBezTo>
                  <a:cubicBezTo>
                    <a:pt x="9319" y="348"/>
                    <a:pt x="7744" y="1"/>
                    <a:pt x="6169" y="1"/>
                  </a:cubicBezTo>
                  <a:close/>
                </a:path>
              </a:pathLst>
            </a:custGeom>
            <a:solidFill>
              <a:srgbClr val="3445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2"/>
            <p:cNvSpPr/>
            <p:nvPr/>
          </p:nvSpPr>
          <p:spPr>
            <a:xfrm>
              <a:off x="3684125" y="543525"/>
              <a:ext cx="308400" cy="297425"/>
            </a:xfrm>
            <a:custGeom>
              <a:rect b="b" l="l" r="r" t="t"/>
              <a:pathLst>
                <a:path extrusionOk="0" h="11897" w="12336">
                  <a:moveTo>
                    <a:pt x="6169" y="1"/>
                  </a:moveTo>
                  <a:cubicBezTo>
                    <a:pt x="4594" y="1"/>
                    <a:pt x="3019" y="348"/>
                    <a:pt x="1817" y="1042"/>
                  </a:cubicBezTo>
                  <a:cubicBezTo>
                    <a:pt x="601" y="1743"/>
                    <a:pt x="1" y="2665"/>
                    <a:pt x="15" y="3586"/>
                  </a:cubicBezTo>
                  <a:lnTo>
                    <a:pt x="15" y="8340"/>
                  </a:lnTo>
                  <a:lnTo>
                    <a:pt x="15" y="8349"/>
                  </a:lnTo>
                  <a:cubicBezTo>
                    <a:pt x="17" y="9256"/>
                    <a:pt x="618" y="10163"/>
                    <a:pt x="1816" y="10856"/>
                  </a:cubicBezTo>
                  <a:cubicBezTo>
                    <a:pt x="3018" y="11550"/>
                    <a:pt x="4593" y="11897"/>
                    <a:pt x="6168" y="11897"/>
                  </a:cubicBezTo>
                  <a:cubicBezTo>
                    <a:pt x="7743" y="11897"/>
                    <a:pt x="9318" y="11550"/>
                    <a:pt x="10519" y="10856"/>
                  </a:cubicBezTo>
                  <a:cubicBezTo>
                    <a:pt x="11731" y="10156"/>
                    <a:pt x="12331" y="9239"/>
                    <a:pt x="12322" y="8321"/>
                  </a:cubicBezTo>
                  <a:lnTo>
                    <a:pt x="12322" y="3586"/>
                  </a:lnTo>
                  <a:cubicBezTo>
                    <a:pt x="12336" y="2665"/>
                    <a:pt x="11736" y="1743"/>
                    <a:pt x="10521" y="1042"/>
                  </a:cubicBezTo>
                  <a:cubicBezTo>
                    <a:pt x="9319" y="348"/>
                    <a:pt x="7744" y="1"/>
                    <a:pt x="6169" y="1"/>
                  </a:cubicBezTo>
                  <a:close/>
                </a:path>
              </a:pathLst>
            </a:custGeom>
            <a:solidFill>
              <a:srgbClr val="3445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2"/>
            <p:cNvSpPr/>
            <p:nvPr/>
          </p:nvSpPr>
          <p:spPr>
            <a:xfrm>
              <a:off x="3584475" y="485800"/>
              <a:ext cx="507700" cy="293125"/>
            </a:xfrm>
            <a:custGeom>
              <a:rect b="b" l="l" r="r" t="t"/>
              <a:pathLst>
                <a:path extrusionOk="0" h="11725" w="20308">
                  <a:moveTo>
                    <a:pt x="10155" y="1"/>
                  </a:moveTo>
                  <a:lnTo>
                    <a:pt x="1" y="5862"/>
                  </a:lnTo>
                  <a:lnTo>
                    <a:pt x="10155" y="11725"/>
                  </a:lnTo>
                  <a:lnTo>
                    <a:pt x="20308" y="5862"/>
                  </a:lnTo>
                  <a:lnTo>
                    <a:pt x="10155" y="1"/>
                  </a:lnTo>
                  <a:close/>
                </a:path>
              </a:pathLst>
            </a:custGeom>
            <a:solidFill>
              <a:srgbClr val="3445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2"/>
            <p:cNvSpPr/>
            <p:nvPr/>
          </p:nvSpPr>
          <p:spPr>
            <a:xfrm>
              <a:off x="3711275" y="633625"/>
              <a:ext cx="132400" cy="77100"/>
            </a:xfrm>
            <a:custGeom>
              <a:rect b="b" l="l" r="r" t="t"/>
              <a:pathLst>
                <a:path extrusionOk="0" h="3084" w="5296">
                  <a:moveTo>
                    <a:pt x="5092" y="1"/>
                  </a:moveTo>
                  <a:cubicBezTo>
                    <a:pt x="5061" y="1"/>
                    <a:pt x="5031" y="9"/>
                    <a:pt x="5002" y="25"/>
                  </a:cubicBezTo>
                  <a:lnTo>
                    <a:pt x="0" y="2878"/>
                  </a:lnTo>
                  <a:lnTo>
                    <a:pt x="360" y="3084"/>
                  </a:lnTo>
                  <a:lnTo>
                    <a:pt x="5180" y="333"/>
                  </a:lnTo>
                  <a:cubicBezTo>
                    <a:pt x="5265" y="286"/>
                    <a:pt x="5295" y="177"/>
                    <a:pt x="5246" y="91"/>
                  </a:cubicBezTo>
                  <a:cubicBezTo>
                    <a:pt x="5213" y="33"/>
                    <a:pt x="5153" y="1"/>
                    <a:pt x="5092" y="1"/>
                  </a:cubicBezTo>
                  <a:close/>
                </a:path>
              </a:pathLst>
            </a:custGeom>
            <a:solidFill>
              <a:srgbClr val="031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2"/>
            <p:cNvSpPr/>
            <p:nvPr/>
          </p:nvSpPr>
          <p:spPr>
            <a:xfrm>
              <a:off x="3838350" y="632325"/>
              <a:ext cx="253825" cy="157100"/>
            </a:xfrm>
            <a:custGeom>
              <a:rect b="b" l="l" r="r" t="t"/>
              <a:pathLst>
                <a:path extrusionOk="0" h="6284" w="10153">
                  <a:moveTo>
                    <a:pt x="10153" y="1"/>
                  </a:moveTo>
                  <a:lnTo>
                    <a:pt x="0" y="5864"/>
                  </a:lnTo>
                  <a:lnTo>
                    <a:pt x="0" y="6283"/>
                  </a:lnTo>
                  <a:lnTo>
                    <a:pt x="10153" y="420"/>
                  </a:lnTo>
                  <a:lnTo>
                    <a:pt x="10153" y="1"/>
                  </a:lnTo>
                  <a:close/>
                </a:path>
              </a:pathLst>
            </a:custGeom>
            <a:solidFill>
              <a:srgbClr val="1225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2"/>
            <p:cNvSpPr/>
            <p:nvPr/>
          </p:nvSpPr>
          <p:spPr>
            <a:xfrm>
              <a:off x="3584475" y="632325"/>
              <a:ext cx="253900" cy="157100"/>
            </a:xfrm>
            <a:custGeom>
              <a:rect b="b" l="l" r="r" t="t"/>
              <a:pathLst>
                <a:path extrusionOk="0" h="6284" w="10156">
                  <a:moveTo>
                    <a:pt x="1" y="1"/>
                  </a:moveTo>
                  <a:lnTo>
                    <a:pt x="1" y="420"/>
                  </a:lnTo>
                  <a:lnTo>
                    <a:pt x="10155" y="6283"/>
                  </a:lnTo>
                  <a:lnTo>
                    <a:pt x="10155" y="5864"/>
                  </a:lnTo>
                  <a:lnTo>
                    <a:pt x="1" y="1"/>
                  </a:lnTo>
                  <a:close/>
                </a:path>
              </a:pathLst>
            </a:custGeom>
            <a:solidFill>
              <a:srgbClr val="293A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2"/>
            <p:cNvSpPr/>
            <p:nvPr/>
          </p:nvSpPr>
          <p:spPr>
            <a:xfrm>
              <a:off x="3684600" y="700375"/>
              <a:ext cx="307850" cy="104700"/>
            </a:xfrm>
            <a:custGeom>
              <a:rect b="b" l="l" r="r" t="t"/>
              <a:pathLst>
                <a:path extrusionOk="0" h="4188" w="12314">
                  <a:moveTo>
                    <a:pt x="12314" y="1"/>
                  </a:moveTo>
                  <a:lnTo>
                    <a:pt x="6150" y="3561"/>
                  </a:lnTo>
                  <a:lnTo>
                    <a:pt x="1" y="10"/>
                  </a:lnTo>
                  <a:lnTo>
                    <a:pt x="6149" y="4188"/>
                  </a:lnTo>
                  <a:lnTo>
                    <a:pt x="12314" y="1"/>
                  </a:lnTo>
                  <a:close/>
                </a:path>
              </a:pathLst>
            </a:custGeom>
            <a:solidFill>
              <a:srgbClr val="031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2"/>
            <p:cNvSpPr/>
            <p:nvPr/>
          </p:nvSpPr>
          <p:spPr>
            <a:xfrm>
              <a:off x="3684200" y="831325"/>
              <a:ext cx="36275" cy="84400"/>
            </a:xfrm>
            <a:custGeom>
              <a:rect b="b" l="l" r="r" t="t"/>
              <a:pathLst>
                <a:path extrusionOk="0" h="3376" w="1451">
                  <a:moveTo>
                    <a:pt x="436" y="1"/>
                  </a:moveTo>
                  <a:lnTo>
                    <a:pt x="1" y="2958"/>
                  </a:lnTo>
                  <a:cubicBezTo>
                    <a:pt x="1" y="3237"/>
                    <a:pt x="363" y="3376"/>
                    <a:pt x="726" y="3376"/>
                  </a:cubicBezTo>
                  <a:cubicBezTo>
                    <a:pt x="1088" y="3376"/>
                    <a:pt x="1450" y="3237"/>
                    <a:pt x="1450" y="2958"/>
                  </a:cubicBezTo>
                  <a:lnTo>
                    <a:pt x="995" y="1"/>
                  </a:lnTo>
                  <a:cubicBezTo>
                    <a:pt x="928" y="46"/>
                    <a:pt x="820" y="68"/>
                    <a:pt x="714" y="68"/>
                  </a:cubicBezTo>
                  <a:cubicBezTo>
                    <a:pt x="604" y="68"/>
                    <a:pt x="496" y="45"/>
                    <a:pt x="436" y="1"/>
                  </a:cubicBezTo>
                  <a:close/>
                </a:path>
              </a:pathLst>
            </a:custGeom>
            <a:solidFill>
              <a:srgbClr val="F95D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2"/>
            <p:cNvSpPr/>
            <p:nvPr/>
          </p:nvSpPr>
          <p:spPr>
            <a:xfrm>
              <a:off x="3690000" y="873525"/>
              <a:ext cx="4525" cy="40575"/>
            </a:xfrm>
            <a:custGeom>
              <a:rect b="b" l="l" r="r" t="t"/>
              <a:pathLst>
                <a:path extrusionOk="0" h="1623" w="181">
                  <a:moveTo>
                    <a:pt x="180" y="1"/>
                  </a:moveTo>
                  <a:lnTo>
                    <a:pt x="0" y="1587"/>
                  </a:lnTo>
                  <a:cubicBezTo>
                    <a:pt x="29" y="1601"/>
                    <a:pt x="59" y="1612"/>
                    <a:pt x="89" y="1623"/>
                  </a:cubicBezTo>
                  <a:lnTo>
                    <a:pt x="180" y="1"/>
                  </a:lnTo>
                  <a:close/>
                </a:path>
              </a:pathLst>
            </a:custGeom>
            <a:solidFill>
              <a:srgbClr val="031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2"/>
            <p:cNvSpPr/>
            <p:nvPr/>
          </p:nvSpPr>
          <p:spPr>
            <a:xfrm>
              <a:off x="3706800" y="848500"/>
              <a:ext cx="7175" cy="65900"/>
            </a:xfrm>
            <a:custGeom>
              <a:rect b="b" l="l" r="r" t="t"/>
              <a:pathLst>
                <a:path extrusionOk="0" h="2636" w="287">
                  <a:moveTo>
                    <a:pt x="1" y="0"/>
                  </a:moveTo>
                  <a:lnTo>
                    <a:pt x="194" y="2635"/>
                  </a:lnTo>
                  <a:cubicBezTo>
                    <a:pt x="225" y="2626"/>
                    <a:pt x="257" y="2614"/>
                    <a:pt x="287" y="2600"/>
                  </a:cubicBezTo>
                  <a:lnTo>
                    <a:pt x="1" y="0"/>
                  </a:lnTo>
                  <a:close/>
                </a:path>
              </a:pathLst>
            </a:custGeom>
            <a:solidFill>
              <a:srgbClr val="031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2"/>
            <p:cNvSpPr/>
            <p:nvPr/>
          </p:nvSpPr>
          <p:spPr>
            <a:xfrm>
              <a:off x="3701225" y="863375"/>
              <a:ext cx="2275" cy="52350"/>
            </a:xfrm>
            <a:custGeom>
              <a:rect b="b" l="l" r="r" t="t"/>
              <a:pathLst>
                <a:path extrusionOk="0" h="2094" w="91">
                  <a:moveTo>
                    <a:pt x="46" y="0"/>
                  </a:moveTo>
                  <a:lnTo>
                    <a:pt x="0" y="2094"/>
                  </a:lnTo>
                  <a:lnTo>
                    <a:pt x="91" y="2094"/>
                  </a:lnTo>
                  <a:lnTo>
                    <a:pt x="46" y="0"/>
                  </a:lnTo>
                  <a:close/>
                </a:path>
              </a:pathLst>
            </a:custGeom>
            <a:solidFill>
              <a:srgbClr val="031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2"/>
            <p:cNvSpPr/>
            <p:nvPr/>
          </p:nvSpPr>
          <p:spPr>
            <a:xfrm>
              <a:off x="3697850" y="628700"/>
              <a:ext cx="145775" cy="201775"/>
            </a:xfrm>
            <a:custGeom>
              <a:rect b="b" l="l" r="r" t="t"/>
              <a:pathLst>
                <a:path extrusionOk="0" h="8071" w="5831">
                  <a:moveTo>
                    <a:pt x="5628" y="0"/>
                  </a:moveTo>
                  <a:cubicBezTo>
                    <a:pt x="5598" y="0"/>
                    <a:pt x="5567" y="8"/>
                    <a:pt x="5539" y="24"/>
                  </a:cubicBezTo>
                  <a:lnTo>
                    <a:pt x="450" y="2926"/>
                  </a:lnTo>
                  <a:cubicBezTo>
                    <a:pt x="173" y="3086"/>
                    <a:pt x="1" y="3380"/>
                    <a:pt x="1" y="3700"/>
                  </a:cubicBezTo>
                  <a:lnTo>
                    <a:pt x="1" y="7893"/>
                  </a:lnTo>
                  <a:cubicBezTo>
                    <a:pt x="1" y="7991"/>
                    <a:pt x="80" y="8071"/>
                    <a:pt x="177" y="8071"/>
                  </a:cubicBezTo>
                  <a:cubicBezTo>
                    <a:pt x="178" y="8071"/>
                    <a:pt x="179" y="8071"/>
                    <a:pt x="180" y="8071"/>
                  </a:cubicBezTo>
                  <a:cubicBezTo>
                    <a:pt x="278" y="8071"/>
                    <a:pt x="359" y="7992"/>
                    <a:pt x="359" y="7893"/>
                  </a:cubicBezTo>
                  <a:lnTo>
                    <a:pt x="359" y="3700"/>
                  </a:lnTo>
                  <a:cubicBezTo>
                    <a:pt x="359" y="3509"/>
                    <a:pt x="461" y="3331"/>
                    <a:pt x="628" y="3236"/>
                  </a:cubicBezTo>
                  <a:lnTo>
                    <a:pt x="5715" y="334"/>
                  </a:lnTo>
                  <a:cubicBezTo>
                    <a:pt x="5801" y="285"/>
                    <a:pt x="5831" y="176"/>
                    <a:pt x="5782" y="91"/>
                  </a:cubicBezTo>
                  <a:cubicBezTo>
                    <a:pt x="5750" y="33"/>
                    <a:pt x="5689" y="0"/>
                    <a:pt x="5628" y="0"/>
                  </a:cubicBezTo>
                  <a:close/>
                </a:path>
              </a:pathLst>
            </a:custGeom>
            <a:solidFill>
              <a:srgbClr val="BBD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2"/>
            <p:cNvSpPr/>
            <p:nvPr/>
          </p:nvSpPr>
          <p:spPr>
            <a:xfrm>
              <a:off x="3689225" y="816175"/>
              <a:ext cx="22950" cy="19650"/>
            </a:xfrm>
            <a:custGeom>
              <a:rect b="b" l="l" r="r" t="t"/>
              <a:pathLst>
                <a:path extrusionOk="0" h="786" w="918">
                  <a:moveTo>
                    <a:pt x="522" y="1"/>
                  </a:moveTo>
                  <a:cubicBezTo>
                    <a:pt x="425" y="1"/>
                    <a:pt x="327" y="36"/>
                    <a:pt x="248" y="116"/>
                  </a:cubicBezTo>
                  <a:cubicBezTo>
                    <a:pt x="1" y="363"/>
                    <a:pt x="175" y="785"/>
                    <a:pt x="525" y="785"/>
                  </a:cubicBezTo>
                  <a:cubicBezTo>
                    <a:pt x="742" y="785"/>
                    <a:pt x="917" y="610"/>
                    <a:pt x="917" y="394"/>
                  </a:cubicBezTo>
                  <a:cubicBezTo>
                    <a:pt x="917" y="158"/>
                    <a:pt x="723" y="1"/>
                    <a:pt x="522" y="1"/>
                  </a:cubicBezTo>
                  <a:close/>
                </a:path>
              </a:pathLst>
            </a:custGeom>
            <a:solidFill>
              <a:srgbClr val="F95D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2"/>
            <p:cNvSpPr/>
            <p:nvPr/>
          </p:nvSpPr>
          <p:spPr>
            <a:xfrm>
              <a:off x="3692600" y="816375"/>
              <a:ext cx="22500" cy="19500"/>
            </a:xfrm>
            <a:custGeom>
              <a:rect b="b" l="l" r="r" t="t"/>
              <a:pathLst>
                <a:path extrusionOk="0" h="780" w="900">
                  <a:moveTo>
                    <a:pt x="445" y="0"/>
                  </a:moveTo>
                  <a:lnTo>
                    <a:pt x="445" y="0"/>
                  </a:lnTo>
                  <a:cubicBezTo>
                    <a:pt x="629" y="122"/>
                    <a:pt x="675" y="424"/>
                    <a:pt x="437" y="557"/>
                  </a:cubicBezTo>
                  <a:cubicBezTo>
                    <a:pt x="384" y="588"/>
                    <a:pt x="331" y="600"/>
                    <a:pt x="283" y="600"/>
                  </a:cubicBezTo>
                  <a:cubicBezTo>
                    <a:pt x="132" y="600"/>
                    <a:pt x="17" y="479"/>
                    <a:pt x="0" y="409"/>
                  </a:cubicBezTo>
                  <a:lnTo>
                    <a:pt x="0" y="409"/>
                  </a:lnTo>
                  <a:cubicBezTo>
                    <a:pt x="13" y="634"/>
                    <a:pt x="200" y="780"/>
                    <a:pt x="395" y="780"/>
                  </a:cubicBezTo>
                  <a:cubicBezTo>
                    <a:pt x="486" y="780"/>
                    <a:pt x="579" y="747"/>
                    <a:pt x="657" y="676"/>
                  </a:cubicBezTo>
                  <a:cubicBezTo>
                    <a:pt x="899" y="451"/>
                    <a:pt x="773" y="45"/>
                    <a:pt x="445" y="0"/>
                  </a:cubicBezTo>
                  <a:close/>
                </a:path>
              </a:pathLst>
            </a:custGeom>
            <a:solidFill>
              <a:srgbClr val="031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2"/>
            <p:cNvSpPr/>
            <p:nvPr/>
          </p:nvSpPr>
          <p:spPr>
            <a:xfrm>
              <a:off x="3432775" y="1155950"/>
              <a:ext cx="323650" cy="397375"/>
            </a:xfrm>
            <a:custGeom>
              <a:rect b="b" l="l" r="r" t="t"/>
              <a:pathLst>
                <a:path extrusionOk="0" h="15895" w="12946">
                  <a:moveTo>
                    <a:pt x="10105" y="1"/>
                  </a:moveTo>
                  <a:cubicBezTo>
                    <a:pt x="8921" y="1"/>
                    <a:pt x="7644" y="964"/>
                    <a:pt x="6333" y="2602"/>
                  </a:cubicBezTo>
                  <a:cubicBezTo>
                    <a:pt x="4751" y="4582"/>
                    <a:pt x="1244" y="8878"/>
                    <a:pt x="622" y="10404"/>
                  </a:cubicBezTo>
                  <a:cubicBezTo>
                    <a:pt x="0" y="11931"/>
                    <a:pt x="1594" y="14586"/>
                    <a:pt x="1594" y="14586"/>
                  </a:cubicBezTo>
                  <a:cubicBezTo>
                    <a:pt x="1594" y="14586"/>
                    <a:pt x="1882" y="14442"/>
                    <a:pt x="2432" y="14442"/>
                  </a:cubicBezTo>
                  <a:cubicBezTo>
                    <a:pt x="3162" y="14442"/>
                    <a:pt x="4354" y="14695"/>
                    <a:pt x="5948" y="15873"/>
                  </a:cubicBezTo>
                  <a:cubicBezTo>
                    <a:pt x="5948" y="15873"/>
                    <a:pt x="6034" y="15894"/>
                    <a:pt x="6191" y="15894"/>
                  </a:cubicBezTo>
                  <a:cubicBezTo>
                    <a:pt x="6559" y="15894"/>
                    <a:pt x="7318" y="15776"/>
                    <a:pt x="8264" y="14982"/>
                  </a:cubicBezTo>
                  <a:cubicBezTo>
                    <a:pt x="9610" y="13852"/>
                    <a:pt x="11702" y="6899"/>
                    <a:pt x="12324" y="4637"/>
                  </a:cubicBezTo>
                  <a:cubicBezTo>
                    <a:pt x="12946" y="2376"/>
                    <a:pt x="11962" y="536"/>
                    <a:pt x="10829" y="128"/>
                  </a:cubicBezTo>
                  <a:cubicBezTo>
                    <a:pt x="10592" y="42"/>
                    <a:pt x="10350" y="1"/>
                    <a:pt x="101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2"/>
            <p:cNvSpPr/>
            <p:nvPr/>
          </p:nvSpPr>
          <p:spPr>
            <a:xfrm>
              <a:off x="3465800" y="1513600"/>
              <a:ext cx="118475" cy="70825"/>
            </a:xfrm>
            <a:custGeom>
              <a:rect b="b" l="l" r="r" t="t"/>
              <a:pathLst>
                <a:path extrusionOk="0" h="2833" w="4739">
                  <a:moveTo>
                    <a:pt x="1276" y="1"/>
                  </a:moveTo>
                  <a:cubicBezTo>
                    <a:pt x="539" y="1"/>
                    <a:pt x="274" y="280"/>
                    <a:pt x="274" y="280"/>
                  </a:cubicBezTo>
                  <a:cubicBezTo>
                    <a:pt x="0" y="1057"/>
                    <a:pt x="333" y="2075"/>
                    <a:pt x="333" y="2075"/>
                  </a:cubicBezTo>
                  <a:cubicBezTo>
                    <a:pt x="687" y="2003"/>
                    <a:pt x="1037" y="1972"/>
                    <a:pt x="1375" y="1972"/>
                  </a:cubicBezTo>
                  <a:cubicBezTo>
                    <a:pt x="3174" y="1972"/>
                    <a:pt x="4627" y="2833"/>
                    <a:pt x="4627" y="2833"/>
                  </a:cubicBezTo>
                  <a:cubicBezTo>
                    <a:pt x="4738" y="2402"/>
                    <a:pt x="4627" y="1567"/>
                    <a:pt x="4627" y="1567"/>
                  </a:cubicBezTo>
                  <a:cubicBezTo>
                    <a:pt x="4627" y="1567"/>
                    <a:pt x="4653" y="910"/>
                    <a:pt x="2762" y="280"/>
                  </a:cubicBezTo>
                  <a:cubicBezTo>
                    <a:pt x="2131" y="71"/>
                    <a:pt x="1645" y="1"/>
                    <a:pt x="1276" y="1"/>
                  </a:cubicBezTo>
                  <a:close/>
                </a:path>
              </a:pathLst>
            </a:custGeom>
            <a:solidFill>
              <a:srgbClr val="1225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2"/>
            <p:cNvSpPr/>
            <p:nvPr/>
          </p:nvSpPr>
          <p:spPr>
            <a:xfrm>
              <a:off x="4165850" y="835800"/>
              <a:ext cx="117925" cy="84225"/>
            </a:xfrm>
            <a:custGeom>
              <a:rect b="b" l="l" r="r" t="t"/>
              <a:pathLst>
                <a:path extrusionOk="0" h="3369" w="4717">
                  <a:moveTo>
                    <a:pt x="656" y="0"/>
                  </a:moveTo>
                  <a:cubicBezTo>
                    <a:pt x="656" y="0"/>
                    <a:pt x="156" y="502"/>
                    <a:pt x="1" y="1078"/>
                  </a:cubicBezTo>
                  <a:cubicBezTo>
                    <a:pt x="1" y="1078"/>
                    <a:pt x="286" y="2440"/>
                    <a:pt x="1656" y="3053"/>
                  </a:cubicBezTo>
                  <a:cubicBezTo>
                    <a:pt x="2198" y="3295"/>
                    <a:pt x="2669" y="3369"/>
                    <a:pt x="3042" y="3369"/>
                  </a:cubicBezTo>
                  <a:cubicBezTo>
                    <a:pt x="3612" y="3369"/>
                    <a:pt x="3949" y="3197"/>
                    <a:pt x="3949" y="3197"/>
                  </a:cubicBezTo>
                  <a:cubicBezTo>
                    <a:pt x="3949" y="3197"/>
                    <a:pt x="4620" y="2779"/>
                    <a:pt x="4717" y="1826"/>
                  </a:cubicBezTo>
                  <a:lnTo>
                    <a:pt x="4717" y="1826"/>
                  </a:lnTo>
                  <a:cubicBezTo>
                    <a:pt x="4717" y="1826"/>
                    <a:pt x="4705" y="1827"/>
                    <a:pt x="4681" y="1827"/>
                  </a:cubicBezTo>
                  <a:cubicBezTo>
                    <a:pt x="4425" y="1827"/>
                    <a:pt x="2801" y="1754"/>
                    <a:pt x="656" y="0"/>
                  </a:cubicBezTo>
                  <a:close/>
                </a:path>
              </a:pathLst>
            </a:custGeom>
            <a:solidFill>
              <a:srgbClr val="1225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2"/>
            <p:cNvSpPr/>
            <p:nvPr/>
          </p:nvSpPr>
          <p:spPr>
            <a:xfrm>
              <a:off x="4223850" y="458850"/>
              <a:ext cx="80825" cy="109075"/>
            </a:xfrm>
            <a:custGeom>
              <a:rect b="b" l="l" r="r" t="t"/>
              <a:pathLst>
                <a:path extrusionOk="0" h="4363" w="3233">
                  <a:moveTo>
                    <a:pt x="2151" y="1"/>
                  </a:moveTo>
                  <a:cubicBezTo>
                    <a:pt x="2151" y="1"/>
                    <a:pt x="256" y="903"/>
                    <a:pt x="1" y="3283"/>
                  </a:cubicBezTo>
                  <a:cubicBezTo>
                    <a:pt x="1" y="3283"/>
                    <a:pt x="892" y="2022"/>
                    <a:pt x="1504" y="2012"/>
                  </a:cubicBezTo>
                  <a:cubicBezTo>
                    <a:pt x="1504" y="2012"/>
                    <a:pt x="1528" y="3568"/>
                    <a:pt x="1851" y="4362"/>
                  </a:cubicBezTo>
                  <a:cubicBezTo>
                    <a:pt x="1851" y="4362"/>
                    <a:pt x="2162" y="1816"/>
                    <a:pt x="3232" y="874"/>
                  </a:cubicBezTo>
                  <a:lnTo>
                    <a:pt x="2151" y="1"/>
                  </a:lnTo>
                  <a:close/>
                </a:path>
              </a:pathLst>
            </a:custGeom>
            <a:solidFill>
              <a:srgbClr val="D83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2"/>
            <p:cNvSpPr/>
            <p:nvPr/>
          </p:nvSpPr>
          <p:spPr>
            <a:xfrm>
              <a:off x="4078700" y="238100"/>
              <a:ext cx="260350" cy="231475"/>
            </a:xfrm>
            <a:custGeom>
              <a:rect b="b" l="l" r="r" t="t"/>
              <a:pathLst>
                <a:path extrusionOk="0" h="9259" w="10414">
                  <a:moveTo>
                    <a:pt x="3883" y="1"/>
                  </a:moveTo>
                  <a:cubicBezTo>
                    <a:pt x="3878" y="1"/>
                    <a:pt x="3873" y="1"/>
                    <a:pt x="3868" y="1"/>
                  </a:cubicBezTo>
                  <a:lnTo>
                    <a:pt x="3857" y="23"/>
                  </a:lnTo>
                  <a:cubicBezTo>
                    <a:pt x="3800" y="17"/>
                    <a:pt x="3742" y="14"/>
                    <a:pt x="3682" y="14"/>
                  </a:cubicBezTo>
                  <a:cubicBezTo>
                    <a:pt x="3342" y="14"/>
                    <a:pt x="2964" y="116"/>
                    <a:pt x="2560" y="351"/>
                  </a:cubicBezTo>
                  <a:cubicBezTo>
                    <a:pt x="1147" y="1166"/>
                    <a:pt x="1" y="3150"/>
                    <a:pt x="1" y="4782"/>
                  </a:cubicBezTo>
                  <a:cubicBezTo>
                    <a:pt x="1" y="5532"/>
                    <a:pt x="251" y="6065"/>
                    <a:pt x="650" y="6354"/>
                  </a:cubicBezTo>
                  <a:lnTo>
                    <a:pt x="643" y="6366"/>
                  </a:lnTo>
                  <a:cubicBezTo>
                    <a:pt x="1287" y="6956"/>
                    <a:pt x="7585" y="9258"/>
                    <a:pt x="7585" y="9258"/>
                  </a:cubicBezTo>
                  <a:lnTo>
                    <a:pt x="10413" y="4319"/>
                  </a:lnTo>
                  <a:cubicBezTo>
                    <a:pt x="10413" y="4319"/>
                    <a:pt x="4837" y="1"/>
                    <a:pt x="3883" y="1"/>
                  </a:cubicBezTo>
                  <a:close/>
                </a:path>
              </a:pathLst>
            </a:custGeom>
            <a:solidFill>
              <a:srgbClr val="FFD7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2"/>
            <p:cNvSpPr/>
            <p:nvPr/>
          </p:nvSpPr>
          <p:spPr>
            <a:xfrm>
              <a:off x="4173525" y="410750"/>
              <a:ext cx="72625" cy="90200"/>
            </a:xfrm>
            <a:custGeom>
              <a:rect b="b" l="l" r="r" t="t"/>
              <a:pathLst>
                <a:path extrusionOk="0" h="3608" w="2905">
                  <a:moveTo>
                    <a:pt x="719" y="1"/>
                  </a:moveTo>
                  <a:cubicBezTo>
                    <a:pt x="553" y="1"/>
                    <a:pt x="413" y="45"/>
                    <a:pt x="321" y="140"/>
                  </a:cubicBezTo>
                  <a:cubicBezTo>
                    <a:pt x="1" y="468"/>
                    <a:pt x="284" y="430"/>
                    <a:pt x="738" y="1145"/>
                  </a:cubicBezTo>
                  <a:cubicBezTo>
                    <a:pt x="1193" y="1860"/>
                    <a:pt x="1318" y="2651"/>
                    <a:pt x="2038" y="3607"/>
                  </a:cubicBezTo>
                  <a:lnTo>
                    <a:pt x="2905" y="2002"/>
                  </a:lnTo>
                  <a:cubicBezTo>
                    <a:pt x="2731" y="1912"/>
                    <a:pt x="2633" y="1344"/>
                    <a:pt x="2069" y="703"/>
                  </a:cubicBezTo>
                  <a:cubicBezTo>
                    <a:pt x="1688" y="268"/>
                    <a:pt x="1127" y="1"/>
                    <a:pt x="719" y="1"/>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2"/>
            <p:cNvSpPr/>
            <p:nvPr/>
          </p:nvSpPr>
          <p:spPr>
            <a:xfrm>
              <a:off x="4249525" y="340025"/>
              <a:ext cx="129350" cy="159800"/>
            </a:xfrm>
            <a:custGeom>
              <a:rect b="b" l="l" r="r" t="t"/>
              <a:pathLst>
                <a:path extrusionOk="0" h="6392" w="5174">
                  <a:moveTo>
                    <a:pt x="2882" y="0"/>
                  </a:moveTo>
                  <a:cubicBezTo>
                    <a:pt x="2657" y="0"/>
                    <a:pt x="2406" y="69"/>
                    <a:pt x="2121" y="233"/>
                  </a:cubicBezTo>
                  <a:cubicBezTo>
                    <a:pt x="950" y="909"/>
                    <a:pt x="1" y="2554"/>
                    <a:pt x="1" y="3906"/>
                  </a:cubicBezTo>
                  <a:cubicBezTo>
                    <a:pt x="1" y="4635"/>
                    <a:pt x="316" y="4998"/>
                    <a:pt x="754" y="5192"/>
                  </a:cubicBezTo>
                  <a:cubicBezTo>
                    <a:pt x="1127" y="5358"/>
                    <a:pt x="2202" y="6048"/>
                    <a:pt x="2775" y="6392"/>
                  </a:cubicBezTo>
                  <a:cubicBezTo>
                    <a:pt x="3946" y="5716"/>
                    <a:pt x="5174" y="2524"/>
                    <a:pt x="5174" y="1171"/>
                  </a:cubicBezTo>
                  <a:cubicBezTo>
                    <a:pt x="4584" y="924"/>
                    <a:pt x="3928" y="469"/>
                    <a:pt x="3582" y="235"/>
                  </a:cubicBezTo>
                  <a:cubicBezTo>
                    <a:pt x="3373" y="93"/>
                    <a:pt x="3145" y="0"/>
                    <a:pt x="2882" y="0"/>
                  </a:cubicBezTo>
                  <a:close/>
                </a:path>
              </a:pathLst>
            </a:custGeom>
            <a:solidFill>
              <a:srgbClr val="E943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2"/>
            <p:cNvSpPr/>
            <p:nvPr/>
          </p:nvSpPr>
          <p:spPr>
            <a:xfrm>
              <a:off x="4302550" y="367825"/>
              <a:ext cx="227725" cy="234550"/>
            </a:xfrm>
            <a:custGeom>
              <a:rect b="b" l="l" r="r" t="t"/>
              <a:pathLst>
                <a:path extrusionOk="0" h="9382" w="9109">
                  <a:moveTo>
                    <a:pt x="2797" y="0"/>
                  </a:moveTo>
                  <a:cubicBezTo>
                    <a:pt x="2608" y="0"/>
                    <a:pt x="2397" y="63"/>
                    <a:pt x="2121" y="222"/>
                  </a:cubicBezTo>
                  <a:cubicBezTo>
                    <a:pt x="950" y="900"/>
                    <a:pt x="0" y="2544"/>
                    <a:pt x="0" y="3895"/>
                  </a:cubicBezTo>
                  <a:cubicBezTo>
                    <a:pt x="0" y="4590"/>
                    <a:pt x="252" y="5066"/>
                    <a:pt x="652" y="5280"/>
                  </a:cubicBezTo>
                  <a:lnTo>
                    <a:pt x="652" y="5281"/>
                  </a:lnTo>
                  <a:cubicBezTo>
                    <a:pt x="652" y="5281"/>
                    <a:pt x="4360" y="9082"/>
                    <a:pt x="5099" y="9372"/>
                  </a:cubicBezTo>
                  <a:cubicBezTo>
                    <a:pt x="5115" y="9378"/>
                    <a:pt x="5133" y="9382"/>
                    <a:pt x="5152" y="9382"/>
                  </a:cubicBezTo>
                  <a:cubicBezTo>
                    <a:pt x="5983" y="9382"/>
                    <a:pt x="9109" y="3394"/>
                    <a:pt x="9109" y="3394"/>
                  </a:cubicBezTo>
                  <a:cubicBezTo>
                    <a:pt x="8640" y="2830"/>
                    <a:pt x="4233" y="634"/>
                    <a:pt x="3461" y="213"/>
                  </a:cubicBezTo>
                  <a:cubicBezTo>
                    <a:pt x="3423" y="188"/>
                    <a:pt x="3383" y="167"/>
                    <a:pt x="3342" y="148"/>
                  </a:cubicBezTo>
                  <a:lnTo>
                    <a:pt x="3327" y="140"/>
                  </a:lnTo>
                  <a:lnTo>
                    <a:pt x="3325" y="142"/>
                  </a:lnTo>
                  <a:cubicBezTo>
                    <a:pt x="3141" y="58"/>
                    <a:pt x="2979" y="0"/>
                    <a:pt x="2797" y="0"/>
                  </a:cubicBezTo>
                  <a:close/>
                </a:path>
              </a:pathLst>
            </a:custGeom>
            <a:solidFill>
              <a:srgbClr val="FFD7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2"/>
            <p:cNvSpPr/>
            <p:nvPr/>
          </p:nvSpPr>
          <p:spPr>
            <a:xfrm>
              <a:off x="4415650" y="444300"/>
              <a:ext cx="127925" cy="165200"/>
            </a:xfrm>
            <a:custGeom>
              <a:rect b="b" l="l" r="r" t="t"/>
              <a:pathLst>
                <a:path extrusionOk="0" h="6608" w="5117">
                  <a:moveTo>
                    <a:pt x="3701" y="0"/>
                  </a:moveTo>
                  <a:cubicBezTo>
                    <a:pt x="3357" y="0"/>
                    <a:pt x="2968" y="113"/>
                    <a:pt x="2558" y="350"/>
                  </a:cubicBezTo>
                  <a:cubicBezTo>
                    <a:pt x="1144" y="1165"/>
                    <a:pt x="0" y="3150"/>
                    <a:pt x="0" y="4781"/>
                  </a:cubicBezTo>
                  <a:cubicBezTo>
                    <a:pt x="0" y="5937"/>
                    <a:pt x="576" y="6607"/>
                    <a:pt x="1415" y="6607"/>
                  </a:cubicBezTo>
                  <a:cubicBezTo>
                    <a:pt x="1759" y="6607"/>
                    <a:pt x="2147" y="6495"/>
                    <a:pt x="2558" y="6258"/>
                  </a:cubicBezTo>
                  <a:cubicBezTo>
                    <a:pt x="3971" y="5443"/>
                    <a:pt x="5116" y="3458"/>
                    <a:pt x="5116" y="1827"/>
                  </a:cubicBezTo>
                  <a:cubicBezTo>
                    <a:pt x="5116" y="670"/>
                    <a:pt x="4540" y="0"/>
                    <a:pt x="3701" y="0"/>
                  </a:cubicBezTo>
                  <a:close/>
                </a:path>
              </a:pathLst>
            </a:custGeom>
            <a:solidFill>
              <a:srgbClr val="F4B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4" name="Google Shape;1564;p52"/>
          <p:cNvGrpSpPr/>
          <p:nvPr/>
        </p:nvGrpSpPr>
        <p:grpSpPr>
          <a:xfrm rot="416013">
            <a:off x="74156" y="1232984"/>
            <a:ext cx="3905444" cy="2677528"/>
            <a:chOff x="3555975" y="2466200"/>
            <a:chExt cx="1348950" cy="924825"/>
          </a:xfrm>
        </p:grpSpPr>
        <p:sp>
          <p:nvSpPr>
            <p:cNvPr id="1565" name="Google Shape;1565;p52"/>
            <p:cNvSpPr/>
            <p:nvPr/>
          </p:nvSpPr>
          <p:spPr>
            <a:xfrm>
              <a:off x="3563500" y="2639025"/>
              <a:ext cx="1338550" cy="752000"/>
            </a:xfrm>
            <a:custGeom>
              <a:rect b="b" l="l" r="r" t="t"/>
              <a:pathLst>
                <a:path extrusionOk="0" h="30080" w="53542">
                  <a:moveTo>
                    <a:pt x="41169" y="1"/>
                  </a:moveTo>
                  <a:cubicBezTo>
                    <a:pt x="39089" y="1"/>
                    <a:pt x="4445" y="15378"/>
                    <a:pt x="4445" y="15378"/>
                  </a:cubicBezTo>
                  <a:cubicBezTo>
                    <a:pt x="4445" y="15378"/>
                    <a:pt x="369" y="19596"/>
                    <a:pt x="130" y="20078"/>
                  </a:cubicBezTo>
                  <a:cubicBezTo>
                    <a:pt x="0" y="20342"/>
                    <a:pt x="144" y="20459"/>
                    <a:pt x="825" y="20459"/>
                  </a:cubicBezTo>
                  <a:cubicBezTo>
                    <a:pt x="1147" y="20459"/>
                    <a:pt x="1590" y="20433"/>
                    <a:pt x="2180" y="20383"/>
                  </a:cubicBezTo>
                  <a:cubicBezTo>
                    <a:pt x="4092" y="20223"/>
                    <a:pt x="10108" y="19301"/>
                    <a:pt x="10108" y="19301"/>
                  </a:cubicBezTo>
                  <a:lnTo>
                    <a:pt x="15006" y="16473"/>
                  </a:lnTo>
                  <a:cubicBezTo>
                    <a:pt x="15006" y="16473"/>
                    <a:pt x="15788" y="18232"/>
                    <a:pt x="17836" y="19415"/>
                  </a:cubicBezTo>
                  <a:lnTo>
                    <a:pt x="36158" y="29992"/>
                  </a:lnTo>
                  <a:cubicBezTo>
                    <a:pt x="36258" y="30050"/>
                    <a:pt x="36389" y="30080"/>
                    <a:pt x="36520" y="30080"/>
                  </a:cubicBezTo>
                  <a:cubicBezTo>
                    <a:pt x="36651" y="30080"/>
                    <a:pt x="36783" y="30050"/>
                    <a:pt x="36883" y="29992"/>
                  </a:cubicBezTo>
                  <a:lnTo>
                    <a:pt x="53341" y="20490"/>
                  </a:lnTo>
                  <a:cubicBezTo>
                    <a:pt x="53541" y="20375"/>
                    <a:pt x="53541" y="20188"/>
                    <a:pt x="53341" y="20072"/>
                  </a:cubicBezTo>
                  <a:lnTo>
                    <a:pt x="31056" y="7206"/>
                  </a:lnTo>
                  <a:lnTo>
                    <a:pt x="41247" y="1321"/>
                  </a:lnTo>
                  <a:cubicBezTo>
                    <a:pt x="41247" y="1321"/>
                    <a:pt x="42206" y="560"/>
                    <a:pt x="41247" y="15"/>
                  </a:cubicBezTo>
                  <a:cubicBezTo>
                    <a:pt x="41231" y="5"/>
                    <a:pt x="41205" y="1"/>
                    <a:pt x="41169" y="1"/>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2"/>
            <p:cNvSpPr/>
            <p:nvPr/>
          </p:nvSpPr>
          <p:spPr>
            <a:xfrm>
              <a:off x="3600175" y="2793825"/>
              <a:ext cx="348200" cy="334775"/>
            </a:xfrm>
            <a:custGeom>
              <a:rect b="b" l="l" r="r" t="t"/>
              <a:pathLst>
                <a:path extrusionOk="0" h="13391" w="13928">
                  <a:moveTo>
                    <a:pt x="13927" y="0"/>
                  </a:moveTo>
                  <a:lnTo>
                    <a:pt x="3946" y="5780"/>
                  </a:lnTo>
                  <a:lnTo>
                    <a:pt x="0" y="10928"/>
                  </a:lnTo>
                  <a:cubicBezTo>
                    <a:pt x="89" y="10858"/>
                    <a:pt x="198" y="10821"/>
                    <a:pt x="321" y="10821"/>
                  </a:cubicBezTo>
                  <a:cubicBezTo>
                    <a:pt x="456" y="10821"/>
                    <a:pt x="608" y="10865"/>
                    <a:pt x="769" y="10958"/>
                  </a:cubicBezTo>
                  <a:cubicBezTo>
                    <a:pt x="1323" y="11277"/>
                    <a:pt x="1773" y="12056"/>
                    <a:pt x="1772" y="12695"/>
                  </a:cubicBezTo>
                  <a:cubicBezTo>
                    <a:pt x="1772" y="13073"/>
                    <a:pt x="1616" y="13318"/>
                    <a:pt x="1374" y="13390"/>
                  </a:cubicBezTo>
                  <a:lnTo>
                    <a:pt x="7790" y="12567"/>
                  </a:lnTo>
                  <a:lnTo>
                    <a:pt x="10689" y="10894"/>
                  </a:lnTo>
                  <a:cubicBezTo>
                    <a:pt x="10689" y="10894"/>
                    <a:pt x="10557" y="9381"/>
                    <a:pt x="9295" y="7193"/>
                  </a:cubicBezTo>
                  <a:cubicBezTo>
                    <a:pt x="8032" y="5004"/>
                    <a:pt x="13927" y="1"/>
                    <a:pt x="13927" y="0"/>
                  </a:cubicBez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2"/>
            <p:cNvSpPr/>
            <p:nvPr/>
          </p:nvSpPr>
          <p:spPr>
            <a:xfrm>
              <a:off x="3600175" y="2793825"/>
              <a:ext cx="348200" cy="334775"/>
            </a:xfrm>
            <a:custGeom>
              <a:rect b="b" l="l" r="r" t="t"/>
              <a:pathLst>
                <a:path extrusionOk="0" h="13391" w="13928">
                  <a:moveTo>
                    <a:pt x="13927" y="0"/>
                  </a:moveTo>
                  <a:lnTo>
                    <a:pt x="3946" y="5780"/>
                  </a:lnTo>
                  <a:lnTo>
                    <a:pt x="0" y="10928"/>
                  </a:lnTo>
                  <a:cubicBezTo>
                    <a:pt x="89" y="10858"/>
                    <a:pt x="198" y="10821"/>
                    <a:pt x="321" y="10821"/>
                  </a:cubicBezTo>
                  <a:cubicBezTo>
                    <a:pt x="456" y="10821"/>
                    <a:pt x="608" y="10865"/>
                    <a:pt x="769" y="10958"/>
                  </a:cubicBezTo>
                  <a:cubicBezTo>
                    <a:pt x="1261" y="11241"/>
                    <a:pt x="1672" y="11888"/>
                    <a:pt x="1756" y="12476"/>
                  </a:cubicBezTo>
                  <a:cubicBezTo>
                    <a:pt x="1767" y="12548"/>
                    <a:pt x="1773" y="12622"/>
                    <a:pt x="1772" y="12695"/>
                  </a:cubicBezTo>
                  <a:cubicBezTo>
                    <a:pt x="1772" y="13073"/>
                    <a:pt x="1616" y="13318"/>
                    <a:pt x="1374" y="13390"/>
                  </a:cubicBezTo>
                  <a:lnTo>
                    <a:pt x="7790" y="12567"/>
                  </a:lnTo>
                  <a:lnTo>
                    <a:pt x="10689" y="10894"/>
                  </a:lnTo>
                  <a:cubicBezTo>
                    <a:pt x="10689" y="10894"/>
                    <a:pt x="10557" y="9381"/>
                    <a:pt x="9295" y="7193"/>
                  </a:cubicBezTo>
                  <a:cubicBezTo>
                    <a:pt x="8032" y="5004"/>
                    <a:pt x="13927" y="1"/>
                    <a:pt x="13927" y="0"/>
                  </a:cubicBez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2"/>
            <p:cNvSpPr/>
            <p:nvPr/>
          </p:nvSpPr>
          <p:spPr>
            <a:xfrm>
              <a:off x="3558100" y="3046025"/>
              <a:ext cx="273075" cy="91175"/>
            </a:xfrm>
            <a:custGeom>
              <a:rect b="b" l="l" r="r" t="t"/>
              <a:pathLst>
                <a:path extrusionOk="0" h="3647" w="10923">
                  <a:moveTo>
                    <a:pt x="9975" y="1"/>
                  </a:moveTo>
                  <a:lnTo>
                    <a:pt x="9473" y="291"/>
                  </a:lnTo>
                  <a:cubicBezTo>
                    <a:pt x="9473" y="291"/>
                    <a:pt x="6149" y="1471"/>
                    <a:pt x="3439" y="2389"/>
                  </a:cubicBezTo>
                  <a:cubicBezTo>
                    <a:pt x="1714" y="2973"/>
                    <a:pt x="238" y="3450"/>
                    <a:pt x="25" y="3450"/>
                  </a:cubicBezTo>
                  <a:cubicBezTo>
                    <a:pt x="12" y="3450"/>
                    <a:pt x="3" y="3449"/>
                    <a:pt x="0" y="3445"/>
                  </a:cubicBezTo>
                  <a:lnTo>
                    <a:pt x="0" y="3445"/>
                  </a:lnTo>
                  <a:cubicBezTo>
                    <a:pt x="71" y="3570"/>
                    <a:pt x="203" y="3646"/>
                    <a:pt x="345" y="3646"/>
                  </a:cubicBezTo>
                  <a:cubicBezTo>
                    <a:pt x="363" y="3646"/>
                    <a:pt x="380" y="3645"/>
                    <a:pt x="398" y="3643"/>
                  </a:cubicBezTo>
                  <a:lnTo>
                    <a:pt x="2882" y="3323"/>
                  </a:lnTo>
                  <a:lnTo>
                    <a:pt x="3053" y="3302"/>
                  </a:lnTo>
                  <a:lnTo>
                    <a:pt x="3058" y="3302"/>
                  </a:lnTo>
                  <a:lnTo>
                    <a:pt x="9473" y="2479"/>
                  </a:lnTo>
                  <a:lnTo>
                    <a:pt x="10922" y="1642"/>
                  </a:lnTo>
                  <a:lnTo>
                    <a:pt x="9975" y="1"/>
                  </a:lnTo>
                  <a:close/>
                </a:path>
              </a:pathLst>
            </a:custGeom>
            <a:solidFill>
              <a:srgbClr val="F2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2"/>
            <p:cNvSpPr/>
            <p:nvPr/>
          </p:nvSpPr>
          <p:spPr>
            <a:xfrm>
              <a:off x="4401175" y="2530750"/>
              <a:ext cx="2800" cy="1625"/>
            </a:xfrm>
            <a:custGeom>
              <a:rect b="b" l="l" r="r" t="t"/>
              <a:pathLst>
                <a:path extrusionOk="0" h="65" w="112">
                  <a:moveTo>
                    <a:pt x="112" y="1"/>
                  </a:moveTo>
                  <a:cubicBezTo>
                    <a:pt x="73" y="21"/>
                    <a:pt x="37" y="42"/>
                    <a:pt x="1" y="64"/>
                  </a:cubicBezTo>
                  <a:lnTo>
                    <a:pt x="112" y="1"/>
                  </a:ln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2"/>
            <p:cNvSpPr/>
            <p:nvPr/>
          </p:nvSpPr>
          <p:spPr>
            <a:xfrm>
              <a:off x="4363575" y="2552475"/>
              <a:ext cx="2800" cy="1650"/>
            </a:xfrm>
            <a:custGeom>
              <a:rect b="b" l="l" r="r" t="t"/>
              <a:pathLst>
                <a:path extrusionOk="0" h="66" w="112">
                  <a:moveTo>
                    <a:pt x="111" y="0"/>
                  </a:moveTo>
                  <a:cubicBezTo>
                    <a:pt x="73" y="21"/>
                    <a:pt x="36" y="41"/>
                    <a:pt x="0" y="65"/>
                  </a:cubicBezTo>
                  <a:lnTo>
                    <a:pt x="111" y="0"/>
                  </a:ln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2"/>
            <p:cNvSpPr/>
            <p:nvPr/>
          </p:nvSpPr>
          <p:spPr>
            <a:xfrm>
              <a:off x="4325950" y="2574200"/>
              <a:ext cx="2800" cy="1600"/>
            </a:xfrm>
            <a:custGeom>
              <a:rect b="b" l="l" r="r" t="t"/>
              <a:pathLst>
                <a:path extrusionOk="0" h="64" w="112">
                  <a:moveTo>
                    <a:pt x="112" y="0"/>
                  </a:moveTo>
                  <a:cubicBezTo>
                    <a:pt x="73" y="21"/>
                    <a:pt x="36" y="41"/>
                    <a:pt x="1" y="64"/>
                  </a:cubicBezTo>
                  <a:lnTo>
                    <a:pt x="112" y="0"/>
                  </a:ln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2"/>
            <p:cNvSpPr/>
            <p:nvPr/>
          </p:nvSpPr>
          <p:spPr>
            <a:xfrm>
              <a:off x="4288325" y="2595900"/>
              <a:ext cx="2775" cy="1625"/>
            </a:xfrm>
            <a:custGeom>
              <a:rect b="b" l="l" r="r" t="t"/>
              <a:pathLst>
                <a:path extrusionOk="0" h="65" w="111">
                  <a:moveTo>
                    <a:pt x="111" y="1"/>
                  </a:moveTo>
                  <a:cubicBezTo>
                    <a:pt x="73" y="21"/>
                    <a:pt x="36" y="42"/>
                    <a:pt x="1" y="65"/>
                  </a:cubicBezTo>
                  <a:lnTo>
                    <a:pt x="111" y="1"/>
                  </a:ln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2"/>
            <p:cNvSpPr/>
            <p:nvPr/>
          </p:nvSpPr>
          <p:spPr>
            <a:xfrm>
              <a:off x="3794925" y="3107975"/>
              <a:ext cx="25" cy="25"/>
            </a:xfrm>
            <a:custGeom>
              <a:rect b="b" l="l" r="r" t="t"/>
              <a:pathLst>
                <a:path extrusionOk="0" h="1" w="1">
                  <a:moveTo>
                    <a:pt x="0" y="0"/>
                  </a:moveTo>
                  <a:lnTo>
                    <a:pt x="0" y="0"/>
                  </a:ln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2"/>
            <p:cNvSpPr/>
            <p:nvPr/>
          </p:nvSpPr>
          <p:spPr>
            <a:xfrm>
              <a:off x="4403950" y="2466200"/>
              <a:ext cx="221550" cy="234275"/>
            </a:xfrm>
            <a:custGeom>
              <a:rect b="b" l="l" r="r" t="t"/>
              <a:pathLst>
                <a:path extrusionOk="0" h="9371" w="8862">
                  <a:moveTo>
                    <a:pt x="4872" y="1"/>
                  </a:moveTo>
                  <a:cubicBezTo>
                    <a:pt x="4581" y="1"/>
                    <a:pt x="4319" y="75"/>
                    <a:pt x="4097" y="218"/>
                  </a:cubicBezTo>
                  <a:lnTo>
                    <a:pt x="1" y="2584"/>
                  </a:lnTo>
                  <a:cubicBezTo>
                    <a:pt x="197" y="2483"/>
                    <a:pt x="420" y="2430"/>
                    <a:pt x="663" y="2430"/>
                  </a:cubicBezTo>
                  <a:cubicBezTo>
                    <a:pt x="1034" y="2430"/>
                    <a:pt x="1452" y="2551"/>
                    <a:pt x="1894" y="2807"/>
                  </a:cubicBezTo>
                  <a:cubicBezTo>
                    <a:pt x="3418" y="3687"/>
                    <a:pt x="4654" y="5825"/>
                    <a:pt x="4654" y="7584"/>
                  </a:cubicBezTo>
                  <a:cubicBezTo>
                    <a:pt x="4654" y="8464"/>
                    <a:pt x="4345" y="9081"/>
                    <a:pt x="3845" y="9371"/>
                  </a:cubicBezTo>
                  <a:lnTo>
                    <a:pt x="8053" y="6941"/>
                  </a:lnTo>
                  <a:cubicBezTo>
                    <a:pt x="8552" y="6652"/>
                    <a:pt x="8861" y="6035"/>
                    <a:pt x="8861" y="5155"/>
                  </a:cubicBezTo>
                  <a:cubicBezTo>
                    <a:pt x="8861" y="3396"/>
                    <a:pt x="7626" y="1256"/>
                    <a:pt x="6103" y="377"/>
                  </a:cubicBezTo>
                  <a:cubicBezTo>
                    <a:pt x="5660" y="121"/>
                    <a:pt x="5242" y="1"/>
                    <a:pt x="4872" y="1"/>
                  </a:cubicBezTo>
                  <a:close/>
                </a:path>
              </a:pathLst>
            </a:custGeom>
            <a:solidFill>
              <a:srgbClr val="F95D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2"/>
            <p:cNvSpPr/>
            <p:nvPr/>
          </p:nvSpPr>
          <p:spPr>
            <a:xfrm>
              <a:off x="4366350" y="2526925"/>
              <a:ext cx="153925" cy="195250"/>
            </a:xfrm>
            <a:custGeom>
              <a:rect b="b" l="l" r="r" t="t"/>
              <a:pathLst>
                <a:path extrusionOk="0" h="7810" w="6157">
                  <a:moveTo>
                    <a:pt x="2168" y="1"/>
                  </a:moveTo>
                  <a:cubicBezTo>
                    <a:pt x="1924" y="1"/>
                    <a:pt x="1701" y="53"/>
                    <a:pt x="1505" y="154"/>
                  </a:cubicBezTo>
                  <a:lnTo>
                    <a:pt x="1394" y="217"/>
                  </a:lnTo>
                  <a:lnTo>
                    <a:pt x="0" y="1022"/>
                  </a:lnTo>
                  <a:cubicBezTo>
                    <a:pt x="196" y="921"/>
                    <a:pt x="420" y="870"/>
                    <a:pt x="665" y="870"/>
                  </a:cubicBezTo>
                  <a:cubicBezTo>
                    <a:pt x="724" y="870"/>
                    <a:pt x="784" y="873"/>
                    <a:pt x="846" y="879"/>
                  </a:cubicBezTo>
                  <a:cubicBezTo>
                    <a:pt x="1169" y="912"/>
                    <a:pt x="1523" y="1032"/>
                    <a:pt x="1893" y="1245"/>
                  </a:cubicBezTo>
                  <a:cubicBezTo>
                    <a:pt x="3417" y="2125"/>
                    <a:pt x="4653" y="4264"/>
                    <a:pt x="4653" y="6024"/>
                  </a:cubicBezTo>
                  <a:cubicBezTo>
                    <a:pt x="4653" y="6452"/>
                    <a:pt x="4578" y="6818"/>
                    <a:pt x="4445" y="7114"/>
                  </a:cubicBezTo>
                  <a:cubicBezTo>
                    <a:pt x="4306" y="7426"/>
                    <a:pt x="4102" y="7660"/>
                    <a:pt x="3848" y="7808"/>
                  </a:cubicBezTo>
                  <a:lnTo>
                    <a:pt x="3848" y="7808"/>
                  </a:lnTo>
                  <a:lnTo>
                    <a:pt x="5349" y="6941"/>
                  </a:lnTo>
                  <a:cubicBezTo>
                    <a:pt x="5849" y="6652"/>
                    <a:pt x="6156" y="6035"/>
                    <a:pt x="6156" y="5155"/>
                  </a:cubicBezTo>
                  <a:cubicBezTo>
                    <a:pt x="6156" y="3396"/>
                    <a:pt x="4922" y="1256"/>
                    <a:pt x="3398" y="377"/>
                  </a:cubicBezTo>
                  <a:cubicBezTo>
                    <a:pt x="2956" y="121"/>
                    <a:pt x="2538" y="1"/>
                    <a:pt x="2168" y="1"/>
                  </a:cubicBezTo>
                  <a:close/>
                  <a:moveTo>
                    <a:pt x="3848" y="7808"/>
                  </a:moveTo>
                  <a:lnTo>
                    <a:pt x="3845" y="7810"/>
                  </a:lnTo>
                  <a:cubicBezTo>
                    <a:pt x="3846" y="7809"/>
                    <a:pt x="3847" y="7808"/>
                    <a:pt x="3848" y="7808"/>
                  </a:cubicBezTo>
                  <a:close/>
                </a:path>
              </a:pathLst>
            </a:custGeom>
            <a:solidFill>
              <a:srgbClr val="A5C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2"/>
            <p:cNvSpPr/>
            <p:nvPr/>
          </p:nvSpPr>
          <p:spPr>
            <a:xfrm>
              <a:off x="4328725" y="2548675"/>
              <a:ext cx="153950" cy="195225"/>
            </a:xfrm>
            <a:custGeom>
              <a:rect b="b" l="l" r="r" t="t"/>
              <a:pathLst>
                <a:path extrusionOk="0" h="7809" w="6158">
                  <a:moveTo>
                    <a:pt x="2166" y="0"/>
                  </a:moveTo>
                  <a:cubicBezTo>
                    <a:pt x="1923" y="0"/>
                    <a:pt x="1701" y="52"/>
                    <a:pt x="1505" y="152"/>
                  </a:cubicBezTo>
                  <a:lnTo>
                    <a:pt x="1394" y="216"/>
                  </a:lnTo>
                  <a:lnTo>
                    <a:pt x="1" y="1021"/>
                  </a:lnTo>
                  <a:cubicBezTo>
                    <a:pt x="197" y="920"/>
                    <a:pt x="421" y="868"/>
                    <a:pt x="665" y="868"/>
                  </a:cubicBezTo>
                  <a:cubicBezTo>
                    <a:pt x="725" y="868"/>
                    <a:pt x="785" y="871"/>
                    <a:pt x="846" y="877"/>
                  </a:cubicBezTo>
                  <a:cubicBezTo>
                    <a:pt x="1171" y="911"/>
                    <a:pt x="1523" y="1031"/>
                    <a:pt x="1895" y="1244"/>
                  </a:cubicBezTo>
                  <a:cubicBezTo>
                    <a:pt x="1983" y="1296"/>
                    <a:pt x="2071" y="1352"/>
                    <a:pt x="2158" y="1412"/>
                  </a:cubicBezTo>
                  <a:cubicBezTo>
                    <a:pt x="3471" y="2315"/>
                    <a:pt x="4515" y="4122"/>
                    <a:pt x="4640" y="5710"/>
                  </a:cubicBezTo>
                  <a:cubicBezTo>
                    <a:pt x="4649" y="5815"/>
                    <a:pt x="4653" y="5920"/>
                    <a:pt x="4653" y="6022"/>
                  </a:cubicBezTo>
                  <a:cubicBezTo>
                    <a:pt x="4653" y="6451"/>
                    <a:pt x="4580" y="6816"/>
                    <a:pt x="4447" y="7113"/>
                  </a:cubicBezTo>
                  <a:cubicBezTo>
                    <a:pt x="4306" y="7424"/>
                    <a:pt x="4102" y="7659"/>
                    <a:pt x="3848" y="7806"/>
                  </a:cubicBezTo>
                  <a:lnTo>
                    <a:pt x="3848" y="7806"/>
                  </a:lnTo>
                  <a:lnTo>
                    <a:pt x="5350" y="6940"/>
                  </a:lnTo>
                  <a:cubicBezTo>
                    <a:pt x="5607" y="6792"/>
                    <a:pt x="5812" y="6557"/>
                    <a:pt x="5952" y="6244"/>
                  </a:cubicBezTo>
                  <a:cubicBezTo>
                    <a:pt x="6084" y="5948"/>
                    <a:pt x="6158" y="5582"/>
                    <a:pt x="6158" y="5154"/>
                  </a:cubicBezTo>
                  <a:cubicBezTo>
                    <a:pt x="6158" y="3394"/>
                    <a:pt x="4922" y="1255"/>
                    <a:pt x="3400" y="375"/>
                  </a:cubicBezTo>
                  <a:cubicBezTo>
                    <a:pt x="3028" y="162"/>
                    <a:pt x="2674" y="42"/>
                    <a:pt x="2352" y="10"/>
                  </a:cubicBezTo>
                  <a:cubicBezTo>
                    <a:pt x="2289" y="3"/>
                    <a:pt x="2227" y="0"/>
                    <a:pt x="2166" y="0"/>
                  </a:cubicBezTo>
                  <a:close/>
                  <a:moveTo>
                    <a:pt x="3848" y="7806"/>
                  </a:moveTo>
                  <a:lnTo>
                    <a:pt x="3845" y="7808"/>
                  </a:lnTo>
                  <a:cubicBezTo>
                    <a:pt x="3846" y="7808"/>
                    <a:pt x="3847" y="7807"/>
                    <a:pt x="3848" y="7806"/>
                  </a:cubicBezTo>
                  <a:close/>
                </a:path>
              </a:pathLst>
            </a:custGeom>
            <a:solidFill>
              <a:srgbClr val="3445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2"/>
            <p:cNvSpPr/>
            <p:nvPr/>
          </p:nvSpPr>
          <p:spPr>
            <a:xfrm>
              <a:off x="4291075" y="2570350"/>
              <a:ext cx="153975" cy="195275"/>
            </a:xfrm>
            <a:custGeom>
              <a:rect b="b" l="l" r="r" t="t"/>
              <a:pathLst>
                <a:path extrusionOk="0" h="7811" w="6159">
                  <a:moveTo>
                    <a:pt x="2169" y="1"/>
                  </a:moveTo>
                  <a:cubicBezTo>
                    <a:pt x="1925" y="1"/>
                    <a:pt x="1702" y="53"/>
                    <a:pt x="1505" y="154"/>
                  </a:cubicBezTo>
                  <a:lnTo>
                    <a:pt x="1394" y="218"/>
                  </a:lnTo>
                  <a:lnTo>
                    <a:pt x="1" y="1023"/>
                  </a:lnTo>
                  <a:cubicBezTo>
                    <a:pt x="197" y="922"/>
                    <a:pt x="420" y="870"/>
                    <a:pt x="664" y="870"/>
                  </a:cubicBezTo>
                  <a:cubicBezTo>
                    <a:pt x="724" y="870"/>
                    <a:pt x="785" y="873"/>
                    <a:pt x="848" y="879"/>
                  </a:cubicBezTo>
                  <a:cubicBezTo>
                    <a:pt x="1171" y="913"/>
                    <a:pt x="1525" y="1032"/>
                    <a:pt x="1895" y="1246"/>
                  </a:cubicBezTo>
                  <a:cubicBezTo>
                    <a:pt x="1984" y="1298"/>
                    <a:pt x="2073" y="1353"/>
                    <a:pt x="2159" y="1414"/>
                  </a:cubicBezTo>
                  <a:cubicBezTo>
                    <a:pt x="3472" y="2316"/>
                    <a:pt x="4516" y="4124"/>
                    <a:pt x="4640" y="5712"/>
                  </a:cubicBezTo>
                  <a:cubicBezTo>
                    <a:pt x="4649" y="5817"/>
                    <a:pt x="4653" y="5922"/>
                    <a:pt x="4653" y="6024"/>
                  </a:cubicBezTo>
                  <a:cubicBezTo>
                    <a:pt x="4653" y="6453"/>
                    <a:pt x="4580" y="6818"/>
                    <a:pt x="4447" y="7115"/>
                  </a:cubicBezTo>
                  <a:cubicBezTo>
                    <a:pt x="4308" y="7426"/>
                    <a:pt x="4104" y="7661"/>
                    <a:pt x="3849" y="7808"/>
                  </a:cubicBezTo>
                  <a:lnTo>
                    <a:pt x="3849" y="7808"/>
                  </a:lnTo>
                  <a:lnTo>
                    <a:pt x="5351" y="6941"/>
                  </a:lnTo>
                  <a:cubicBezTo>
                    <a:pt x="5607" y="6794"/>
                    <a:pt x="5812" y="6559"/>
                    <a:pt x="5952" y="6246"/>
                  </a:cubicBezTo>
                  <a:cubicBezTo>
                    <a:pt x="6085" y="5949"/>
                    <a:pt x="6158" y="5584"/>
                    <a:pt x="6158" y="5155"/>
                  </a:cubicBezTo>
                  <a:cubicBezTo>
                    <a:pt x="6158" y="5053"/>
                    <a:pt x="6153" y="4948"/>
                    <a:pt x="6145" y="4843"/>
                  </a:cubicBezTo>
                  <a:cubicBezTo>
                    <a:pt x="6021" y="3255"/>
                    <a:pt x="4976" y="1448"/>
                    <a:pt x="3664" y="545"/>
                  </a:cubicBezTo>
                  <a:cubicBezTo>
                    <a:pt x="3577" y="486"/>
                    <a:pt x="3489" y="429"/>
                    <a:pt x="3400" y="377"/>
                  </a:cubicBezTo>
                  <a:cubicBezTo>
                    <a:pt x="3029" y="164"/>
                    <a:pt x="2676" y="44"/>
                    <a:pt x="2352" y="10"/>
                  </a:cubicBezTo>
                  <a:cubicBezTo>
                    <a:pt x="2290" y="4"/>
                    <a:pt x="2229" y="1"/>
                    <a:pt x="2169" y="1"/>
                  </a:cubicBezTo>
                  <a:close/>
                  <a:moveTo>
                    <a:pt x="3849" y="7808"/>
                  </a:moveTo>
                  <a:lnTo>
                    <a:pt x="3846" y="7810"/>
                  </a:lnTo>
                  <a:cubicBezTo>
                    <a:pt x="3847" y="7809"/>
                    <a:pt x="3848" y="7809"/>
                    <a:pt x="3849" y="7808"/>
                  </a:cubicBezTo>
                  <a:close/>
                </a:path>
              </a:pathLst>
            </a:custGeom>
            <a:solidFill>
              <a:srgbClr val="A5C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2"/>
            <p:cNvSpPr/>
            <p:nvPr/>
          </p:nvSpPr>
          <p:spPr>
            <a:xfrm>
              <a:off x="3698825" y="2592075"/>
              <a:ext cx="669375" cy="374375"/>
            </a:xfrm>
            <a:custGeom>
              <a:rect b="b" l="l" r="r" t="t"/>
              <a:pathLst>
                <a:path extrusionOk="0" h="14975" w="26775">
                  <a:moveTo>
                    <a:pt x="24354" y="1"/>
                  </a:moveTo>
                  <a:cubicBezTo>
                    <a:pt x="24110" y="1"/>
                    <a:pt x="23887" y="53"/>
                    <a:pt x="23691" y="154"/>
                  </a:cubicBezTo>
                  <a:lnTo>
                    <a:pt x="23581" y="218"/>
                  </a:lnTo>
                  <a:lnTo>
                    <a:pt x="140" y="13768"/>
                  </a:lnTo>
                  <a:lnTo>
                    <a:pt x="0" y="13849"/>
                  </a:lnTo>
                  <a:cubicBezTo>
                    <a:pt x="18" y="13840"/>
                    <a:pt x="119" y="13820"/>
                    <a:pt x="274" y="13820"/>
                  </a:cubicBezTo>
                  <a:cubicBezTo>
                    <a:pt x="527" y="13820"/>
                    <a:pt x="923" y="13872"/>
                    <a:pt x="1336" y="14105"/>
                  </a:cubicBezTo>
                  <a:cubicBezTo>
                    <a:pt x="1832" y="14383"/>
                    <a:pt x="1839" y="14975"/>
                    <a:pt x="1839" y="14975"/>
                  </a:cubicBezTo>
                  <a:lnTo>
                    <a:pt x="26775" y="1375"/>
                  </a:lnTo>
                  <a:cubicBezTo>
                    <a:pt x="26490" y="1054"/>
                    <a:pt x="26178" y="772"/>
                    <a:pt x="25849" y="545"/>
                  </a:cubicBezTo>
                  <a:cubicBezTo>
                    <a:pt x="25763" y="486"/>
                    <a:pt x="25674" y="429"/>
                    <a:pt x="25585" y="377"/>
                  </a:cubicBezTo>
                  <a:cubicBezTo>
                    <a:pt x="25215" y="163"/>
                    <a:pt x="24861" y="44"/>
                    <a:pt x="24538" y="10"/>
                  </a:cubicBezTo>
                  <a:cubicBezTo>
                    <a:pt x="24475" y="4"/>
                    <a:pt x="24414" y="1"/>
                    <a:pt x="24354" y="1"/>
                  </a:cubicBezTo>
                  <a:close/>
                </a:path>
              </a:pathLst>
            </a:custGeom>
            <a:solidFill>
              <a:srgbClr val="FFE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2"/>
            <p:cNvSpPr/>
            <p:nvPr/>
          </p:nvSpPr>
          <p:spPr>
            <a:xfrm>
              <a:off x="3794925" y="2682750"/>
              <a:ext cx="612500" cy="425250"/>
            </a:xfrm>
            <a:custGeom>
              <a:rect b="b" l="l" r="r" t="t"/>
              <a:pathLst>
                <a:path extrusionOk="0" h="17010" w="24500">
                  <a:moveTo>
                    <a:pt x="24230" y="1"/>
                  </a:moveTo>
                  <a:lnTo>
                    <a:pt x="0" y="14822"/>
                  </a:lnTo>
                  <a:cubicBezTo>
                    <a:pt x="0" y="14822"/>
                    <a:pt x="503" y="15114"/>
                    <a:pt x="502" y="15690"/>
                  </a:cubicBezTo>
                  <a:cubicBezTo>
                    <a:pt x="500" y="16455"/>
                    <a:pt x="65" y="16972"/>
                    <a:pt x="0" y="17009"/>
                  </a:cubicBezTo>
                  <a:lnTo>
                    <a:pt x="196" y="16897"/>
                  </a:lnTo>
                  <a:lnTo>
                    <a:pt x="23691" y="3314"/>
                  </a:lnTo>
                  <a:cubicBezTo>
                    <a:pt x="23948" y="3167"/>
                    <a:pt x="24153" y="2932"/>
                    <a:pt x="24293" y="2619"/>
                  </a:cubicBezTo>
                  <a:cubicBezTo>
                    <a:pt x="24426" y="2322"/>
                    <a:pt x="24499" y="1957"/>
                    <a:pt x="24499" y="1528"/>
                  </a:cubicBezTo>
                  <a:cubicBezTo>
                    <a:pt x="24499" y="1426"/>
                    <a:pt x="24495" y="1321"/>
                    <a:pt x="24486" y="1216"/>
                  </a:cubicBezTo>
                  <a:cubicBezTo>
                    <a:pt x="24455" y="819"/>
                    <a:pt x="24366" y="407"/>
                    <a:pt x="24230" y="1"/>
                  </a:cubicBezTo>
                  <a:close/>
                </a:path>
              </a:pathLst>
            </a:custGeom>
            <a:solidFill>
              <a:srgbClr val="FDB7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2"/>
            <p:cNvSpPr/>
            <p:nvPr/>
          </p:nvSpPr>
          <p:spPr>
            <a:xfrm>
              <a:off x="3744775" y="2613575"/>
              <a:ext cx="660525" cy="439725"/>
            </a:xfrm>
            <a:custGeom>
              <a:rect b="b" l="l" r="r" t="t"/>
              <a:pathLst>
                <a:path extrusionOk="0" h="17589" w="26421">
                  <a:moveTo>
                    <a:pt x="24416" y="1"/>
                  </a:moveTo>
                  <a:lnTo>
                    <a:pt x="1" y="14114"/>
                  </a:lnTo>
                  <a:cubicBezTo>
                    <a:pt x="5" y="14113"/>
                    <a:pt x="9" y="14113"/>
                    <a:pt x="13" y="14113"/>
                  </a:cubicBezTo>
                  <a:cubicBezTo>
                    <a:pt x="1007" y="14113"/>
                    <a:pt x="1755" y="15414"/>
                    <a:pt x="1755" y="15414"/>
                  </a:cubicBezTo>
                  <a:cubicBezTo>
                    <a:pt x="1755" y="15414"/>
                    <a:pt x="2507" y="16727"/>
                    <a:pt x="2006" y="17589"/>
                  </a:cubicBezTo>
                  <a:lnTo>
                    <a:pt x="26421" y="3475"/>
                  </a:lnTo>
                  <a:cubicBezTo>
                    <a:pt x="26375" y="3235"/>
                    <a:pt x="26314" y="2998"/>
                    <a:pt x="26236" y="2766"/>
                  </a:cubicBezTo>
                  <a:cubicBezTo>
                    <a:pt x="26096" y="2353"/>
                    <a:pt x="25917" y="1954"/>
                    <a:pt x="25697" y="1577"/>
                  </a:cubicBezTo>
                  <a:cubicBezTo>
                    <a:pt x="25480" y="1198"/>
                    <a:pt x="25225" y="842"/>
                    <a:pt x="24937" y="515"/>
                  </a:cubicBezTo>
                  <a:cubicBezTo>
                    <a:pt x="24774" y="331"/>
                    <a:pt x="24600" y="160"/>
                    <a:pt x="24416" y="1"/>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2"/>
            <p:cNvSpPr/>
            <p:nvPr/>
          </p:nvSpPr>
          <p:spPr>
            <a:xfrm>
              <a:off x="3555975" y="3064350"/>
              <a:ext cx="88500" cy="72850"/>
            </a:xfrm>
            <a:custGeom>
              <a:rect b="b" l="l" r="r" t="t"/>
              <a:pathLst>
                <a:path extrusionOk="0" h="2914" w="3540">
                  <a:moveTo>
                    <a:pt x="2089" y="0"/>
                  </a:moveTo>
                  <a:cubicBezTo>
                    <a:pt x="1966" y="0"/>
                    <a:pt x="1857" y="37"/>
                    <a:pt x="1768" y="108"/>
                  </a:cubicBezTo>
                  <a:lnTo>
                    <a:pt x="1618" y="303"/>
                  </a:lnTo>
                  <a:lnTo>
                    <a:pt x="112" y="2268"/>
                  </a:lnTo>
                  <a:cubicBezTo>
                    <a:pt x="12" y="2396"/>
                    <a:pt x="1" y="2572"/>
                    <a:pt x="83" y="2710"/>
                  </a:cubicBezTo>
                  <a:lnTo>
                    <a:pt x="83" y="2712"/>
                  </a:lnTo>
                  <a:cubicBezTo>
                    <a:pt x="154" y="2837"/>
                    <a:pt x="286" y="2913"/>
                    <a:pt x="428" y="2913"/>
                  </a:cubicBezTo>
                  <a:cubicBezTo>
                    <a:pt x="445" y="2913"/>
                    <a:pt x="463" y="2912"/>
                    <a:pt x="481" y="2910"/>
                  </a:cubicBezTo>
                  <a:lnTo>
                    <a:pt x="2964" y="2591"/>
                  </a:lnTo>
                  <a:lnTo>
                    <a:pt x="3137" y="2570"/>
                  </a:lnTo>
                  <a:lnTo>
                    <a:pt x="3140" y="2570"/>
                  </a:lnTo>
                  <a:cubicBezTo>
                    <a:pt x="3384" y="2498"/>
                    <a:pt x="3540" y="2252"/>
                    <a:pt x="3540" y="1874"/>
                  </a:cubicBezTo>
                  <a:cubicBezTo>
                    <a:pt x="3540" y="1801"/>
                    <a:pt x="3535" y="1728"/>
                    <a:pt x="3524" y="1656"/>
                  </a:cubicBezTo>
                  <a:cubicBezTo>
                    <a:pt x="3440" y="1067"/>
                    <a:pt x="3029" y="422"/>
                    <a:pt x="2537" y="138"/>
                  </a:cubicBezTo>
                  <a:cubicBezTo>
                    <a:pt x="2376" y="45"/>
                    <a:pt x="2224" y="0"/>
                    <a:pt x="2089" y="0"/>
                  </a:cubicBez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2"/>
            <p:cNvSpPr/>
            <p:nvPr/>
          </p:nvSpPr>
          <p:spPr>
            <a:xfrm>
              <a:off x="3596400" y="3067000"/>
              <a:ext cx="3800" cy="4950"/>
            </a:xfrm>
            <a:custGeom>
              <a:rect b="b" l="l" r="r" t="t"/>
              <a:pathLst>
                <a:path extrusionOk="0" h="198" w="152">
                  <a:moveTo>
                    <a:pt x="151" y="1"/>
                  </a:moveTo>
                  <a:lnTo>
                    <a:pt x="151" y="1"/>
                  </a:lnTo>
                  <a:cubicBezTo>
                    <a:pt x="86" y="54"/>
                    <a:pt x="36" y="121"/>
                    <a:pt x="1" y="197"/>
                  </a:cubicBezTo>
                  <a:lnTo>
                    <a:pt x="151" y="1"/>
                  </a:ln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2"/>
            <p:cNvSpPr/>
            <p:nvPr/>
          </p:nvSpPr>
          <p:spPr>
            <a:xfrm>
              <a:off x="3630100" y="3128600"/>
              <a:ext cx="4325" cy="550"/>
            </a:xfrm>
            <a:custGeom>
              <a:rect b="b" l="l" r="r" t="t"/>
              <a:pathLst>
                <a:path extrusionOk="0" h="22" w="173">
                  <a:moveTo>
                    <a:pt x="173" y="0"/>
                  </a:moveTo>
                  <a:lnTo>
                    <a:pt x="0" y="21"/>
                  </a:lnTo>
                  <a:cubicBezTo>
                    <a:pt x="8" y="21"/>
                    <a:pt x="15" y="21"/>
                    <a:pt x="22" y="21"/>
                  </a:cubicBezTo>
                  <a:cubicBezTo>
                    <a:pt x="73" y="21"/>
                    <a:pt x="123" y="14"/>
                    <a:pt x="173" y="0"/>
                  </a:cubicBez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2"/>
            <p:cNvSpPr/>
            <p:nvPr/>
          </p:nvSpPr>
          <p:spPr>
            <a:xfrm>
              <a:off x="3558050" y="3105725"/>
              <a:ext cx="86425" cy="31475"/>
            </a:xfrm>
            <a:custGeom>
              <a:rect b="b" l="l" r="r" t="t"/>
              <a:pathLst>
                <a:path extrusionOk="0" h="1259" w="3457">
                  <a:moveTo>
                    <a:pt x="3440" y="1"/>
                  </a:moveTo>
                  <a:cubicBezTo>
                    <a:pt x="1714" y="584"/>
                    <a:pt x="237" y="1062"/>
                    <a:pt x="25" y="1062"/>
                  </a:cubicBezTo>
                  <a:cubicBezTo>
                    <a:pt x="12" y="1062"/>
                    <a:pt x="4" y="1060"/>
                    <a:pt x="1" y="1057"/>
                  </a:cubicBezTo>
                  <a:lnTo>
                    <a:pt x="1" y="1057"/>
                  </a:lnTo>
                  <a:cubicBezTo>
                    <a:pt x="72" y="1182"/>
                    <a:pt x="205" y="1258"/>
                    <a:pt x="346" y="1258"/>
                  </a:cubicBezTo>
                  <a:cubicBezTo>
                    <a:pt x="364" y="1258"/>
                    <a:pt x="381" y="1257"/>
                    <a:pt x="399" y="1255"/>
                  </a:cubicBezTo>
                  <a:lnTo>
                    <a:pt x="2882" y="935"/>
                  </a:lnTo>
                  <a:lnTo>
                    <a:pt x="3055" y="914"/>
                  </a:lnTo>
                  <a:lnTo>
                    <a:pt x="3059" y="914"/>
                  </a:lnTo>
                  <a:cubicBezTo>
                    <a:pt x="3301" y="843"/>
                    <a:pt x="3457" y="597"/>
                    <a:pt x="3457" y="219"/>
                  </a:cubicBezTo>
                  <a:cubicBezTo>
                    <a:pt x="3457" y="146"/>
                    <a:pt x="3451" y="72"/>
                    <a:pt x="3440" y="1"/>
                  </a:cubicBezTo>
                  <a:close/>
                </a:path>
              </a:pathLst>
            </a:custGeom>
            <a:solidFill>
              <a:srgbClr val="1A1A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2"/>
            <p:cNvSpPr/>
            <p:nvPr/>
          </p:nvSpPr>
          <p:spPr>
            <a:xfrm>
              <a:off x="4291075" y="2526925"/>
              <a:ext cx="176975" cy="86675"/>
            </a:xfrm>
            <a:custGeom>
              <a:rect b="b" l="l" r="r" t="t"/>
              <a:pathLst>
                <a:path extrusionOk="0" h="3467" w="7079">
                  <a:moveTo>
                    <a:pt x="5180" y="1"/>
                  </a:moveTo>
                  <a:cubicBezTo>
                    <a:pt x="4936" y="1"/>
                    <a:pt x="4712" y="53"/>
                    <a:pt x="4516" y="154"/>
                  </a:cubicBezTo>
                  <a:lnTo>
                    <a:pt x="4405" y="219"/>
                  </a:lnTo>
                  <a:lnTo>
                    <a:pt x="3011" y="1022"/>
                  </a:lnTo>
                  <a:lnTo>
                    <a:pt x="2900" y="1086"/>
                  </a:lnTo>
                  <a:lnTo>
                    <a:pt x="1505" y="1891"/>
                  </a:lnTo>
                  <a:lnTo>
                    <a:pt x="1394" y="1955"/>
                  </a:lnTo>
                  <a:lnTo>
                    <a:pt x="1" y="2760"/>
                  </a:lnTo>
                  <a:cubicBezTo>
                    <a:pt x="197" y="2659"/>
                    <a:pt x="420" y="2607"/>
                    <a:pt x="664" y="2607"/>
                  </a:cubicBezTo>
                  <a:cubicBezTo>
                    <a:pt x="724" y="2607"/>
                    <a:pt x="785" y="2610"/>
                    <a:pt x="848" y="2616"/>
                  </a:cubicBezTo>
                  <a:cubicBezTo>
                    <a:pt x="1171" y="2649"/>
                    <a:pt x="1525" y="2768"/>
                    <a:pt x="1895" y="2982"/>
                  </a:cubicBezTo>
                  <a:cubicBezTo>
                    <a:pt x="1984" y="3034"/>
                    <a:pt x="2073" y="3090"/>
                    <a:pt x="2159" y="3151"/>
                  </a:cubicBezTo>
                  <a:cubicBezTo>
                    <a:pt x="2299" y="3248"/>
                    <a:pt x="2435" y="3355"/>
                    <a:pt x="2564" y="3467"/>
                  </a:cubicBezTo>
                  <a:lnTo>
                    <a:pt x="7079" y="862"/>
                  </a:lnTo>
                  <a:cubicBezTo>
                    <a:pt x="6871" y="680"/>
                    <a:pt x="6648" y="517"/>
                    <a:pt x="6410" y="377"/>
                  </a:cubicBezTo>
                  <a:cubicBezTo>
                    <a:pt x="5968" y="121"/>
                    <a:pt x="5550" y="1"/>
                    <a:pt x="5180" y="1"/>
                  </a:cubicBezTo>
                  <a:close/>
                </a:path>
              </a:pathLst>
            </a:custGeom>
            <a:solidFill>
              <a:srgbClr val="DAE6EA">
                <a:alpha val="25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2"/>
            <p:cNvSpPr/>
            <p:nvPr/>
          </p:nvSpPr>
          <p:spPr>
            <a:xfrm>
              <a:off x="4403950" y="2466200"/>
              <a:ext cx="221425" cy="125950"/>
            </a:xfrm>
            <a:custGeom>
              <a:rect b="b" l="l" r="r" t="t"/>
              <a:pathLst>
                <a:path extrusionOk="0" h="5038" w="8857">
                  <a:moveTo>
                    <a:pt x="4871" y="0"/>
                  </a:moveTo>
                  <a:cubicBezTo>
                    <a:pt x="4580" y="0"/>
                    <a:pt x="4319" y="75"/>
                    <a:pt x="4097" y="218"/>
                  </a:cubicBezTo>
                  <a:lnTo>
                    <a:pt x="1" y="2583"/>
                  </a:lnTo>
                  <a:cubicBezTo>
                    <a:pt x="197" y="2482"/>
                    <a:pt x="420" y="2430"/>
                    <a:pt x="664" y="2430"/>
                  </a:cubicBezTo>
                  <a:cubicBezTo>
                    <a:pt x="1034" y="2430"/>
                    <a:pt x="1452" y="2550"/>
                    <a:pt x="1894" y="2806"/>
                  </a:cubicBezTo>
                  <a:cubicBezTo>
                    <a:pt x="2133" y="2944"/>
                    <a:pt x="2357" y="3106"/>
                    <a:pt x="2565" y="3288"/>
                  </a:cubicBezTo>
                  <a:cubicBezTo>
                    <a:pt x="2565" y="3288"/>
                    <a:pt x="4972" y="1900"/>
                    <a:pt x="5601" y="1536"/>
                  </a:cubicBezTo>
                  <a:cubicBezTo>
                    <a:pt x="5735" y="1459"/>
                    <a:pt x="5876" y="1423"/>
                    <a:pt x="6020" y="1423"/>
                  </a:cubicBezTo>
                  <a:cubicBezTo>
                    <a:pt x="7273" y="1423"/>
                    <a:pt x="8786" y="4114"/>
                    <a:pt x="8856" y="5038"/>
                  </a:cubicBezTo>
                  <a:cubicBezTo>
                    <a:pt x="8803" y="3300"/>
                    <a:pt x="7593" y="1237"/>
                    <a:pt x="6103" y="377"/>
                  </a:cubicBezTo>
                  <a:cubicBezTo>
                    <a:pt x="5660" y="121"/>
                    <a:pt x="5242" y="0"/>
                    <a:pt x="4871" y="0"/>
                  </a:cubicBezTo>
                  <a:close/>
                </a:path>
              </a:pathLst>
            </a:custGeom>
            <a:solidFill>
              <a:srgbClr val="FD9C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2"/>
            <p:cNvSpPr/>
            <p:nvPr/>
          </p:nvSpPr>
          <p:spPr>
            <a:xfrm>
              <a:off x="3934350" y="2668225"/>
              <a:ext cx="970575" cy="712775"/>
            </a:xfrm>
            <a:custGeom>
              <a:rect b="b" l="l" r="r" t="t"/>
              <a:pathLst>
                <a:path extrusionOk="0" h="28511" w="38823">
                  <a:moveTo>
                    <a:pt x="17703" y="0"/>
                  </a:moveTo>
                  <a:lnTo>
                    <a:pt x="0" y="10220"/>
                  </a:lnTo>
                  <a:lnTo>
                    <a:pt x="0" y="13089"/>
                  </a:lnTo>
                  <a:cubicBezTo>
                    <a:pt x="0" y="14674"/>
                    <a:pt x="1779" y="16986"/>
                    <a:pt x="3974" y="18253"/>
                  </a:cubicBezTo>
                  <a:lnTo>
                    <a:pt x="21741" y="28510"/>
                  </a:lnTo>
                  <a:lnTo>
                    <a:pt x="38822" y="18648"/>
                  </a:lnTo>
                  <a:lnTo>
                    <a:pt x="21676" y="8749"/>
                  </a:lnTo>
                  <a:cubicBezTo>
                    <a:pt x="19482" y="7482"/>
                    <a:pt x="17703" y="5010"/>
                    <a:pt x="17703" y="3228"/>
                  </a:cubicBezTo>
                  <a:lnTo>
                    <a:pt x="177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2"/>
            <p:cNvSpPr/>
            <p:nvPr/>
          </p:nvSpPr>
          <p:spPr>
            <a:xfrm>
              <a:off x="4151325" y="2942225"/>
              <a:ext cx="340525" cy="195025"/>
            </a:xfrm>
            <a:custGeom>
              <a:rect b="b" l="l" r="r" t="t"/>
              <a:pathLst>
                <a:path extrusionOk="0" h="7801" w="13621">
                  <a:moveTo>
                    <a:pt x="12867" y="0"/>
                  </a:moveTo>
                  <a:cubicBezTo>
                    <a:pt x="12723" y="0"/>
                    <a:pt x="12579" y="32"/>
                    <a:pt x="12470" y="95"/>
                  </a:cubicBezTo>
                  <a:lnTo>
                    <a:pt x="220" y="7167"/>
                  </a:lnTo>
                  <a:cubicBezTo>
                    <a:pt x="0" y="7294"/>
                    <a:pt x="0" y="7499"/>
                    <a:pt x="220" y="7626"/>
                  </a:cubicBezTo>
                  <a:lnTo>
                    <a:pt x="358" y="7705"/>
                  </a:lnTo>
                  <a:cubicBezTo>
                    <a:pt x="467" y="7769"/>
                    <a:pt x="611" y="7800"/>
                    <a:pt x="755" y="7800"/>
                  </a:cubicBezTo>
                  <a:cubicBezTo>
                    <a:pt x="898" y="7800"/>
                    <a:pt x="1042" y="7769"/>
                    <a:pt x="1152" y="7705"/>
                  </a:cubicBezTo>
                  <a:lnTo>
                    <a:pt x="13401" y="633"/>
                  </a:lnTo>
                  <a:cubicBezTo>
                    <a:pt x="13621" y="507"/>
                    <a:pt x="13621" y="300"/>
                    <a:pt x="13401" y="174"/>
                  </a:cubicBezTo>
                  <a:lnTo>
                    <a:pt x="13265" y="95"/>
                  </a:lnTo>
                  <a:cubicBezTo>
                    <a:pt x="13155" y="32"/>
                    <a:pt x="13011" y="0"/>
                    <a:pt x="12867" y="0"/>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2"/>
            <p:cNvSpPr/>
            <p:nvPr/>
          </p:nvSpPr>
          <p:spPr>
            <a:xfrm>
              <a:off x="4227250" y="2986050"/>
              <a:ext cx="340525" cy="195025"/>
            </a:xfrm>
            <a:custGeom>
              <a:rect b="b" l="l" r="r" t="t"/>
              <a:pathLst>
                <a:path extrusionOk="0" h="7801" w="13621">
                  <a:moveTo>
                    <a:pt x="12867" y="0"/>
                  </a:moveTo>
                  <a:cubicBezTo>
                    <a:pt x="12723" y="0"/>
                    <a:pt x="12580" y="32"/>
                    <a:pt x="12470" y="95"/>
                  </a:cubicBezTo>
                  <a:lnTo>
                    <a:pt x="220" y="7169"/>
                  </a:lnTo>
                  <a:cubicBezTo>
                    <a:pt x="1" y="7295"/>
                    <a:pt x="1" y="7500"/>
                    <a:pt x="220" y="7627"/>
                  </a:cubicBezTo>
                  <a:lnTo>
                    <a:pt x="358" y="7707"/>
                  </a:lnTo>
                  <a:cubicBezTo>
                    <a:pt x="468" y="7769"/>
                    <a:pt x="611" y="7801"/>
                    <a:pt x="755" y="7801"/>
                  </a:cubicBezTo>
                  <a:cubicBezTo>
                    <a:pt x="898" y="7801"/>
                    <a:pt x="1042" y="7769"/>
                    <a:pt x="1152" y="7707"/>
                  </a:cubicBezTo>
                  <a:lnTo>
                    <a:pt x="13401" y="633"/>
                  </a:lnTo>
                  <a:cubicBezTo>
                    <a:pt x="13621" y="507"/>
                    <a:pt x="13621" y="302"/>
                    <a:pt x="13401" y="175"/>
                  </a:cubicBezTo>
                  <a:lnTo>
                    <a:pt x="13265" y="95"/>
                  </a:lnTo>
                  <a:cubicBezTo>
                    <a:pt x="13155" y="32"/>
                    <a:pt x="13011" y="0"/>
                    <a:pt x="12867" y="0"/>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2"/>
            <p:cNvSpPr/>
            <p:nvPr/>
          </p:nvSpPr>
          <p:spPr>
            <a:xfrm>
              <a:off x="4100850" y="2911375"/>
              <a:ext cx="341375" cy="196725"/>
            </a:xfrm>
            <a:custGeom>
              <a:rect b="b" l="l" r="r" t="t"/>
              <a:pathLst>
                <a:path extrusionOk="0" h="7869" w="13655">
                  <a:moveTo>
                    <a:pt x="12940" y="0"/>
                  </a:moveTo>
                  <a:cubicBezTo>
                    <a:pt x="12831" y="0"/>
                    <a:pt x="12648" y="60"/>
                    <a:pt x="12477" y="159"/>
                  </a:cubicBezTo>
                  <a:lnTo>
                    <a:pt x="220" y="7236"/>
                  </a:lnTo>
                  <a:cubicBezTo>
                    <a:pt x="1" y="7362"/>
                    <a:pt x="1" y="7567"/>
                    <a:pt x="220" y="7694"/>
                  </a:cubicBezTo>
                  <a:lnTo>
                    <a:pt x="358" y="7774"/>
                  </a:lnTo>
                  <a:cubicBezTo>
                    <a:pt x="468" y="7837"/>
                    <a:pt x="612" y="7869"/>
                    <a:pt x="755" y="7869"/>
                  </a:cubicBezTo>
                  <a:cubicBezTo>
                    <a:pt x="899" y="7869"/>
                    <a:pt x="1043" y="7837"/>
                    <a:pt x="1152" y="7774"/>
                  </a:cubicBezTo>
                  <a:lnTo>
                    <a:pt x="13402" y="702"/>
                  </a:lnTo>
                  <a:cubicBezTo>
                    <a:pt x="13622" y="575"/>
                    <a:pt x="13655" y="388"/>
                    <a:pt x="13476" y="285"/>
                  </a:cubicBezTo>
                  <a:lnTo>
                    <a:pt x="13153" y="98"/>
                  </a:lnTo>
                  <a:cubicBezTo>
                    <a:pt x="13106" y="72"/>
                    <a:pt x="13059" y="44"/>
                    <a:pt x="13013" y="15"/>
                  </a:cubicBezTo>
                  <a:cubicBezTo>
                    <a:pt x="12996" y="5"/>
                    <a:pt x="12971" y="0"/>
                    <a:pt x="12940" y="0"/>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2"/>
            <p:cNvSpPr/>
            <p:nvPr/>
          </p:nvSpPr>
          <p:spPr>
            <a:xfrm>
              <a:off x="4058375" y="2882875"/>
              <a:ext cx="340450" cy="198350"/>
            </a:xfrm>
            <a:custGeom>
              <a:rect b="b" l="l" r="r" t="t"/>
              <a:pathLst>
                <a:path extrusionOk="0" h="7934" w="13618">
                  <a:moveTo>
                    <a:pt x="12942" y="1"/>
                  </a:moveTo>
                  <a:cubicBezTo>
                    <a:pt x="12838" y="1"/>
                    <a:pt x="12736" y="24"/>
                    <a:pt x="12650" y="74"/>
                  </a:cubicBezTo>
                  <a:lnTo>
                    <a:pt x="241" y="7239"/>
                  </a:lnTo>
                  <a:cubicBezTo>
                    <a:pt x="21" y="7366"/>
                    <a:pt x="1" y="7601"/>
                    <a:pt x="202" y="7754"/>
                  </a:cubicBezTo>
                  <a:lnTo>
                    <a:pt x="278" y="7811"/>
                  </a:lnTo>
                  <a:cubicBezTo>
                    <a:pt x="389" y="7893"/>
                    <a:pt x="543" y="7934"/>
                    <a:pt x="695" y="7934"/>
                  </a:cubicBezTo>
                  <a:cubicBezTo>
                    <a:pt x="823" y="7934"/>
                    <a:pt x="950" y="7905"/>
                    <a:pt x="1049" y="7847"/>
                  </a:cubicBezTo>
                  <a:lnTo>
                    <a:pt x="13381" y="728"/>
                  </a:lnTo>
                  <a:cubicBezTo>
                    <a:pt x="13601" y="601"/>
                    <a:pt x="13618" y="371"/>
                    <a:pt x="13428" y="203"/>
                  </a:cubicBezTo>
                  <a:lnTo>
                    <a:pt x="13381" y="160"/>
                  </a:lnTo>
                  <a:cubicBezTo>
                    <a:pt x="13267" y="57"/>
                    <a:pt x="13103" y="1"/>
                    <a:pt x="12942" y="1"/>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2"/>
            <p:cNvSpPr/>
            <p:nvPr/>
          </p:nvSpPr>
          <p:spPr>
            <a:xfrm>
              <a:off x="4277725" y="3015175"/>
              <a:ext cx="340525" cy="195050"/>
            </a:xfrm>
            <a:custGeom>
              <a:rect b="b" l="l" r="r" t="t"/>
              <a:pathLst>
                <a:path extrusionOk="0" h="7802" w="13621">
                  <a:moveTo>
                    <a:pt x="12867" y="1"/>
                  </a:moveTo>
                  <a:cubicBezTo>
                    <a:pt x="12723" y="1"/>
                    <a:pt x="12579" y="33"/>
                    <a:pt x="12469" y="96"/>
                  </a:cubicBezTo>
                  <a:lnTo>
                    <a:pt x="220" y="7169"/>
                  </a:lnTo>
                  <a:cubicBezTo>
                    <a:pt x="0" y="7296"/>
                    <a:pt x="0" y="7501"/>
                    <a:pt x="220" y="7628"/>
                  </a:cubicBezTo>
                  <a:lnTo>
                    <a:pt x="357" y="7706"/>
                  </a:lnTo>
                  <a:cubicBezTo>
                    <a:pt x="467" y="7769"/>
                    <a:pt x="611" y="7801"/>
                    <a:pt x="755" y="7801"/>
                  </a:cubicBezTo>
                  <a:cubicBezTo>
                    <a:pt x="899" y="7801"/>
                    <a:pt x="1042" y="7769"/>
                    <a:pt x="1151" y="7706"/>
                  </a:cubicBezTo>
                  <a:lnTo>
                    <a:pt x="13402" y="634"/>
                  </a:lnTo>
                  <a:cubicBezTo>
                    <a:pt x="13621" y="507"/>
                    <a:pt x="13621" y="302"/>
                    <a:pt x="13402" y="176"/>
                  </a:cubicBezTo>
                  <a:lnTo>
                    <a:pt x="13265" y="96"/>
                  </a:lnTo>
                  <a:cubicBezTo>
                    <a:pt x="13155" y="33"/>
                    <a:pt x="13011" y="1"/>
                    <a:pt x="12867" y="1"/>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2"/>
            <p:cNvSpPr/>
            <p:nvPr/>
          </p:nvSpPr>
          <p:spPr>
            <a:xfrm>
              <a:off x="3989250" y="2791200"/>
              <a:ext cx="355850" cy="219600"/>
            </a:xfrm>
            <a:custGeom>
              <a:rect b="b" l="l" r="r" t="t"/>
              <a:pathLst>
                <a:path extrusionOk="0" h="8784" w="14234">
                  <a:moveTo>
                    <a:pt x="13878" y="0"/>
                  </a:moveTo>
                  <a:cubicBezTo>
                    <a:pt x="13832" y="0"/>
                    <a:pt x="13779" y="18"/>
                    <a:pt x="13721" y="58"/>
                  </a:cubicBezTo>
                  <a:lnTo>
                    <a:pt x="162" y="7886"/>
                  </a:lnTo>
                  <a:cubicBezTo>
                    <a:pt x="1" y="8015"/>
                    <a:pt x="57" y="8783"/>
                    <a:pt x="397" y="8783"/>
                  </a:cubicBezTo>
                  <a:cubicBezTo>
                    <a:pt x="444" y="8783"/>
                    <a:pt x="496" y="8768"/>
                    <a:pt x="554" y="8735"/>
                  </a:cubicBezTo>
                  <a:lnTo>
                    <a:pt x="14016" y="963"/>
                  </a:lnTo>
                  <a:cubicBezTo>
                    <a:pt x="14233" y="823"/>
                    <a:pt x="14195" y="0"/>
                    <a:pt x="13878" y="0"/>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2"/>
            <p:cNvSpPr/>
            <p:nvPr/>
          </p:nvSpPr>
          <p:spPr>
            <a:xfrm>
              <a:off x="4328225" y="3044350"/>
              <a:ext cx="340525" cy="195025"/>
            </a:xfrm>
            <a:custGeom>
              <a:rect b="b" l="l" r="r" t="t"/>
              <a:pathLst>
                <a:path extrusionOk="0" h="7801" w="13621">
                  <a:moveTo>
                    <a:pt x="12867" y="1"/>
                  </a:moveTo>
                  <a:cubicBezTo>
                    <a:pt x="12723" y="1"/>
                    <a:pt x="12579" y="32"/>
                    <a:pt x="12469" y="96"/>
                  </a:cubicBezTo>
                  <a:lnTo>
                    <a:pt x="220" y="7168"/>
                  </a:lnTo>
                  <a:cubicBezTo>
                    <a:pt x="0" y="7294"/>
                    <a:pt x="0" y="7500"/>
                    <a:pt x="220" y="7626"/>
                  </a:cubicBezTo>
                  <a:lnTo>
                    <a:pt x="357" y="7706"/>
                  </a:lnTo>
                  <a:cubicBezTo>
                    <a:pt x="467" y="7769"/>
                    <a:pt x="611" y="7801"/>
                    <a:pt x="755" y="7801"/>
                  </a:cubicBezTo>
                  <a:cubicBezTo>
                    <a:pt x="898" y="7801"/>
                    <a:pt x="1042" y="7769"/>
                    <a:pt x="1151" y="7706"/>
                  </a:cubicBezTo>
                  <a:lnTo>
                    <a:pt x="13402" y="634"/>
                  </a:lnTo>
                  <a:cubicBezTo>
                    <a:pt x="13620" y="506"/>
                    <a:pt x="13620" y="302"/>
                    <a:pt x="13402" y="174"/>
                  </a:cubicBezTo>
                  <a:lnTo>
                    <a:pt x="13264" y="96"/>
                  </a:lnTo>
                  <a:cubicBezTo>
                    <a:pt x="13155" y="32"/>
                    <a:pt x="13011" y="1"/>
                    <a:pt x="12867" y="1"/>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2"/>
            <p:cNvSpPr/>
            <p:nvPr/>
          </p:nvSpPr>
          <p:spPr>
            <a:xfrm>
              <a:off x="4433925" y="3222275"/>
              <a:ext cx="120550" cy="63425"/>
            </a:xfrm>
            <a:custGeom>
              <a:rect b="b" l="l" r="r" t="t"/>
              <a:pathLst>
                <a:path extrusionOk="0" h="2537" w="4822">
                  <a:moveTo>
                    <a:pt x="2411" y="1"/>
                  </a:moveTo>
                  <a:cubicBezTo>
                    <a:pt x="1849" y="1"/>
                    <a:pt x="1287" y="124"/>
                    <a:pt x="858" y="372"/>
                  </a:cubicBezTo>
                  <a:cubicBezTo>
                    <a:pt x="0" y="866"/>
                    <a:pt x="0" y="1670"/>
                    <a:pt x="858" y="2165"/>
                  </a:cubicBezTo>
                  <a:cubicBezTo>
                    <a:pt x="1287" y="2413"/>
                    <a:pt x="1849" y="2537"/>
                    <a:pt x="2411" y="2537"/>
                  </a:cubicBezTo>
                  <a:cubicBezTo>
                    <a:pt x="2973" y="2537"/>
                    <a:pt x="3535" y="2413"/>
                    <a:pt x="3964" y="2165"/>
                  </a:cubicBezTo>
                  <a:cubicBezTo>
                    <a:pt x="4822" y="1670"/>
                    <a:pt x="4822" y="866"/>
                    <a:pt x="3964" y="372"/>
                  </a:cubicBezTo>
                  <a:cubicBezTo>
                    <a:pt x="3535" y="124"/>
                    <a:pt x="2973" y="1"/>
                    <a:pt x="2411" y="1"/>
                  </a:cubicBezTo>
                  <a:close/>
                </a:path>
              </a:pathLst>
            </a:custGeom>
            <a:solidFill>
              <a:srgbClr val="E747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2"/>
            <p:cNvSpPr/>
            <p:nvPr/>
          </p:nvSpPr>
          <p:spPr>
            <a:xfrm>
              <a:off x="4433925" y="3216275"/>
              <a:ext cx="120550" cy="63400"/>
            </a:xfrm>
            <a:custGeom>
              <a:rect b="b" l="l" r="r" t="t"/>
              <a:pathLst>
                <a:path extrusionOk="0" h="2536" w="4822">
                  <a:moveTo>
                    <a:pt x="2412" y="0"/>
                  </a:moveTo>
                  <a:cubicBezTo>
                    <a:pt x="1850" y="0"/>
                    <a:pt x="1287" y="124"/>
                    <a:pt x="858" y="372"/>
                  </a:cubicBezTo>
                  <a:cubicBezTo>
                    <a:pt x="0" y="866"/>
                    <a:pt x="0" y="1670"/>
                    <a:pt x="858" y="2165"/>
                  </a:cubicBezTo>
                  <a:cubicBezTo>
                    <a:pt x="1287" y="2412"/>
                    <a:pt x="1849" y="2536"/>
                    <a:pt x="2411" y="2536"/>
                  </a:cubicBezTo>
                  <a:cubicBezTo>
                    <a:pt x="2973" y="2536"/>
                    <a:pt x="3535" y="2412"/>
                    <a:pt x="3964" y="2165"/>
                  </a:cubicBezTo>
                  <a:cubicBezTo>
                    <a:pt x="4822" y="1670"/>
                    <a:pt x="4822" y="866"/>
                    <a:pt x="3964" y="372"/>
                  </a:cubicBezTo>
                  <a:cubicBezTo>
                    <a:pt x="3535" y="124"/>
                    <a:pt x="2974" y="0"/>
                    <a:pt x="2412" y="0"/>
                  </a:cubicBez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2"/>
            <p:cNvSpPr/>
            <p:nvPr/>
          </p:nvSpPr>
          <p:spPr>
            <a:xfrm>
              <a:off x="4460100" y="3230050"/>
              <a:ext cx="68200" cy="35850"/>
            </a:xfrm>
            <a:custGeom>
              <a:rect b="b" l="l" r="r" t="t"/>
              <a:pathLst>
                <a:path extrusionOk="0" h="1434" w="2728">
                  <a:moveTo>
                    <a:pt x="1364" y="0"/>
                  </a:moveTo>
                  <a:cubicBezTo>
                    <a:pt x="1047" y="0"/>
                    <a:pt x="729" y="70"/>
                    <a:pt x="486" y="210"/>
                  </a:cubicBezTo>
                  <a:cubicBezTo>
                    <a:pt x="0" y="490"/>
                    <a:pt x="0" y="944"/>
                    <a:pt x="486" y="1224"/>
                  </a:cubicBezTo>
                  <a:cubicBezTo>
                    <a:pt x="728" y="1364"/>
                    <a:pt x="1046" y="1434"/>
                    <a:pt x="1364" y="1434"/>
                  </a:cubicBezTo>
                  <a:cubicBezTo>
                    <a:pt x="1682" y="1434"/>
                    <a:pt x="2000" y="1364"/>
                    <a:pt x="2242" y="1224"/>
                  </a:cubicBezTo>
                  <a:cubicBezTo>
                    <a:pt x="2727" y="944"/>
                    <a:pt x="2727" y="490"/>
                    <a:pt x="2242" y="210"/>
                  </a:cubicBezTo>
                  <a:cubicBezTo>
                    <a:pt x="2000" y="70"/>
                    <a:pt x="1682" y="0"/>
                    <a:pt x="1364" y="0"/>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2"/>
            <p:cNvSpPr/>
            <p:nvPr/>
          </p:nvSpPr>
          <p:spPr>
            <a:xfrm>
              <a:off x="4573100" y="3098875"/>
              <a:ext cx="179550" cy="113100"/>
            </a:xfrm>
            <a:custGeom>
              <a:rect b="b" l="l" r="r" t="t"/>
              <a:pathLst>
                <a:path extrusionOk="0" h="4524" w="7182">
                  <a:moveTo>
                    <a:pt x="4968" y="136"/>
                  </a:moveTo>
                  <a:cubicBezTo>
                    <a:pt x="4974" y="136"/>
                    <a:pt x="4979" y="141"/>
                    <a:pt x="4984" y="151"/>
                  </a:cubicBezTo>
                  <a:cubicBezTo>
                    <a:pt x="5013" y="209"/>
                    <a:pt x="4957" y="397"/>
                    <a:pt x="4945" y="453"/>
                  </a:cubicBezTo>
                  <a:cubicBezTo>
                    <a:pt x="4919" y="577"/>
                    <a:pt x="4880" y="696"/>
                    <a:pt x="4829" y="812"/>
                  </a:cubicBezTo>
                  <a:cubicBezTo>
                    <a:pt x="4826" y="743"/>
                    <a:pt x="4826" y="674"/>
                    <a:pt x="4831" y="607"/>
                  </a:cubicBezTo>
                  <a:cubicBezTo>
                    <a:pt x="4832" y="550"/>
                    <a:pt x="4914" y="136"/>
                    <a:pt x="4968" y="136"/>
                  </a:cubicBezTo>
                  <a:close/>
                  <a:moveTo>
                    <a:pt x="5012" y="0"/>
                  </a:moveTo>
                  <a:cubicBezTo>
                    <a:pt x="5005" y="0"/>
                    <a:pt x="4998" y="1"/>
                    <a:pt x="4992" y="3"/>
                  </a:cubicBezTo>
                  <a:cubicBezTo>
                    <a:pt x="4682" y="99"/>
                    <a:pt x="4642" y="592"/>
                    <a:pt x="4767" y="949"/>
                  </a:cubicBezTo>
                  <a:cubicBezTo>
                    <a:pt x="4763" y="955"/>
                    <a:pt x="4761" y="961"/>
                    <a:pt x="4758" y="967"/>
                  </a:cubicBezTo>
                  <a:cubicBezTo>
                    <a:pt x="4663" y="1163"/>
                    <a:pt x="4400" y="1600"/>
                    <a:pt x="4166" y="1697"/>
                  </a:cubicBezTo>
                  <a:cubicBezTo>
                    <a:pt x="4155" y="1702"/>
                    <a:pt x="4141" y="1704"/>
                    <a:pt x="4125" y="1704"/>
                  </a:cubicBezTo>
                  <a:cubicBezTo>
                    <a:pt x="4062" y="1704"/>
                    <a:pt x="3968" y="1677"/>
                    <a:pt x="3900" y="1677"/>
                  </a:cubicBezTo>
                  <a:cubicBezTo>
                    <a:pt x="3878" y="1677"/>
                    <a:pt x="3859" y="1679"/>
                    <a:pt x="3845" y="1687"/>
                  </a:cubicBezTo>
                  <a:cubicBezTo>
                    <a:pt x="3730" y="1745"/>
                    <a:pt x="3654" y="1901"/>
                    <a:pt x="3578" y="1999"/>
                  </a:cubicBezTo>
                  <a:cubicBezTo>
                    <a:pt x="3535" y="2053"/>
                    <a:pt x="3443" y="2204"/>
                    <a:pt x="3381" y="2238"/>
                  </a:cubicBezTo>
                  <a:cubicBezTo>
                    <a:pt x="3264" y="2304"/>
                    <a:pt x="3191" y="2330"/>
                    <a:pt x="3144" y="2330"/>
                  </a:cubicBezTo>
                  <a:cubicBezTo>
                    <a:pt x="3028" y="2330"/>
                    <a:pt x="3073" y="2173"/>
                    <a:pt x="3036" y="2070"/>
                  </a:cubicBezTo>
                  <a:cubicBezTo>
                    <a:pt x="3030" y="2053"/>
                    <a:pt x="3014" y="2047"/>
                    <a:pt x="2997" y="2047"/>
                  </a:cubicBezTo>
                  <a:cubicBezTo>
                    <a:pt x="2984" y="2047"/>
                    <a:pt x="2971" y="2051"/>
                    <a:pt x="2961" y="2056"/>
                  </a:cubicBezTo>
                  <a:cubicBezTo>
                    <a:pt x="2721" y="2187"/>
                    <a:pt x="2564" y="2576"/>
                    <a:pt x="2433" y="2804"/>
                  </a:cubicBezTo>
                  <a:cubicBezTo>
                    <a:pt x="2380" y="2896"/>
                    <a:pt x="2254" y="3243"/>
                    <a:pt x="2102" y="3243"/>
                  </a:cubicBezTo>
                  <a:cubicBezTo>
                    <a:pt x="2079" y="3243"/>
                    <a:pt x="2056" y="3235"/>
                    <a:pt x="2032" y="3218"/>
                  </a:cubicBezTo>
                  <a:cubicBezTo>
                    <a:pt x="1948" y="3155"/>
                    <a:pt x="1987" y="2880"/>
                    <a:pt x="2040" y="2642"/>
                  </a:cubicBezTo>
                  <a:cubicBezTo>
                    <a:pt x="2078" y="2526"/>
                    <a:pt x="2107" y="2407"/>
                    <a:pt x="2128" y="2288"/>
                  </a:cubicBezTo>
                  <a:cubicBezTo>
                    <a:pt x="2128" y="2284"/>
                    <a:pt x="2130" y="2279"/>
                    <a:pt x="2130" y="2277"/>
                  </a:cubicBezTo>
                  <a:cubicBezTo>
                    <a:pt x="2130" y="2272"/>
                    <a:pt x="2133" y="2267"/>
                    <a:pt x="2133" y="2262"/>
                  </a:cubicBezTo>
                  <a:cubicBezTo>
                    <a:pt x="2138" y="2231"/>
                    <a:pt x="2118" y="2219"/>
                    <a:pt x="2092" y="2219"/>
                  </a:cubicBezTo>
                  <a:cubicBezTo>
                    <a:pt x="2059" y="2219"/>
                    <a:pt x="2016" y="2240"/>
                    <a:pt x="2009" y="2272"/>
                  </a:cubicBezTo>
                  <a:cubicBezTo>
                    <a:pt x="1991" y="2365"/>
                    <a:pt x="1955" y="2484"/>
                    <a:pt x="1925" y="2611"/>
                  </a:cubicBezTo>
                  <a:cubicBezTo>
                    <a:pt x="1778" y="3066"/>
                    <a:pt x="1510" y="3482"/>
                    <a:pt x="1223" y="3861"/>
                  </a:cubicBezTo>
                  <a:cubicBezTo>
                    <a:pt x="1120" y="3997"/>
                    <a:pt x="801" y="4403"/>
                    <a:pt x="532" y="4403"/>
                  </a:cubicBezTo>
                  <a:cubicBezTo>
                    <a:pt x="427" y="4403"/>
                    <a:pt x="330" y="4341"/>
                    <a:pt x="256" y="4176"/>
                  </a:cubicBezTo>
                  <a:cubicBezTo>
                    <a:pt x="148" y="3935"/>
                    <a:pt x="241" y="3482"/>
                    <a:pt x="278" y="3247"/>
                  </a:cubicBezTo>
                  <a:cubicBezTo>
                    <a:pt x="373" y="2669"/>
                    <a:pt x="664" y="2166"/>
                    <a:pt x="1062" y="1741"/>
                  </a:cubicBezTo>
                  <a:cubicBezTo>
                    <a:pt x="1188" y="1607"/>
                    <a:pt x="1313" y="1547"/>
                    <a:pt x="1421" y="1547"/>
                  </a:cubicBezTo>
                  <a:cubicBezTo>
                    <a:pt x="1624" y="1547"/>
                    <a:pt x="1766" y="1758"/>
                    <a:pt x="1738" y="2085"/>
                  </a:cubicBezTo>
                  <a:cubicBezTo>
                    <a:pt x="1715" y="2360"/>
                    <a:pt x="1532" y="2548"/>
                    <a:pt x="1501" y="2806"/>
                  </a:cubicBezTo>
                  <a:cubicBezTo>
                    <a:pt x="1499" y="2829"/>
                    <a:pt x="1518" y="2840"/>
                    <a:pt x="1540" y="2840"/>
                  </a:cubicBezTo>
                  <a:cubicBezTo>
                    <a:pt x="1563" y="2840"/>
                    <a:pt x="1588" y="2829"/>
                    <a:pt x="1592" y="2808"/>
                  </a:cubicBezTo>
                  <a:cubicBezTo>
                    <a:pt x="1664" y="2449"/>
                    <a:pt x="2072" y="1997"/>
                    <a:pt x="1853" y="1620"/>
                  </a:cubicBezTo>
                  <a:cubicBezTo>
                    <a:pt x="1761" y="1462"/>
                    <a:pt x="1595" y="1354"/>
                    <a:pt x="1426" y="1354"/>
                  </a:cubicBezTo>
                  <a:cubicBezTo>
                    <a:pt x="1354" y="1354"/>
                    <a:pt x="1282" y="1373"/>
                    <a:pt x="1215" y="1416"/>
                  </a:cubicBezTo>
                  <a:cubicBezTo>
                    <a:pt x="933" y="1597"/>
                    <a:pt x="698" y="1946"/>
                    <a:pt x="525" y="2221"/>
                  </a:cubicBezTo>
                  <a:cubicBezTo>
                    <a:pt x="288" y="2600"/>
                    <a:pt x="155" y="3014"/>
                    <a:pt x="105" y="3458"/>
                  </a:cubicBezTo>
                  <a:cubicBezTo>
                    <a:pt x="75" y="3727"/>
                    <a:pt x="0" y="4207"/>
                    <a:pt x="220" y="4423"/>
                  </a:cubicBezTo>
                  <a:cubicBezTo>
                    <a:pt x="294" y="4496"/>
                    <a:pt x="392" y="4524"/>
                    <a:pt x="493" y="4524"/>
                  </a:cubicBezTo>
                  <a:cubicBezTo>
                    <a:pt x="604" y="4524"/>
                    <a:pt x="719" y="4489"/>
                    <a:pt x="810" y="4441"/>
                  </a:cubicBezTo>
                  <a:cubicBezTo>
                    <a:pt x="1138" y="4266"/>
                    <a:pt x="1368" y="3868"/>
                    <a:pt x="1564" y="3569"/>
                  </a:cubicBezTo>
                  <a:cubicBezTo>
                    <a:pt x="1674" y="3404"/>
                    <a:pt x="1774" y="3232"/>
                    <a:pt x="1866" y="3056"/>
                  </a:cubicBezTo>
                  <a:cubicBezTo>
                    <a:pt x="1869" y="3138"/>
                    <a:pt x="1888" y="3214"/>
                    <a:pt x="1926" y="3276"/>
                  </a:cubicBezTo>
                  <a:cubicBezTo>
                    <a:pt x="1973" y="3352"/>
                    <a:pt x="2028" y="3385"/>
                    <a:pt x="2086" y="3385"/>
                  </a:cubicBezTo>
                  <a:cubicBezTo>
                    <a:pt x="2142" y="3385"/>
                    <a:pt x="2200" y="3355"/>
                    <a:pt x="2254" y="3303"/>
                  </a:cubicBezTo>
                  <a:cubicBezTo>
                    <a:pt x="2403" y="3166"/>
                    <a:pt x="2493" y="2888"/>
                    <a:pt x="2597" y="2715"/>
                  </a:cubicBezTo>
                  <a:cubicBezTo>
                    <a:pt x="2650" y="2624"/>
                    <a:pt x="2803" y="2261"/>
                    <a:pt x="2905" y="2224"/>
                  </a:cubicBezTo>
                  <a:cubicBezTo>
                    <a:pt x="2931" y="2214"/>
                    <a:pt x="2944" y="2210"/>
                    <a:pt x="2950" y="2210"/>
                  </a:cubicBezTo>
                  <a:cubicBezTo>
                    <a:pt x="2966" y="2210"/>
                    <a:pt x="2909" y="2251"/>
                    <a:pt x="2951" y="2315"/>
                  </a:cubicBezTo>
                  <a:cubicBezTo>
                    <a:pt x="2970" y="2344"/>
                    <a:pt x="2969" y="2391"/>
                    <a:pt x="2994" y="2419"/>
                  </a:cubicBezTo>
                  <a:cubicBezTo>
                    <a:pt x="3031" y="2460"/>
                    <a:pt x="3079" y="2472"/>
                    <a:pt x="3129" y="2472"/>
                  </a:cubicBezTo>
                  <a:cubicBezTo>
                    <a:pt x="3152" y="2472"/>
                    <a:pt x="3175" y="2469"/>
                    <a:pt x="3197" y="2466"/>
                  </a:cubicBezTo>
                  <a:cubicBezTo>
                    <a:pt x="3485" y="2425"/>
                    <a:pt x="3599" y="2021"/>
                    <a:pt x="3793" y="1859"/>
                  </a:cubicBezTo>
                  <a:cubicBezTo>
                    <a:pt x="3855" y="1807"/>
                    <a:pt x="3879" y="1790"/>
                    <a:pt x="3887" y="1790"/>
                  </a:cubicBezTo>
                  <a:cubicBezTo>
                    <a:pt x="3903" y="1790"/>
                    <a:pt x="3852" y="1866"/>
                    <a:pt x="3944" y="1866"/>
                  </a:cubicBezTo>
                  <a:cubicBezTo>
                    <a:pt x="3952" y="1866"/>
                    <a:pt x="3961" y="1865"/>
                    <a:pt x="3971" y="1864"/>
                  </a:cubicBezTo>
                  <a:cubicBezTo>
                    <a:pt x="4051" y="1854"/>
                    <a:pt x="4104" y="1829"/>
                    <a:pt x="4172" y="1789"/>
                  </a:cubicBezTo>
                  <a:cubicBezTo>
                    <a:pt x="4442" y="1630"/>
                    <a:pt x="4663" y="1340"/>
                    <a:pt x="4814" y="1057"/>
                  </a:cubicBezTo>
                  <a:cubicBezTo>
                    <a:pt x="4868" y="1170"/>
                    <a:pt x="4942" y="1259"/>
                    <a:pt x="5030" y="1303"/>
                  </a:cubicBezTo>
                  <a:cubicBezTo>
                    <a:pt x="5120" y="1347"/>
                    <a:pt x="5215" y="1365"/>
                    <a:pt x="5311" y="1365"/>
                  </a:cubicBezTo>
                  <a:cubicBezTo>
                    <a:pt x="5572" y="1365"/>
                    <a:pt x="5844" y="1232"/>
                    <a:pt x="6066" y="1129"/>
                  </a:cubicBezTo>
                  <a:cubicBezTo>
                    <a:pt x="6481" y="936"/>
                    <a:pt x="6778" y="677"/>
                    <a:pt x="7141" y="410"/>
                  </a:cubicBezTo>
                  <a:cubicBezTo>
                    <a:pt x="7181" y="381"/>
                    <a:pt x="7146" y="353"/>
                    <a:pt x="7109" y="353"/>
                  </a:cubicBezTo>
                  <a:cubicBezTo>
                    <a:pt x="7096" y="353"/>
                    <a:pt x="7084" y="356"/>
                    <a:pt x="7074" y="363"/>
                  </a:cubicBezTo>
                  <a:cubicBezTo>
                    <a:pt x="6767" y="583"/>
                    <a:pt x="5919" y="1298"/>
                    <a:pt x="5341" y="1298"/>
                  </a:cubicBezTo>
                  <a:cubicBezTo>
                    <a:pt x="5137" y="1298"/>
                    <a:pt x="4966" y="1209"/>
                    <a:pt x="4866" y="976"/>
                  </a:cubicBezTo>
                  <a:cubicBezTo>
                    <a:pt x="4863" y="971"/>
                    <a:pt x="4862" y="966"/>
                    <a:pt x="4861" y="960"/>
                  </a:cubicBezTo>
                  <a:cubicBezTo>
                    <a:pt x="4867" y="947"/>
                    <a:pt x="4874" y="935"/>
                    <a:pt x="4880" y="922"/>
                  </a:cubicBezTo>
                  <a:cubicBezTo>
                    <a:pt x="4973" y="719"/>
                    <a:pt x="5196" y="227"/>
                    <a:pt x="5048" y="15"/>
                  </a:cubicBezTo>
                  <a:cubicBezTo>
                    <a:pt x="5040" y="5"/>
                    <a:pt x="5025" y="0"/>
                    <a:pt x="5012" y="0"/>
                  </a:cubicBezTo>
                  <a:close/>
                </a:path>
              </a:pathLst>
            </a:custGeom>
            <a:solidFill>
              <a:srgbClr val="4C68A5"/>
            </a:solidFill>
            <a:ln cap="flat" cmpd="sng" w="175">
              <a:solidFill>
                <a:srgbClr val="4C68A5"/>
              </a:solidFill>
              <a:prstDash val="solid"/>
              <a:miter lim="12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2" name="Shape 1602"/>
        <p:cNvGrpSpPr/>
        <p:nvPr/>
      </p:nvGrpSpPr>
      <p:grpSpPr>
        <a:xfrm>
          <a:off x="0" y="0"/>
          <a:ext cx="0" cy="0"/>
          <a:chOff x="0" y="0"/>
          <a:chExt cx="0" cy="0"/>
        </a:xfrm>
      </p:grpSpPr>
      <p:sp>
        <p:nvSpPr>
          <p:cNvPr id="1603" name="Google Shape;1603;p53"/>
          <p:cNvSpPr txBox="1"/>
          <p:nvPr>
            <p:ph type="title"/>
          </p:nvPr>
        </p:nvSpPr>
        <p:spPr>
          <a:xfrm>
            <a:off x="4615125" y="305950"/>
            <a:ext cx="40452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04" name="Google Shape;1604;p53"/>
          <p:cNvSpPr txBox="1"/>
          <p:nvPr>
            <p:ph idx="1" type="subTitle"/>
          </p:nvPr>
        </p:nvSpPr>
        <p:spPr>
          <a:xfrm>
            <a:off x="4950075" y="1494850"/>
            <a:ext cx="3375300" cy="143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8"/>
          <p:cNvSpPr/>
          <p:nvPr/>
        </p:nvSpPr>
        <p:spPr>
          <a:xfrm>
            <a:off x="865550" y="-1134700"/>
            <a:ext cx="7413000" cy="7413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8"/>
          <p:cNvSpPr txBox="1"/>
          <p:nvPr>
            <p:ph type="ctrTitle"/>
          </p:nvPr>
        </p:nvSpPr>
        <p:spPr>
          <a:xfrm>
            <a:off x="3308350" y="2031176"/>
            <a:ext cx="4182900" cy="453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GB"/>
              <a:t>Introduction</a:t>
            </a:r>
            <a:endParaRPr/>
          </a:p>
        </p:txBody>
      </p:sp>
      <p:sp>
        <p:nvSpPr>
          <p:cNvPr id="349" name="Google Shape;349;p28"/>
          <p:cNvSpPr txBox="1"/>
          <p:nvPr>
            <p:ph idx="1" type="subTitle"/>
          </p:nvPr>
        </p:nvSpPr>
        <p:spPr>
          <a:xfrm>
            <a:off x="4931350" y="2450851"/>
            <a:ext cx="2559900" cy="577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sp>
        <p:nvSpPr>
          <p:cNvPr id="350" name="Google Shape;350;p28"/>
          <p:cNvSpPr txBox="1"/>
          <p:nvPr>
            <p:ph idx="2" type="title"/>
          </p:nvPr>
        </p:nvSpPr>
        <p:spPr>
          <a:xfrm>
            <a:off x="5250550" y="793375"/>
            <a:ext cx="22407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GB">
                <a:solidFill>
                  <a:schemeClr val="lt1"/>
                </a:solidFill>
              </a:rPr>
              <a:t>01</a:t>
            </a:r>
            <a:endParaRPr>
              <a:solidFill>
                <a:schemeClr val="lt1"/>
              </a:solidFill>
            </a:endParaRPr>
          </a:p>
        </p:txBody>
      </p:sp>
      <p:grpSp>
        <p:nvGrpSpPr>
          <p:cNvPr id="351" name="Google Shape;351;p28"/>
          <p:cNvGrpSpPr/>
          <p:nvPr/>
        </p:nvGrpSpPr>
        <p:grpSpPr>
          <a:xfrm>
            <a:off x="642583" y="2069102"/>
            <a:ext cx="2702747" cy="2297606"/>
            <a:chOff x="683283" y="1851952"/>
            <a:chExt cx="2702747" cy="2297606"/>
          </a:xfrm>
        </p:grpSpPr>
        <p:sp>
          <p:nvSpPr>
            <p:cNvPr id="352" name="Google Shape;352;p28"/>
            <p:cNvSpPr/>
            <p:nvPr/>
          </p:nvSpPr>
          <p:spPr>
            <a:xfrm>
              <a:off x="1792977" y="3311437"/>
              <a:ext cx="1593053" cy="838122"/>
            </a:xfrm>
            <a:custGeom>
              <a:rect b="b" l="l" r="r" t="t"/>
              <a:pathLst>
                <a:path extrusionOk="0" h="8830" w="16784">
                  <a:moveTo>
                    <a:pt x="8392" y="0"/>
                  </a:moveTo>
                  <a:lnTo>
                    <a:pt x="8392" y="1"/>
                  </a:lnTo>
                  <a:cubicBezTo>
                    <a:pt x="6435" y="1"/>
                    <a:pt x="4479" y="432"/>
                    <a:pt x="2987" y="1294"/>
                  </a:cubicBezTo>
                  <a:cubicBezTo>
                    <a:pt x="0" y="3018"/>
                    <a:pt x="0" y="5813"/>
                    <a:pt x="2987" y="7536"/>
                  </a:cubicBezTo>
                  <a:cubicBezTo>
                    <a:pt x="4479" y="8397"/>
                    <a:pt x="6435" y="8829"/>
                    <a:pt x="8392" y="8829"/>
                  </a:cubicBezTo>
                  <a:cubicBezTo>
                    <a:pt x="10348" y="8829"/>
                    <a:pt x="12305" y="8397"/>
                    <a:pt x="13798" y="7536"/>
                  </a:cubicBezTo>
                  <a:cubicBezTo>
                    <a:pt x="16783" y="5813"/>
                    <a:pt x="16783" y="3017"/>
                    <a:pt x="13798" y="1294"/>
                  </a:cubicBezTo>
                  <a:cubicBezTo>
                    <a:pt x="12304" y="432"/>
                    <a:pt x="10348" y="0"/>
                    <a:pt x="8392" y="0"/>
                  </a:cubicBezTo>
                  <a:close/>
                </a:path>
              </a:pathLst>
            </a:custGeom>
            <a:solidFill>
              <a:srgbClr val="629C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 name="Google Shape;353;p28"/>
            <p:cNvGrpSpPr/>
            <p:nvPr/>
          </p:nvGrpSpPr>
          <p:grpSpPr>
            <a:xfrm flipH="1">
              <a:off x="683283" y="1851952"/>
              <a:ext cx="2365216" cy="2195071"/>
              <a:chOff x="3143050" y="1622150"/>
              <a:chExt cx="376375" cy="349300"/>
            </a:xfrm>
          </p:grpSpPr>
          <p:sp>
            <p:nvSpPr>
              <p:cNvPr id="354" name="Google Shape;354;p28"/>
              <p:cNvSpPr/>
              <p:nvPr/>
            </p:nvSpPr>
            <p:spPr>
              <a:xfrm>
                <a:off x="3184725" y="1735175"/>
                <a:ext cx="53275" cy="184300"/>
              </a:xfrm>
              <a:custGeom>
                <a:rect b="b" l="l" r="r" t="t"/>
                <a:pathLst>
                  <a:path extrusionOk="0" h="7372" w="2131">
                    <a:moveTo>
                      <a:pt x="1065" y="0"/>
                    </a:moveTo>
                    <a:cubicBezTo>
                      <a:pt x="473" y="0"/>
                      <a:pt x="0" y="481"/>
                      <a:pt x="0" y="1065"/>
                    </a:cubicBezTo>
                    <a:lnTo>
                      <a:pt x="0" y="6297"/>
                    </a:lnTo>
                    <a:cubicBezTo>
                      <a:pt x="0" y="6890"/>
                      <a:pt x="473" y="7363"/>
                      <a:pt x="1065" y="7371"/>
                    </a:cubicBezTo>
                    <a:cubicBezTo>
                      <a:pt x="1658" y="7371"/>
                      <a:pt x="2131" y="6882"/>
                      <a:pt x="2131" y="6297"/>
                    </a:cubicBezTo>
                    <a:lnTo>
                      <a:pt x="2131" y="1065"/>
                    </a:lnTo>
                    <a:cubicBezTo>
                      <a:pt x="2131" y="481"/>
                      <a:pt x="1650"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8"/>
              <p:cNvSpPr/>
              <p:nvPr/>
            </p:nvSpPr>
            <p:spPr>
              <a:xfrm>
                <a:off x="3143050" y="1622150"/>
                <a:ext cx="313400" cy="317675"/>
              </a:xfrm>
              <a:custGeom>
                <a:rect b="b" l="l" r="r" t="t"/>
                <a:pathLst>
                  <a:path extrusionOk="0" h="12707" w="12536">
                    <a:moveTo>
                      <a:pt x="2703" y="1"/>
                    </a:moveTo>
                    <a:cubicBezTo>
                      <a:pt x="2467" y="1"/>
                      <a:pt x="2206" y="76"/>
                      <a:pt x="1933" y="234"/>
                    </a:cubicBezTo>
                    <a:cubicBezTo>
                      <a:pt x="868" y="844"/>
                      <a:pt x="0" y="2502"/>
                      <a:pt x="0" y="3920"/>
                    </a:cubicBezTo>
                    <a:cubicBezTo>
                      <a:pt x="0" y="4727"/>
                      <a:pt x="284" y="5286"/>
                      <a:pt x="722" y="5509"/>
                    </a:cubicBezTo>
                    <a:cubicBezTo>
                      <a:pt x="911" y="5629"/>
                      <a:pt x="1530" y="6110"/>
                      <a:pt x="1658" y="6222"/>
                    </a:cubicBezTo>
                    <a:cubicBezTo>
                      <a:pt x="2500" y="6909"/>
                      <a:pt x="3256" y="7708"/>
                      <a:pt x="3901" y="8585"/>
                    </a:cubicBezTo>
                    <a:cubicBezTo>
                      <a:pt x="3901" y="8696"/>
                      <a:pt x="3892" y="8808"/>
                      <a:pt x="3892" y="8920"/>
                    </a:cubicBezTo>
                    <a:cubicBezTo>
                      <a:pt x="3892" y="11291"/>
                      <a:pt x="4962" y="12706"/>
                      <a:pt x="6493" y="12706"/>
                    </a:cubicBezTo>
                    <a:cubicBezTo>
                      <a:pt x="7020" y="12706"/>
                      <a:pt x="7602" y="12539"/>
                      <a:pt x="8214" y="12185"/>
                    </a:cubicBezTo>
                    <a:cubicBezTo>
                      <a:pt x="10602" y="10810"/>
                      <a:pt x="12535" y="7116"/>
                      <a:pt x="12535" y="3928"/>
                    </a:cubicBezTo>
                    <a:cubicBezTo>
                      <a:pt x="12535" y="1561"/>
                      <a:pt x="11468" y="146"/>
                      <a:pt x="9936" y="146"/>
                    </a:cubicBezTo>
                    <a:cubicBezTo>
                      <a:pt x="9411" y="146"/>
                      <a:pt x="8832" y="313"/>
                      <a:pt x="8222" y="663"/>
                    </a:cubicBezTo>
                    <a:cubicBezTo>
                      <a:pt x="8042" y="775"/>
                      <a:pt x="7861" y="887"/>
                      <a:pt x="7698" y="1016"/>
                    </a:cubicBezTo>
                    <a:cubicBezTo>
                      <a:pt x="7367" y="1063"/>
                      <a:pt x="7033" y="1086"/>
                      <a:pt x="6700" y="1086"/>
                    </a:cubicBezTo>
                    <a:cubicBezTo>
                      <a:pt x="5877" y="1086"/>
                      <a:pt x="5058" y="942"/>
                      <a:pt x="4287" y="655"/>
                    </a:cubicBezTo>
                    <a:lnTo>
                      <a:pt x="4296" y="655"/>
                    </a:lnTo>
                    <a:cubicBezTo>
                      <a:pt x="3970" y="535"/>
                      <a:pt x="3643" y="389"/>
                      <a:pt x="3334" y="225"/>
                    </a:cubicBezTo>
                    <a:cubicBezTo>
                      <a:pt x="3156" y="78"/>
                      <a:pt x="2942" y="1"/>
                      <a:pt x="2703" y="1"/>
                    </a:cubicBez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8"/>
              <p:cNvSpPr/>
              <p:nvPr/>
            </p:nvSpPr>
            <p:spPr>
              <a:xfrm>
                <a:off x="3240550" y="1625700"/>
                <a:ext cx="216100" cy="314300"/>
              </a:xfrm>
              <a:custGeom>
                <a:rect b="b" l="l" r="r" t="t"/>
                <a:pathLst>
                  <a:path extrusionOk="0" h="12572" w="8644">
                    <a:moveTo>
                      <a:pt x="6039" y="1"/>
                    </a:moveTo>
                    <a:cubicBezTo>
                      <a:pt x="5513" y="1"/>
                      <a:pt x="4932" y="168"/>
                      <a:pt x="4322" y="521"/>
                    </a:cubicBezTo>
                    <a:cubicBezTo>
                      <a:pt x="1934" y="1905"/>
                      <a:pt x="1" y="5599"/>
                      <a:pt x="1" y="8778"/>
                    </a:cubicBezTo>
                    <a:cubicBezTo>
                      <a:pt x="1" y="11151"/>
                      <a:pt x="1072" y="12572"/>
                      <a:pt x="2606" y="12572"/>
                    </a:cubicBezTo>
                    <a:cubicBezTo>
                      <a:pt x="3132" y="12572"/>
                      <a:pt x="3712" y="12404"/>
                      <a:pt x="4322" y="12051"/>
                    </a:cubicBezTo>
                    <a:cubicBezTo>
                      <a:pt x="6711" y="10668"/>
                      <a:pt x="8644" y="6974"/>
                      <a:pt x="8644" y="3795"/>
                    </a:cubicBezTo>
                    <a:cubicBezTo>
                      <a:pt x="8644" y="1422"/>
                      <a:pt x="7572" y="1"/>
                      <a:pt x="6039" y="1"/>
                    </a:cubicBezTo>
                    <a:close/>
                  </a:path>
                </a:pathLst>
              </a:custGeom>
              <a:solidFill>
                <a:srgbClr val="8381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8"/>
              <p:cNvSpPr/>
              <p:nvPr/>
            </p:nvSpPr>
            <p:spPr>
              <a:xfrm>
                <a:off x="3276425" y="1677975"/>
                <a:ext cx="144350" cy="209750"/>
              </a:xfrm>
              <a:custGeom>
                <a:rect b="b" l="l" r="r" t="t"/>
                <a:pathLst>
                  <a:path extrusionOk="0" h="8390" w="5774">
                    <a:moveTo>
                      <a:pt x="4033" y="1"/>
                    </a:moveTo>
                    <a:cubicBezTo>
                      <a:pt x="3682" y="1"/>
                      <a:pt x="3295" y="112"/>
                      <a:pt x="2887" y="346"/>
                    </a:cubicBezTo>
                    <a:cubicBezTo>
                      <a:pt x="1289" y="1266"/>
                      <a:pt x="1" y="3740"/>
                      <a:pt x="1" y="5862"/>
                    </a:cubicBezTo>
                    <a:cubicBezTo>
                      <a:pt x="1" y="7443"/>
                      <a:pt x="716" y="8390"/>
                      <a:pt x="1741" y="8390"/>
                    </a:cubicBezTo>
                    <a:cubicBezTo>
                      <a:pt x="2092" y="8390"/>
                      <a:pt x="2480" y="8279"/>
                      <a:pt x="2887" y="8044"/>
                    </a:cubicBezTo>
                    <a:cubicBezTo>
                      <a:pt x="4485" y="7125"/>
                      <a:pt x="5774" y="4659"/>
                      <a:pt x="5774" y="2529"/>
                    </a:cubicBezTo>
                    <a:cubicBezTo>
                      <a:pt x="5774" y="948"/>
                      <a:pt x="5059" y="1"/>
                      <a:pt x="4033" y="1"/>
                    </a:cubicBezTo>
                    <a:close/>
                  </a:path>
                </a:pathLst>
              </a:custGeom>
              <a:solidFill>
                <a:srgbClr val="6260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8"/>
              <p:cNvSpPr/>
              <p:nvPr/>
            </p:nvSpPr>
            <p:spPr>
              <a:xfrm>
                <a:off x="3143050" y="1622150"/>
                <a:ext cx="107425" cy="155575"/>
              </a:xfrm>
              <a:custGeom>
                <a:rect b="b" l="l" r="r" t="t"/>
                <a:pathLst>
                  <a:path extrusionOk="0" h="6223" w="4297">
                    <a:moveTo>
                      <a:pt x="2703" y="1"/>
                    </a:moveTo>
                    <a:cubicBezTo>
                      <a:pt x="2467" y="1"/>
                      <a:pt x="2206" y="76"/>
                      <a:pt x="1933" y="234"/>
                    </a:cubicBezTo>
                    <a:cubicBezTo>
                      <a:pt x="868" y="852"/>
                      <a:pt x="0" y="2502"/>
                      <a:pt x="0" y="3920"/>
                    </a:cubicBezTo>
                    <a:cubicBezTo>
                      <a:pt x="0" y="4727"/>
                      <a:pt x="284" y="5294"/>
                      <a:pt x="722" y="5509"/>
                    </a:cubicBezTo>
                    <a:cubicBezTo>
                      <a:pt x="1040" y="5732"/>
                      <a:pt x="1358" y="5973"/>
                      <a:pt x="1658" y="6222"/>
                    </a:cubicBezTo>
                    <a:cubicBezTo>
                      <a:pt x="1409" y="5913"/>
                      <a:pt x="1255" y="5432"/>
                      <a:pt x="1255" y="4805"/>
                    </a:cubicBezTo>
                    <a:cubicBezTo>
                      <a:pt x="1255" y="3301"/>
                      <a:pt x="2165" y="1540"/>
                      <a:pt x="3299" y="887"/>
                    </a:cubicBezTo>
                    <a:cubicBezTo>
                      <a:pt x="3592" y="719"/>
                      <a:pt x="3874" y="643"/>
                      <a:pt x="4126" y="643"/>
                    </a:cubicBezTo>
                    <a:cubicBezTo>
                      <a:pt x="4184" y="643"/>
                      <a:pt x="4241" y="647"/>
                      <a:pt x="4296" y="655"/>
                    </a:cubicBezTo>
                    <a:cubicBezTo>
                      <a:pt x="3970" y="535"/>
                      <a:pt x="3643" y="389"/>
                      <a:pt x="3334" y="225"/>
                    </a:cubicBezTo>
                    <a:cubicBezTo>
                      <a:pt x="3156" y="78"/>
                      <a:pt x="2942" y="1"/>
                      <a:pt x="27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8"/>
              <p:cNvSpPr/>
              <p:nvPr/>
            </p:nvSpPr>
            <p:spPr>
              <a:xfrm>
                <a:off x="3277925" y="1706800"/>
                <a:ext cx="105925" cy="127100"/>
              </a:xfrm>
              <a:custGeom>
                <a:rect b="b" l="l" r="r" t="t"/>
                <a:pathLst>
                  <a:path extrusionOk="0" h="5084" w="4237">
                    <a:moveTo>
                      <a:pt x="1839" y="1"/>
                    </a:moveTo>
                    <a:cubicBezTo>
                      <a:pt x="911" y="989"/>
                      <a:pt x="207" y="2458"/>
                      <a:pt x="1" y="3884"/>
                    </a:cubicBezTo>
                    <a:lnTo>
                      <a:pt x="1848" y="4950"/>
                    </a:lnTo>
                    <a:cubicBezTo>
                      <a:pt x="1968" y="5037"/>
                      <a:pt x="2113" y="5084"/>
                      <a:pt x="2273" y="5084"/>
                    </a:cubicBezTo>
                    <a:cubicBezTo>
                      <a:pt x="2444" y="5084"/>
                      <a:pt x="2632" y="5030"/>
                      <a:pt x="2827" y="4915"/>
                    </a:cubicBezTo>
                    <a:cubicBezTo>
                      <a:pt x="3609" y="4468"/>
                      <a:pt x="4236" y="3266"/>
                      <a:pt x="4236" y="2235"/>
                    </a:cubicBezTo>
                    <a:cubicBezTo>
                      <a:pt x="4236" y="1599"/>
                      <a:pt x="4004" y="1178"/>
                      <a:pt x="3643" y="1041"/>
                    </a:cubicBezTo>
                    <a:lnTo>
                      <a:pt x="1839" y="1"/>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8"/>
              <p:cNvSpPr/>
              <p:nvPr/>
            </p:nvSpPr>
            <p:spPr>
              <a:xfrm>
                <a:off x="3313375" y="1731850"/>
                <a:ext cx="70475" cy="102050"/>
              </a:xfrm>
              <a:custGeom>
                <a:rect b="b" l="l" r="r" t="t"/>
                <a:pathLst>
                  <a:path extrusionOk="0" h="4082" w="2819">
                    <a:moveTo>
                      <a:pt x="1967" y="0"/>
                    </a:moveTo>
                    <a:cubicBezTo>
                      <a:pt x="1796" y="0"/>
                      <a:pt x="1608" y="54"/>
                      <a:pt x="1409" y="167"/>
                    </a:cubicBezTo>
                    <a:cubicBezTo>
                      <a:pt x="636" y="614"/>
                      <a:pt x="0" y="1817"/>
                      <a:pt x="0" y="2848"/>
                    </a:cubicBezTo>
                    <a:cubicBezTo>
                      <a:pt x="0" y="3622"/>
                      <a:pt x="353" y="4082"/>
                      <a:pt x="852" y="4082"/>
                    </a:cubicBezTo>
                    <a:cubicBezTo>
                      <a:pt x="1023" y="4082"/>
                      <a:pt x="1212" y="4027"/>
                      <a:pt x="1409" y="3913"/>
                    </a:cubicBezTo>
                    <a:cubicBezTo>
                      <a:pt x="2191" y="3466"/>
                      <a:pt x="2818" y="2264"/>
                      <a:pt x="2818" y="1233"/>
                    </a:cubicBezTo>
                    <a:cubicBezTo>
                      <a:pt x="2818" y="463"/>
                      <a:pt x="2469" y="0"/>
                      <a:pt x="1967" y="0"/>
                    </a:cubicBezTo>
                    <a:close/>
                  </a:path>
                </a:pathLst>
              </a:custGeom>
              <a:solidFill>
                <a:srgbClr val="E3E3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8"/>
              <p:cNvSpPr/>
              <p:nvPr/>
            </p:nvSpPr>
            <p:spPr>
              <a:xfrm>
                <a:off x="3386175" y="1656275"/>
                <a:ext cx="133250" cy="57425"/>
              </a:xfrm>
              <a:custGeom>
                <a:rect b="b" l="l" r="r" t="t"/>
                <a:pathLst>
                  <a:path extrusionOk="0" h="2297" w="5330">
                    <a:moveTo>
                      <a:pt x="4614" y="1"/>
                    </a:moveTo>
                    <a:cubicBezTo>
                      <a:pt x="4568" y="1"/>
                      <a:pt x="4519" y="7"/>
                      <a:pt x="4468" y="20"/>
                    </a:cubicBezTo>
                    <a:lnTo>
                      <a:pt x="559" y="1300"/>
                    </a:lnTo>
                    <a:cubicBezTo>
                      <a:pt x="1" y="1481"/>
                      <a:pt x="130" y="2297"/>
                      <a:pt x="714" y="2297"/>
                    </a:cubicBezTo>
                    <a:cubicBezTo>
                      <a:pt x="765" y="2297"/>
                      <a:pt x="817" y="2288"/>
                      <a:pt x="869" y="2271"/>
                    </a:cubicBezTo>
                    <a:lnTo>
                      <a:pt x="4778" y="991"/>
                    </a:lnTo>
                    <a:cubicBezTo>
                      <a:pt x="5330" y="778"/>
                      <a:pt x="5129" y="1"/>
                      <a:pt x="46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8"/>
              <p:cNvSpPr/>
              <p:nvPr/>
            </p:nvSpPr>
            <p:spPr>
              <a:xfrm>
                <a:off x="3393225" y="1795925"/>
                <a:ext cx="118200" cy="72850"/>
              </a:xfrm>
              <a:custGeom>
                <a:rect b="b" l="l" r="r" t="t"/>
                <a:pathLst>
                  <a:path extrusionOk="0" h="2914" w="4728">
                    <a:moveTo>
                      <a:pt x="732" y="1"/>
                    </a:moveTo>
                    <a:cubicBezTo>
                      <a:pt x="282" y="1"/>
                      <a:pt x="0" y="673"/>
                      <a:pt x="492" y="955"/>
                    </a:cubicBezTo>
                    <a:lnTo>
                      <a:pt x="3765" y="2845"/>
                    </a:lnTo>
                    <a:cubicBezTo>
                      <a:pt x="3843" y="2888"/>
                      <a:pt x="3937" y="2914"/>
                      <a:pt x="4023" y="2914"/>
                    </a:cubicBezTo>
                    <a:cubicBezTo>
                      <a:pt x="4547" y="2914"/>
                      <a:pt x="4728" y="2227"/>
                      <a:pt x="4281" y="1969"/>
                    </a:cubicBezTo>
                    <a:lnTo>
                      <a:pt x="999" y="79"/>
                    </a:lnTo>
                    <a:cubicBezTo>
                      <a:pt x="907" y="24"/>
                      <a:pt x="816" y="1"/>
                      <a:pt x="7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8"/>
              <p:cNvSpPr/>
              <p:nvPr/>
            </p:nvSpPr>
            <p:spPr>
              <a:xfrm>
                <a:off x="3314775" y="1847850"/>
                <a:ext cx="54025" cy="123600"/>
              </a:xfrm>
              <a:custGeom>
                <a:rect b="b" l="l" r="r" t="t"/>
                <a:pathLst>
                  <a:path extrusionOk="0" h="4944" w="2161">
                    <a:moveTo>
                      <a:pt x="615" y="0"/>
                    </a:moveTo>
                    <a:cubicBezTo>
                      <a:pt x="311" y="0"/>
                      <a:pt x="1" y="252"/>
                      <a:pt x="108" y="648"/>
                    </a:cubicBezTo>
                    <a:lnTo>
                      <a:pt x="1104" y="4557"/>
                    </a:lnTo>
                    <a:cubicBezTo>
                      <a:pt x="1156" y="4780"/>
                      <a:pt x="1361" y="4934"/>
                      <a:pt x="1593" y="4943"/>
                    </a:cubicBezTo>
                    <a:lnTo>
                      <a:pt x="1593" y="4943"/>
                    </a:lnTo>
                    <a:cubicBezTo>
                      <a:pt x="1924" y="4939"/>
                      <a:pt x="2160" y="4623"/>
                      <a:pt x="2084" y="4308"/>
                    </a:cubicBezTo>
                    <a:lnTo>
                      <a:pt x="1096" y="399"/>
                    </a:lnTo>
                    <a:cubicBezTo>
                      <a:pt x="1032" y="121"/>
                      <a:pt x="825" y="0"/>
                      <a:pt x="615" y="0"/>
                    </a:cubicBezTo>
                    <a:close/>
                    <a:moveTo>
                      <a:pt x="1593" y="4943"/>
                    </a:moveTo>
                    <a:lnTo>
                      <a:pt x="1593" y="4943"/>
                    </a:lnTo>
                    <a:cubicBezTo>
                      <a:pt x="1590" y="4944"/>
                      <a:pt x="1588" y="4944"/>
                      <a:pt x="1585" y="4944"/>
                    </a:cubicBezTo>
                    <a:lnTo>
                      <a:pt x="1594" y="4944"/>
                    </a:lnTo>
                    <a:cubicBezTo>
                      <a:pt x="1593" y="4944"/>
                      <a:pt x="1593" y="4944"/>
                      <a:pt x="1593" y="494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9"/>
          <p:cNvSpPr/>
          <p:nvPr/>
        </p:nvSpPr>
        <p:spPr>
          <a:xfrm>
            <a:off x="6012950" y="-336325"/>
            <a:ext cx="3803700" cy="3803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9"/>
          <p:cNvSpPr txBox="1"/>
          <p:nvPr>
            <p:ph type="title"/>
          </p:nvPr>
        </p:nvSpPr>
        <p:spPr>
          <a:xfrm>
            <a:off x="374725" y="252725"/>
            <a:ext cx="3398400" cy="119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     </a:t>
            </a:r>
            <a:endParaRPr/>
          </a:p>
          <a:p>
            <a:pPr indent="0" lvl="0" marL="0" rtl="0" algn="l">
              <a:spcBef>
                <a:spcPts val="0"/>
              </a:spcBef>
              <a:spcAft>
                <a:spcPts val="0"/>
              </a:spcAft>
              <a:buNone/>
            </a:pPr>
            <a:r>
              <a:rPr lang="en-GB"/>
              <a:t>    Description</a:t>
            </a:r>
            <a:endParaRPr/>
          </a:p>
        </p:txBody>
      </p:sp>
      <p:sp>
        <p:nvSpPr>
          <p:cNvPr id="370" name="Google Shape;370;p29"/>
          <p:cNvSpPr txBox="1"/>
          <p:nvPr>
            <p:ph idx="1" type="body"/>
          </p:nvPr>
        </p:nvSpPr>
        <p:spPr>
          <a:xfrm>
            <a:off x="981800" y="1526355"/>
            <a:ext cx="3293400" cy="1668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GB"/>
              <a:t>Spread of fake news has been getting rampant in recent years.</a:t>
            </a:r>
            <a:endParaRPr/>
          </a:p>
          <a:p>
            <a:pPr indent="-330200" lvl="0" marL="457200" rtl="0" algn="l">
              <a:spcBef>
                <a:spcPts val="0"/>
              </a:spcBef>
              <a:spcAft>
                <a:spcPts val="0"/>
              </a:spcAft>
              <a:buSzPts val="1600"/>
              <a:buChar char="●"/>
            </a:pPr>
            <a:r>
              <a:rPr lang="en-GB"/>
              <a:t>Some fake news can have detrimental effects.</a:t>
            </a:r>
            <a:endParaRPr/>
          </a:p>
          <a:p>
            <a:pPr indent="0" lvl="0" marL="0" rtl="0" algn="l">
              <a:spcBef>
                <a:spcPts val="1600"/>
              </a:spcBef>
              <a:spcAft>
                <a:spcPts val="1600"/>
              </a:spcAft>
              <a:buNone/>
            </a:pPr>
            <a:r>
              <a:t/>
            </a:r>
            <a:endParaRPr/>
          </a:p>
        </p:txBody>
      </p:sp>
      <p:grpSp>
        <p:nvGrpSpPr>
          <p:cNvPr id="371" name="Google Shape;371;p29"/>
          <p:cNvGrpSpPr/>
          <p:nvPr/>
        </p:nvGrpSpPr>
        <p:grpSpPr>
          <a:xfrm>
            <a:off x="5007816" y="-113289"/>
            <a:ext cx="4667200" cy="3272552"/>
            <a:chOff x="232575" y="344850"/>
            <a:chExt cx="7164875" cy="5023875"/>
          </a:xfrm>
        </p:grpSpPr>
        <p:sp>
          <p:nvSpPr>
            <p:cNvPr id="372" name="Google Shape;372;p29"/>
            <p:cNvSpPr/>
            <p:nvPr/>
          </p:nvSpPr>
          <p:spPr>
            <a:xfrm>
              <a:off x="316625" y="3546750"/>
              <a:ext cx="2930225" cy="1821975"/>
            </a:xfrm>
            <a:custGeom>
              <a:rect b="b" l="l" r="r" t="t"/>
              <a:pathLst>
                <a:path extrusionOk="0" h="72879" w="117209">
                  <a:moveTo>
                    <a:pt x="0" y="0"/>
                  </a:moveTo>
                  <a:lnTo>
                    <a:pt x="0" y="5207"/>
                  </a:lnTo>
                  <a:lnTo>
                    <a:pt x="117209" y="72878"/>
                  </a:lnTo>
                  <a:lnTo>
                    <a:pt x="117209" y="67672"/>
                  </a:lnTo>
                  <a:lnTo>
                    <a:pt x="0" y="0"/>
                  </a:lnTo>
                  <a:close/>
                </a:path>
              </a:pathLst>
            </a:custGeom>
            <a:solidFill>
              <a:srgbClr val="DAE6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9"/>
            <p:cNvSpPr/>
            <p:nvPr/>
          </p:nvSpPr>
          <p:spPr>
            <a:xfrm>
              <a:off x="3246825" y="2896125"/>
              <a:ext cx="4057250" cy="2472600"/>
            </a:xfrm>
            <a:custGeom>
              <a:rect b="b" l="l" r="r" t="t"/>
              <a:pathLst>
                <a:path extrusionOk="0" h="98904" w="162290">
                  <a:moveTo>
                    <a:pt x="162290" y="0"/>
                  </a:moveTo>
                  <a:lnTo>
                    <a:pt x="1" y="93697"/>
                  </a:lnTo>
                  <a:lnTo>
                    <a:pt x="1" y="98903"/>
                  </a:lnTo>
                  <a:lnTo>
                    <a:pt x="162290" y="5217"/>
                  </a:lnTo>
                  <a:lnTo>
                    <a:pt x="162290" y="0"/>
                  </a:lnTo>
                  <a:close/>
                </a:path>
              </a:pathLst>
            </a:custGeom>
            <a:solidFill>
              <a:srgbClr val="C3D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9"/>
            <p:cNvSpPr/>
            <p:nvPr/>
          </p:nvSpPr>
          <p:spPr>
            <a:xfrm>
              <a:off x="232575" y="2812775"/>
              <a:ext cx="7164875" cy="2439475"/>
            </a:xfrm>
            <a:custGeom>
              <a:rect b="b" l="l" r="r" t="t"/>
              <a:pathLst>
                <a:path extrusionOk="0" h="97579" w="286595">
                  <a:moveTo>
                    <a:pt x="282866" y="1"/>
                  </a:moveTo>
                  <a:lnTo>
                    <a:pt x="272101" y="1000"/>
                  </a:lnTo>
                  <a:lnTo>
                    <a:pt x="23749" y="24106"/>
                  </a:lnTo>
                  <a:lnTo>
                    <a:pt x="21773" y="24306"/>
                  </a:lnTo>
                  <a:lnTo>
                    <a:pt x="11142" y="25281"/>
                  </a:lnTo>
                  <a:lnTo>
                    <a:pt x="3639" y="25992"/>
                  </a:lnTo>
                  <a:lnTo>
                    <a:pt x="3351" y="26013"/>
                  </a:lnTo>
                  <a:cubicBezTo>
                    <a:pt x="3351" y="26013"/>
                    <a:pt x="2774" y="26370"/>
                    <a:pt x="1953" y="26879"/>
                  </a:cubicBezTo>
                  <a:cubicBezTo>
                    <a:pt x="1708" y="27036"/>
                    <a:pt x="1466" y="27190"/>
                    <a:pt x="1199" y="27368"/>
                  </a:cubicBezTo>
                  <a:cubicBezTo>
                    <a:pt x="1" y="28101"/>
                    <a:pt x="755" y="29720"/>
                    <a:pt x="2885" y="30942"/>
                  </a:cubicBezTo>
                  <a:lnTo>
                    <a:pt x="4571" y="31918"/>
                  </a:lnTo>
                  <a:lnTo>
                    <a:pt x="8901" y="34405"/>
                  </a:lnTo>
                  <a:lnTo>
                    <a:pt x="17669" y="39465"/>
                  </a:lnTo>
                  <a:lnTo>
                    <a:pt x="20332" y="41018"/>
                  </a:lnTo>
                  <a:lnTo>
                    <a:pt x="116730" y="96663"/>
                  </a:lnTo>
                  <a:cubicBezTo>
                    <a:pt x="117795" y="97273"/>
                    <a:pt x="119187" y="97578"/>
                    <a:pt x="120577" y="97578"/>
                  </a:cubicBezTo>
                  <a:cubicBezTo>
                    <a:pt x="121967" y="97578"/>
                    <a:pt x="123354" y="97273"/>
                    <a:pt x="124409" y="96663"/>
                  </a:cubicBezTo>
                  <a:lnTo>
                    <a:pt x="283820" y="4640"/>
                  </a:lnTo>
                  <a:cubicBezTo>
                    <a:pt x="285951" y="3418"/>
                    <a:pt x="286595" y="1865"/>
                    <a:pt x="285263" y="1199"/>
                  </a:cubicBezTo>
                  <a:lnTo>
                    <a:pt x="282866" y="1"/>
                  </a:ln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9"/>
            <p:cNvSpPr/>
            <p:nvPr/>
          </p:nvSpPr>
          <p:spPr>
            <a:xfrm>
              <a:off x="316625" y="990425"/>
              <a:ext cx="6987450" cy="4034250"/>
            </a:xfrm>
            <a:custGeom>
              <a:rect b="b" l="l" r="r" t="t"/>
              <a:pathLst>
                <a:path extrusionOk="0" h="161370" w="279498">
                  <a:moveTo>
                    <a:pt x="162289" y="0"/>
                  </a:moveTo>
                  <a:lnTo>
                    <a:pt x="0" y="93699"/>
                  </a:lnTo>
                  <a:lnTo>
                    <a:pt x="117209" y="161370"/>
                  </a:lnTo>
                  <a:lnTo>
                    <a:pt x="279498" y="67671"/>
                  </a:lnTo>
                  <a:lnTo>
                    <a:pt x="162289" y="0"/>
                  </a:lnTo>
                  <a:close/>
                </a:path>
              </a:pathLst>
            </a:custGeom>
            <a:solidFill>
              <a:srgbClr val="F5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9"/>
            <p:cNvSpPr/>
            <p:nvPr/>
          </p:nvSpPr>
          <p:spPr>
            <a:xfrm>
              <a:off x="4251150" y="1186275"/>
              <a:ext cx="245300" cy="128900"/>
            </a:xfrm>
            <a:custGeom>
              <a:rect b="b" l="l" r="r" t="t"/>
              <a:pathLst>
                <a:path extrusionOk="0" h="5156" w="9812">
                  <a:moveTo>
                    <a:pt x="4902" y="1"/>
                  </a:moveTo>
                  <a:cubicBezTo>
                    <a:pt x="4688" y="1"/>
                    <a:pt x="4474" y="10"/>
                    <a:pt x="4262" y="27"/>
                  </a:cubicBezTo>
                  <a:cubicBezTo>
                    <a:pt x="3529" y="70"/>
                    <a:pt x="2818" y="248"/>
                    <a:pt x="2219" y="536"/>
                  </a:cubicBezTo>
                  <a:cubicBezTo>
                    <a:pt x="2060" y="601"/>
                    <a:pt x="1906" y="676"/>
                    <a:pt x="1753" y="760"/>
                  </a:cubicBezTo>
                  <a:cubicBezTo>
                    <a:pt x="0" y="1758"/>
                    <a:pt x="22" y="3399"/>
                    <a:pt x="1753" y="4398"/>
                  </a:cubicBezTo>
                  <a:cubicBezTo>
                    <a:pt x="2648" y="4909"/>
                    <a:pt x="3809" y="5155"/>
                    <a:pt x="4961" y="5155"/>
                  </a:cubicBezTo>
                  <a:cubicBezTo>
                    <a:pt x="5009" y="5155"/>
                    <a:pt x="5058" y="5155"/>
                    <a:pt x="5106" y="5154"/>
                  </a:cubicBezTo>
                  <a:cubicBezTo>
                    <a:pt x="5776" y="5135"/>
                    <a:pt x="6442" y="5023"/>
                    <a:pt x="7080" y="4821"/>
                  </a:cubicBezTo>
                  <a:cubicBezTo>
                    <a:pt x="7436" y="4709"/>
                    <a:pt x="7769" y="4576"/>
                    <a:pt x="8057" y="4398"/>
                  </a:cubicBezTo>
                  <a:cubicBezTo>
                    <a:pt x="9812" y="3399"/>
                    <a:pt x="9812" y="1758"/>
                    <a:pt x="8057" y="760"/>
                  </a:cubicBezTo>
                  <a:cubicBezTo>
                    <a:pt x="7197" y="254"/>
                    <a:pt x="6052" y="1"/>
                    <a:pt x="4902" y="1"/>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9"/>
            <p:cNvSpPr/>
            <p:nvPr/>
          </p:nvSpPr>
          <p:spPr>
            <a:xfrm>
              <a:off x="3736200" y="1483700"/>
              <a:ext cx="244725" cy="129425"/>
            </a:xfrm>
            <a:custGeom>
              <a:rect b="b" l="l" r="r" t="t"/>
              <a:pathLst>
                <a:path extrusionOk="0" h="5177" w="9789">
                  <a:moveTo>
                    <a:pt x="4880" y="1"/>
                  </a:moveTo>
                  <a:cubicBezTo>
                    <a:pt x="4666" y="1"/>
                    <a:pt x="4453" y="9"/>
                    <a:pt x="4241" y="27"/>
                  </a:cubicBezTo>
                  <a:cubicBezTo>
                    <a:pt x="3530" y="70"/>
                    <a:pt x="2821" y="248"/>
                    <a:pt x="2222" y="536"/>
                  </a:cubicBezTo>
                  <a:cubicBezTo>
                    <a:pt x="2061" y="603"/>
                    <a:pt x="1906" y="676"/>
                    <a:pt x="1756" y="759"/>
                  </a:cubicBezTo>
                  <a:cubicBezTo>
                    <a:pt x="1" y="1758"/>
                    <a:pt x="1" y="3399"/>
                    <a:pt x="1756" y="4398"/>
                  </a:cubicBezTo>
                  <a:cubicBezTo>
                    <a:pt x="2653" y="4911"/>
                    <a:pt x="3797" y="5176"/>
                    <a:pt x="4950" y="5176"/>
                  </a:cubicBezTo>
                  <a:cubicBezTo>
                    <a:pt x="4995" y="5176"/>
                    <a:pt x="5040" y="5176"/>
                    <a:pt x="5085" y="5175"/>
                  </a:cubicBezTo>
                  <a:cubicBezTo>
                    <a:pt x="5772" y="5154"/>
                    <a:pt x="6438" y="5042"/>
                    <a:pt x="7037" y="4842"/>
                  </a:cubicBezTo>
                  <a:cubicBezTo>
                    <a:pt x="7394" y="4735"/>
                    <a:pt x="7735" y="4587"/>
                    <a:pt x="8057" y="4398"/>
                  </a:cubicBezTo>
                  <a:cubicBezTo>
                    <a:pt x="9789" y="3399"/>
                    <a:pt x="9789" y="1758"/>
                    <a:pt x="8057" y="759"/>
                  </a:cubicBezTo>
                  <a:cubicBezTo>
                    <a:pt x="7179" y="254"/>
                    <a:pt x="6030" y="1"/>
                    <a:pt x="4880" y="1"/>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9"/>
            <p:cNvSpPr/>
            <p:nvPr/>
          </p:nvSpPr>
          <p:spPr>
            <a:xfrm>
              <a:off x="3221275" y="1780875"/>
              <a:ext cx="244700" cy="129675"/>
            </a:xfrm>
            <a:custGeom>
              <a:rect b="b" l="l" r="r" t="t"/>
              <a:pathLst>
                <a:path extrusionOk="0" h="5187" w="9788">
                  <a:moveTo>
                    <a:pt x="4921" y="1"/>
                  </a:moveTo>
                  <a:cubicBezTo>
                    <a:pt x="4678" y="1"/>
                    <a:pt x="4435" y="13"/>
                    <a:pt x="4195" y="37"/>
                  </a:cubicBezTo>
                  <a:cubicBezTo>
                    <a:pt x="3484" y="103"/>
                    <a:pt x="2818" y="258"/>
                    <a:pt x="2219" y="546"/>
                  </a:cubicBezTo>
                  <a:cubicBezTo>
                    <a:pt x="2041" y="591"/>
                    <a:pt x="1886" y="679"/>
                    <a:pt x="1731" y="769"/>
                  </a:cubicBezTo>
                  <a:cubicBezTo>
                    <a:pt x="0" y="1768"/>
                    <a:pt x="0" y="3411"/>
                    <a:pt x="1731" y="4410"/>
                  </a:cubicBezTo>
                  <a:cubicBezTo>
                    <a:pt x="2603" y="4921"/>
                    <a:pt x="3763" y="5186"/>
                    <a:pt x="4893" y="5186"/>
                  </a:cubicBezTo>
                  <a:cubicBezTo>
                    <a:pt x="4941" y="5186"/>
                    <a:pt x="4989" y="5186"/>
                    <a:pt x="5037" y="5185"/>
                  </a:cubicBezTo>
                  <a:cubicBezTo>
                    <a:pt x="5726" y="5164"/>
                    <a:pt x="6414" y="5052"/>
                    <a:pt x="7013" y="4852"/>
                  </a:cubicBezTo>
                  <a:cubicBezTo>
                    <a:pt x="7376" y="4745"/>
                    <a:pt x="7728" y="4597"/>
                    <a:pt x="8057" y="4410"/>
                  </a:cubicBezTo>
                  <a:cubicBezTo>
                    <a:pt x="9788" y="3411"/>
                    <a:pt x="9788" y="1768"/>
                    <a:pt x="8033" y="769"/>
                  </a:cubicBezTo>
                  <a:cubicBezTo>
                    <a:pt x="7176" y="258"/>
                    <a:pt x="6047" y="1"/>
                    <a:pt x="4921" y="1"/>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9"/>
            <p:cNvSpPr/>
            <p:nvPr/>
          </p:nvSpPr>
          <p:spPr>
            <a:xfrm>
              <a:off x="2705750" y="2078900"/>
              <a:ext cx="244750" cy="129100"/>
            </a:xfrm>
            <a:custGeom>
              <a:rect b="b" l="l" r="r" t="t"/>
              <a:pathLst>
                <a:path extrusionOk="0" h="5164" w="9790">
                  <a:moveTo>
                    <a:pt x="4948" y="0"/>
                  </a:moveTo>
                  <a:cubicBezTo>
                    <a:pt x="4704" y="0"/>
                    <a:pt x="4460" y="12"/>
                    <a:pt x="4218" y="36"/>
                  </a:cubicBezTo>
                  <a:cubicBezTo>
                    <a:pt x="3508" y="79"/>
                    <a:pt x="2818" y="236"/>
                    <a:pt x="2219" y="524"/>
                  </a:cubicBezTo>
                  <a:cubicBezTo>
                    <a:pt x="2060" y="588"/>
                    <a:pt x="1905" y="663"/>
                    <a:pt x="1753" y="747"/>
                  </a:cubicBezTo>
                  <a:cubicBezTo>
                    <a:pt x="0" y="1746"/>
                    <a:pt x="0" y="3387"/>
                    <a:pt x="1753" y="4385"/>
                  </a:cubicBezTo>
                  <a:cubicBezTo>
                    <a:pt x="2663" y="4918"/>
                    <a:pt x="3840" y="5163"/>
                    <a:pt x="5017" y="5163"/>
                  </a:cubicBezTo>
                  <a:cubicBezTo>
                    <a:pt x="5030" y="5163"/>
                    <a:pt x="5042" y="5163"/>
                    <a:pt x="5054" y="5163"/>
                  </a:cubicBezTo>
                  <a:cubicBezTo>
                    <a:pt x="5714" y="5163"/>
                    <a:pt x="6369" y="5049"/>
                    <a:pt x="6993" y="4830"/>
                  </a:cubicBezTo>
                  <a:cubicBezTo>
                    <a:pt x="7369" y="4742"/>
                    <a:pt x="7730" y="4592"/>
                    <a:pt x="8059" y="4385"/>
                  </a:cubicBezTo>
                  <a:cubicBezTo>
                    <a:pt x="9790" y="3387"/>
                    <a:pt x="9790" y="1744"/>
                    <a:pt x="8057" y="747"/>
                  </a:cubicBezTo>
                  <a:cubicBezTo>
                    <a:pt x="7201" y="255"/>
                    <a:pt x="6073" y="0"/>
                    <a:pt x="4948" y="0"/>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9"/>
            <p:cNvSpPr/>
            <p:nvPr/>
          </p:nvSpPr>
          <p:spPr>
            <a:xfrm>
              <a:off x="2190800" y="2376275"/>
              <a:ext cx="244775" cy="129125"/>
            </a:xfrm>
            <a:custGeom>
              <a:rect b="b" l="l" r="r" t="t"/>
              <a:pathLst>
                <a:path extrusionOk="0" h="5165" w="9791">
                  <a:moveTo>
                    <a:pt x="4920" y="0"/>
                  </a:moveTo>
                  <a:cubicBezTo>
                    <a:pt x="4677" y="0"/>
                    <a:pt x="4435" y="12"/>
                    <a:pt x="4195" y="36"/>
                  </a:cubicBezTo>
                  <a:cubicBezTo>
                    <a:pt x="3486" y="81"/>
                    <a:pt x="2797" y="235"/>
                    <a:pt x="2198" y="525"/>
                  </a:cubicBezTo>
                  <a:cubicBezTo>
                    <a:pt x="2039" y="590"/>
                    <a:pt x="1882" y="663"/>
                    <a:pt x="1732" y="747"/>
                  </a:cubicBezTo>
                  <a:cubicBezTo>
                    <a:pt x="1" y="1745"/>
                    <a:pt x="1" y="3388"/>
                    <a:pt x="1732" y="4387"/>
                  </a:cubicBezTo>
                  <a:cubicBezTo>
                    <a:pt x="2621" y="4898"/>
                    <a:pt x="3796" y="5165"/>
                    <a:pt x="4973" y="5165"/>
                  </a:cubicBezTo>
                  <a:cubicBezTo>
                    <a:pt x="5643" y="5163"/>
                    <a:pt x="6309" y="5059"/>
                    <a:pt x="6949" y="4853"/>
                  </a:cubicBezTo>
                  <a:cubicBezTo>
                    <a:pt x="7337" y="4748"/>
                    <a:pt x="7711" y="4591"/>
                    <a:pt x="8057" y="4387"/>
                  </a:cubicBezTo>
                  <a:cubicBezTo>
                    <a:pt x="9790" y="3388"/>
                    <a:pt x="9790" y="1745"/>
                    <a:pt x="8036" y="747"/>
                  </a:cubicBezTo>
                  <a:cubicBezTo>
                    <a:pt x="7177" y="254"/>
                    <a:pt x="6047" y="0"/>
                    <a:pt x="4920" y="0"/>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9"/>
            <p:cNvSpPr/>
            <p:nvPr/>
          </p:nvSpPr>
          <p:spPr>
            <a:xfrm>
              <a:off x="1675275" y="2673725"/>
              <a:ext cx="244775" cy="129100"/>
            </a:xfrm>
            <a:custGeom>
              <a:rect b="b" l="l" r="r" t="t"/>
              <a:pathLst>
                <a:path extrusionOk="0" h="5164" w="9791">
                  <a:moveTo>
                    <a:pt x="4930" y="0"/>
                  </a:moveTo>
                  <a:cubicBezTo>
                    <a:pt x="4684" y="0"/>
                    <a:pt x="4439" y="12"/>
                    <a:pt x="4197" y="37"/>
                  </a:cubicBezTo>
                  <a:cubicBezTo>
                    <a:pt x="3465" y="80"/>
                    <a:pt x="2775" y="258"/>
                    <a:pt x="2176" y="546"/>
                  </a:cubicBezTo>
                  <a:cubicBezTo>
                    <a:pt x="2026" y="591"/>
                    <a:pt x="1884" y="657"/>
                    <a:pt x="1755" y="745"/>
                  </a:cubicBezTo>
                  <a:cubicBezTo>
                    <a:pt x="0" y="1744"/>
                    <a:pt x="0" y="3387"/>
                    <a:pt x="1755" y="4386"/>
                  </a:cubicBezTo>
                  <a:cubicBezTo>
                    <a:pt x="2642" y="4897"/>
                    <a:pt x="3798" y="5163"/>
                    <a:pt x="4951" y="5163"/>
                  </a:cubicBezTo>
                  <a:cubicBezTo>
                    <a:pt x="5621" y="5163"/>
                    <a:pt x="6289" y="5058"/>
                    <a:pt x="6927" y="4852"/>
                  </a:cubicBezTo>
                  <a:cubicBezTo>
                    <a:pt x="7324" y="4751"/>
                    <a:pt x="7705" y="4594"/>
                    <a:pt x="8059" y="4386"/>
                  </a:cubicBezTo>
                  <a:cubicBezTo>
                    <a:pt x="9790" y="3387"/>
                    <a:pt x="9790" y="1744"/>
                    <a:pt x="8059" y="748"/>
                  </a:cubicBezTo>
                  <a:cubicBezTo>
                    <a:pt x="7184" y="254"/>
                    <a:pt x="6055" y="0"/>
                    <a:pt x="4930" y="0"/>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9"/>
            <p:cNvSpPr/>
            <p:nvPr/>
          </p:nvSpPr>
          <p:spPr>
            <a:xfrm>
              <a:off x="1160375" y="2971150"/>
              <a:ext cx="244725" cy="129100"/>
            </a:xfrm>
            <a:custGeom>
              <a:rect b="b" l="l" r="r" t="t"/>
              <a:pathLst>
                <a:path extrusionOk="0" h="5164" w="9789">
                  <a:moveTo>
                    <a:pt x="4912" y="0"/>
                  </a:moveTo>
                  <a:cubicBezTo>
                    <a:pt x="4665" y="0"/>
                    <a:pt x="4417" y="12"/>
                    <a:pt x="4172" y="36"/>
                  </a:cubicBezTo>
                  <a:cubicBezTo>
                    <a:pt x="3480" y="77"/>
                    <a:pt x="2802" y="249"/>
                    <a:pt x="2175" y="545"/>
                  </a:cubicBezTo>
                  <a:cubicBezTo>
                    <a:pt x="2018" y="591"/>
                    <a:pt x="1867" y="657"/>
                    <a:pt x="1732" y="745"/>
                  </a:cubicBezTo>
                  <a:cubicBezTo>
                    <a:pt x="1" y="1744"/>
                    <a:pt x="1" y="3387"/>
                    <a:pt x="1754" y="4386"/>
                  </a:cubicBezTo>
                  <a:cubicBezTo>
                    <a:pt x="2619" y="4897"/>
                    <a:pt x="3751" y="5163"/>
                    <a:pt x="4904" y="5163"/>
                  </a:cubicBezTo>
                  <a:lnTo>
                    <a:pt x="4928" y="5163"/>
                  </a:lnTo>
                  <a:cubicBezTo>
                    <a:pt x="5594" y="5163"/>
                    <a:pt x="6281" y="5073"/>
                    <a:pt x="6880" y="4873"/>
                  </a:cubicBezTo>
                  <a:cubicBezTo>
                    <a:pt x="7291" y="4762"/>
                    <a:pt x="7686" y="4598"/>
                    <a:pt x="8057" y="4386"/>
                  </a:cubicBezTo>
                  <a:cubicBezTo>
                    <a:pt x="9789" y="3387"/>
                    <a:pt x="9789" y="1746"/>
                    <a:pt x="8036" y="747"/>
                  </a:cubicBezTo>
                  <a:cubicBezTo>
                    <a:pt x="7178" y="255"/>
                    <a:pt x="6050" y="0"/>
                    <a:pt x="4912" y="0"/>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9"/>
            <p:cNvSpPr/>
            <p:nvPr/>
          </p:nvSpPr>
          <p:spPr>
            <a:xfrm>
              <a:off x="644850" y="3268575"/>
              <a:ext cx="244725" cy="129100"/>
            </a:xfrm>
            <a:custGeom>
              <a:rect b="b" l="l" r="r" t="t"/>
              <a:pathLst>
                <a:path extrusionOk="0" h="5164" w="9789">
                  <a:moveTo>
                    <a:pt x="4887" y="1"/>
                  </a:moveTo>
                  <a:cubicBezTo>
                    <a:pt x="4641" y="1"/>
                    <a:pt x="4394" y="13"/>
                    <a:pt x="4150" y="36"/>
                  </a:cubicBezTo>
                  <a:cubicBezTo>
                    <a:pt x="3442" y="103"/>
                    <a:pt x="2752" y="257"/>
                    <a:pt x="2176" y="547"/>
                  </a:cubicBezTo>
                  <a:cubicBezTo>
                    <a:pt x="2026" y="590"/>
                    <a:pt x="1882" y="657"/>
                    <a:pt x="1753" y="747"/>
                  </a:cubicBezTo>
                  <a:cubicBezTo>
                    <a:pt x="1" y="1746"/>
                    <a:pt x="1" y="3387"/>
                    <a:pt x="1753" y="4385"/>
                  </a:cubicBezTo>
                  <a:cubicBezTo>
                    <a:pt x="2619" y="4897"/>
                    <a:pt x="3774" y="5163"/>
                    <a:pt x="4885" y="5163"/>
                  </a:cubicBezTo>
                  <a:cubicBezTo>
                    <a:pt x="4900" y="5163"/>
                    <a:pt x="4915" y="5163"/>
                    <a:pt x="4930" y="5163"/>
                  </a:cubicBezTo>
                  <a:cubicBezTo>
                    <a:pt x="5581" y="5163"/>
                    <a:pt x="6231" y="5073"/>
                    <a:pt x="6859" y="4897"/>
                  </a:cubicBezTo>
                  <a:cubicBezTo>
                    <a:pt x="7278" y="4789"/>
                    <a:pt x="7681" y="4624"/>
                    <a:pt x="8057" y="4409"/>
                  </a:cubicBezTo>
                  <a:cubicBezTo>
                    <a:pt x="9788" y="3387"/>
                    <a:pt x="9788" y="1767"/>
                    <a:pt x="8057" y="747"/>
                  </a:cubicBezTo>
                  <a:cubicBezTo>
                    <a:pt x="7181" y="254"/>
                    <a:pt x="6033" y="1"/>
                    <a:pt x="4887" y="1"/>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9"/>
            <p:cNvSpPr/>
            <p:nvPr/>
          </p:nvSpPr>
          <p:spPr>
            <a:xfrm>
              <a:off x="316350" y="3332725"/>
              <a:ext cx="2930450" cy="1822275"/>
            </a:xfrm>
            <a:custGeom>
              <a:rect b="b" l="l" r="r" t="t"/>
              <a:pathLst>
                <a:path extrusionOk="0" h="72891" w="117218">
                  <a:moveTo>
                    <a:pt x="0" y="0"/>
                  </a:moveTo>
                  <a:lnTo>
                    <a:pt x="0" y="5215"/>
                  </a:lnTo>
                  <a:lnTo>
                    <a:pt x="378" y="5439"/>
                  </a:lnTo>
                  <a:lnTo>
                    <a:pt x="19021" y="16203"/>
                  </a:lnTo>
                  <a:lnTo>
                    <a:pt x="20665" y="17157"/>
                  </a:lnTo>
                  <a:lnTo>
                    <a:pt x="117218" y="72891"/>
                  </a:lnTo>
                  <a:lnTo>
                    <a:pt x="117218" y="67676"/>
                  </a:lnTo>
                  <a:lnTo>
                    <a:pt x="21996" y="12696"/>
                  </a:lnTo>
                  <a:lnTo>
                    <a:pt x="20155" y="11631"/>
                  </a:lnTo>
                  <a:lnTo>
                    <a:pt x="7791" y="4483"/>
                  </a:lnTo>
                  <a:lnTo>
                    <a:pt x="0" y="0"/>
                  </a:lnTo>
                  <a:close/>
                </a:path>
              </a:pathLst>
            </a:custGeom>
            <a:solidFill>
              <a:srgbClr val="DAE6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9"/>
            <p:cNvSpPr/>
            <p:nvPr/>
          </p:nvSpPr>
          <p:spPr>
            <a:xfrm>
              <a:off x="3246825" y="2682200"/>
              <a:ext cx="4057250" cy="2472600"/>
            </a:xfrm>
            <a:custGeom>
              <a:rect b="b" l="l" r="r" t="t"/>
              <a:pathLst>
                <a:path extrusionOk="0" h="98904" w="162290">
                  <a:moveTo>
                    <a:pt x="162290" y="0"/>
                  </a:moveTo>
                  <a:lnTo>
                    <a:pt x="1" y="93699"/>
                  </a:lnTo>
                  <a:lnTo>
                    <a:pt x="1" y="98903"/>
                  </a:lnTo>
                  <a:lnTo>
                    <a:pt x="162290" y="5220"/>
                  </a:lnTo>
                  <a:lnTo>
                    <a:pt x="162290" y="0"/>
                  </a:lnTo>
                  <a:close/>
                </a:path>
              </a:pathLst>
            </a:custGeom>
            <a:solidFill>
              <a:srgbClr val="C3D4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9"/>
            <p:cNvSpPr/>
            <p:nvPr/>
          </p:nvSpPr>
          <p:spPr>
            <a:xfrm>
              <a:off x="238175" y="3048750"/>
              <a:ext cx="578200" cy="436050"/>
            </a:xfrm>
            <a:custGeom>
              <a:rect b="b" l="l" r="r" t="t"/>
              <a:pathLst>
                <a:path extrusionOk="0" h="17442" w="23128">
                  <a:moveTo>
                    <a:pt x="7390" y="0"/>
                  </a:moveTo>
                  <a:cubicBezTo>
                    <a:pt x="6118" y="0"/>
                    <a:pt x="4935" y="301"/>
                    <a:pt x="3883" y="906"/>
                  </a:cubicBezTo>
                  <a:cubicBezTo>
                    <a:pt x="1398" y="2347"/>
                    <a:pt x="0" y="5322"/>
                    <a:pt x="0" y="9250"/>
                  </a:cubicBezTo>
                  <a:cubicBezTo>
                    <a:pt x="0" y="11870"/>
                    <a:pt x="621" y="14712"/>
                    <a:pt x="1731" y="17442"/>
                  </a:cubicBezTo>
                  <a:cubicBezTo>
                    <a:pt x="2552" y="16931"/>
                    <a:pt x="3130" y="16576"/>
                    <a:pt x="3130" y="16576"/>
                  </a:cubicBezTo>
                  <a:lnTo>
                    <a:pt x="3130" y="15775"/>
                  </a:lnTo>
                  <a:cubicBezTo>
                    <a:pt x="2331" y="13578"/>
                    <a:pt x="1907" y="11336"/>
                    <a:pt x="1907" y="9250"/>
                  </a:cubicBezTo>
                  <a:cubicBezTo>
                    <a:pt x="1907" y="6033"/>
                    <a:pt x="2951" y="3657"/>
                    <a:pt x="4837" y="2547"/>
                  </a:cubicBezTo>
                  <a:cubicBezTo>
                    <a:pt x="5593" y="2126"/>
                    <a:pt x="6459" y="1902"/>
                    <a:pt x="7412" y="1902"/>
                  </a:cubicBezTo>
                  <a:cubicBezTo>
                    <a:pt x="8832" y="1902"/>
                    <a:pt x="10430" y="2390"/>
                    <a:pt x="12118" y="3367"/>
                  </a:cubicBezTo>
                  <a:cubicBezTo>
                    <a:pt x="12887" y="3823"/>
                    <a:pt x="13622" y="4334"/>
                    <a:pt x="14315" y="4899"/>
                  </a:cubicBezTo>
                  <a:cubicBezTo>
                    <a:pt x="15804" y="6121"/>
                    <a:pt x="17202" y="7628"/>
                    <a:pt x="18443" y="9338"/>
                  </a:cubicBezTo>
                  <a:cubicBezTo>
                    <a:pt x="19487" y="10760"/>
                    <a:pt x="20419" y="12313"/>
                    <a:pt x="21152" y="13956"/>
                  </a:cubicBezTo>
                  <a:cubicBezTo>
                    <a:pt x="21167" y="13956"/>
                    <a:pt x="21182" y="13956"/>
                    <a:pt x="21197" y="13956"/>
                  </a:cubicBezTo>
                  <a:cubicBezTo>
                    <a:pt x="21850" y="13956"/>
                    <a:pt x="22498" y="13866"/>
                    <a:pt x="23128" y="13690"/>
                  </a:cubicBezTo>
                  <a:cubicBezTo>
                    <a:pt x="22378" y="11989"/>
                    <a:pt x="21472" y="10361"/>
                    <a:pt x="20417" y="8829"/>
                  </a:cubicBezTo>
                  <a:cubicBezTo>
                    <a:pt x="19154" y="6941"/>
                    <a:pt x="17666" y="5277"/>
                    <a:pt x="16068" y="3902"/>
                  </a:cubicBezTo>
                  <a:cubicBezTo>
                    <a:pt x="15114" y="3036"/>
                    <a:pt x="14094" y="2326"/>
                    <a:pt x="13072" y="1726"/>
                  </a:cubicBezTo>
                  <a:cubicBezTo>
                    <a:pt x="11087" y="578"/>
                    <a:pt x="9154" y="0"/>
                    <a:pt x="7390" y="0"/>
                  </a:cubicBezTo>
                  <a:close/>
                </a:path>
              </a:pathLst>
            </a:custGeom>
            <a:solidFill>
              <a:srgbClr val="2A44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9"/>
            <p:cNvSpPr/>
            <p:nvPr/>
          </p:nvSpPr>
          <p:spPr>
            <a:xfrm>
              <a:off x="755250" y="2753250"/>
              <a:ext cx="577150" cy="347000"/>
            </a:xfrm>
            <a:custGeom>
              <a:rect b="b" l="l" r="r" t="t"/>
              <a:pathLst>
                <a:path extrusionOk="0" h="13880" w="23086">
                  <a:moveTo>
                    <a:pt x="7394" y="1"/>
                  </a:moveTo>
                  <a:cubicBezTo>
                    <a:pt x="6122" y="1"/>
                    <a:pt x="4938" y="303"/>
                    <a:pt x="3886" y="917"/>
                  </a:cubicBezTo>
                  <a:cubicBezTo>
                    <a:pt x="1377" y="2358"/>
                    <a:pt x="1" y="5333"/>
                    <a:pt x="1" y="9261"/>
                  </a:cubicBezTo>
                  <a:cubicBezTo>
                    <a:pt x="1" y="10417"/>
                    <a:pt x="136" y="11615"/>
                    <a:pt x="379" y="12835"/>
                  </a:cubicBezTo>
                  <a:lnTo>
                    <a:pt x="2110" y="11837"/>
                  </a:lnTo>
                  <a:cubicBezTo>
                    <a:pt x="1979" y="10984"/>
                    <a:pt x="1912" y="10125"/>
                    <a:pt x="1910" y="9261"/>
                  </a:cubicBezTo>
                  <a:cubicBezTo>
                    <a:pt x="1910" y="6044"/>
                    <a:pt x="2954" y="3647"/>
                    <a:pt x="4840" y="2558"/>
                  </a:cubicBezTo>
                  <a:cubicBezTo>
                    <a:pt x="5596" y="2137"/>
                    <a:pt x="6461" y="1914"/>
                    <a:pt x="7393" y="1914"/>
                  </a:cubicBezTo>
                  <a:cubicBezTo>
                    <a:pt x="8835" y="1914"/>
                    <a:pt x="10435" y="2403"/>
                    <a:pt x="12121" y="3379"/>
                  </a:cubicBezTo>
                  <a:cubicBezTo>
                    <a:pt x="12857" y="3817"/>
                    <a:pt x="13562" y="4306"/>
                    <a:pt x="14230" y="4845"/>
                  </a:cubicBezTo>
                  <a:cubicBezTo>
                    <a:pt x="15716" y="6044"/>
                    <a:pt x="17136" y="7552"/>
                    <a:pt x="18380" y="9261"/>
                  </a:cubicBezTo>
                  <a:cubicBezTo>
                    <a:pt x="19445" y="10681"/>
                    <a:pt x="20377" y="12236"/>
                    <a:pt x="21109" y="13879"/>
                  </a:cubicBezTo>
                  <a:lnTo>
                    <a:pt x="21133" y="13879"/>
                  </a:lnTo>
                  <a:cubicBezTo>
                    <a:pt x="21799" y="13879"/>
                    <a:pt x="22486" y="13791"/>
                    <a:pt x="23085" y="13591"/>
                  </a:cubicBezTo>
                  <a:cubicBezTo>
                    <a:pt x="22338" y="11897"/>
                    <a:pt x="21432" y="10275"/>
                    <a:pt x="20377" y="8752"/>
                  </a:cubicBezTo>
                  <a:cubicBezTo>
                    <a:pt x="19088" y="6864"/>
                    <a:pt x="17581" y="5178"/>
                    <a:pt x="15983" y="3825"/>
                  </a:cubicBezTo>
                  <a:cubicBezTo>
                    <a:pt x="15050" y="3003"/>
                    <a:pt x="14073" y="2292"/>
                    <a:pt x="13074" y="1716"/>
                  </a:cubicBezTo>
                  <a:cubicBezTo>
                    <a:pt x="11090" y="581"/>
                    <a:pt x="9157" y="1"/>
                    <a:pt x="7394" y="1"/>
                  </a:cubicBezTo>
                  <a:close/>
                </a:path>
              </a:pathLst>
            </a:custGeom>
            <a:solidFill>
              <a:srgbClr val="2A44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9"/>
            <p:cNvSpPr/>
            <p:nvPr/>
          </p:nvSpPr>
          <p:spPr>
            <a:xfrm>
              <a:off x="1272450" y="2457775"/>
              <a:ext cx="576025" cy="345100"/>
            </a:xfrm>
            <a:custGeom>
              <a:rect b="b" l="l" r="r" t="t"/>
              <a:pathLst>
                <a:path extrusionOk="0" h="13804" w="23041">
                  <a:moveTo>
                    <a:pt x="7391" y="0"/>
                  </a:moveTo>
                  <a:cubicBezTo>
                    <a:pt x="6119" y="0"/>
                    <a:pt x="4935" y="301"/>
                    <a:pt x="3884" y="906"/>
                  </a:cubicBezTo>
                  <a:cubicBezTo>
                    <a:pt x="1375" y="2371"/>
                    <a:pt x="0" y="5322"/>
                    <a:pt x="0" y="9274"/>
                  </a:cubicBezTo>
                  <a:cubicBezTo>
                    <a:pt x="0" y="10436"/>
                    <a:pt x="119" y="11598"/>
                    <a:pt x="355" y="12736"/>
                  </a:cubicBezTo>
                  <a:lnTo>
                    <a:pt x="2110" y="11716"/>
                  </a:lnTo>
                  <a:cubicBezTo>
                    <a:pt x="1976" y="10908"/>
                    <a:pt x="1910" y="10092"/>
                    <a:pt x="1908" y="9274"/>
                  </a:cubicBezTo>
                  <a:cubicBezTo>
                    <a:pt x="1908" y="6035"/>
                    <a:pt x="2952" y="3659"/>
                    <a:pt x="4839" y="2571"/>
                  </a:cubicBezTo>
                  <a:cubicBezTo>
                    <a:pt x="5593" y="2128"/>
                    <a:pt x="6459" y="1926"/>
                    <a:pt x="7391" y="1926"/>
                  </a:cubicBezTo>
                  <a:cubicBezTo>
                    <a:pt x="8811" y="1926"/>
                    <a:pt x="10432" y="2416"/>
                    <a:pt x="12118" y="3393"/>
                  </a:cubicBezTo>
                  <a:cubicBezTo>
                    <a:pt x="12823" y="3793"/>
                    <a:pt x="13491" y="4252"/>
                    <a:pt x="14116" y="4768"/>
                  </a:cubicBezTo>
                  <a:cubicBezTo>
                    <a:pt x="15626" y="5945"/>
                    <a:pt x="17046" y="7453"/>
                    <a:pt x="18289" y="9186"/>
                  </a:cubicBezTo>
                  <a:cubicBezTo>
                    <a:pt x="19367" y="10627"/>
                    <a:pt x="20297" y="12176"/>
                    <a:pt x="21064" y="13804"/>
                  </a:cubicBezTo>
                  <a:cubicBezTo>
                    <a:pt x="21734" y="13804"/>
                    <a:pt x="22400" y="13698"/>
                    <a:pt x="23040" y="13492"/>
                  </a:cubicBezTo>
                  <a:cubicBezTo>
                    <a:pt x="22263" y="11780"/>
                    <a:pt x="21352" y="10161"/>
                    <a:pt x="20310" y="8675"/>
                  </a:cubicBezTo>
                  <a:cubicBezTo>
                    <a:pt x="19021" y="6787"/>
                    <a:pt x="17514" y="5101"/>
                    <a:pt x="15892" y="3745"/>
                  </a:cubicBezTo>
                  <a:cubicBezTo>
                    <a:pt x="14984" y="2970"/>
                    <a:pt x="14049" y="2281"/>
                    <a:pt x="13074" y="1726"/>
                  </a:cubicBezTo>
                  <a:cubicBezTo>
                    <a:pt x="11088" y="578"/>
                    <a:pt x="9154" y="0"/>
                    <a:pt x="7391" y="0"/>
                  </a:cubicBezTo>
                  <a:close/>
                </a:path>
              </a:pathLst>
            </a:custGeom>
            <a:solidFill>
              <a:srgbClr val="2A44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9"/>
            <p:cNvSpPr/>
            <p:nvPr/>
          </p:nvSpPr>
          <p:spPr>
            <a:xfrm>
              <a:off x="1789600" y="2162550"/>
              <a:ext cx="574925" cy="342800"/>
            </a:xfrm>
            <a:custGeom>
              <a:rect b="b" l="l" r="r" t="t"/>
              <a:pathLst>
                <a:path extrusionOk="0" h="13712" w="22997">
                  <a:moveTo>
                    <a:pt x="7389" y="0"/>
                  </a:moveTo>
                  <a:cubicBezTo>
                    <a:pt x="6119" y="0"/>
                    <a:pt x="4936" y="300"/>
                    <a:pt x="3885" y="904"/>
                  </a:cubicBezTo>
                  <a:cubicBezTo>
                    <a:pt x="1375" y="2347"/>
                    <a:pt x="0" y="5322"/>
                    <a:pt x="0" y="9272"/>
                  </a:cubicBezTo>
                  <a:cubicBezTo>
                    <a:pt x="0" y="10361"/>
                    <a:pt x="112" y="11469"/>
                    <a:pt x="311" y="12601"/>
                  </a:cubicBezTo>
                  <a:lnTo>
                    <a:pt x="2088" y="11581"/>
                  </a:lnTo>
                  <a:cubicBezTo>
                    <a:pt x="1976" y="10806"/>
                    <a:pt x="1909" y="10028"/>
                    <a:pt x="1909" y="9272"/>
                  </a:cubicBezTo>
                  <a:cubicBezTo>
                    <a:pt x="1909" y="6033"/>
                    <a:pt x="2953" y="3658"/>
                    <a:pt x="4839" y="2569"/>
                  </a:cubicBezTo>
                  <a:cubicBezTo>
                    <a:pt x="5593" y="2126"/>
                    <a:pt x="6437" y="1903"/>
                    <a:pt x="7393" y="1903"/>
                  </a:cubicBezTo>
                  <a:cubicBezTo>
                    <a:pt x="8813" y="1903"/>
                    <a:pt x="10411" y="2414"/>
                    <a:pt x="12099" y="3368"/>
                  </a:cubicBezTo>
                  <a:cubicBezTo>
                    <a:pt x="12773" y="3756"/>
                    <a:pt x="13420" y="4195"/>
                    <a:pt x="14030" y="4678"/>
                  </a:cubicBezTo>
                  <a:cubicBezTo>
                    <a:pt x="15537" y="5876"/>
                    <a:pt x="16983" y="7363"/>
                    <a:pt x="18246" y="9072"/>
                  </a:cubicBezTo>
                  <a:cubicBezTo>
                    <a:pt x="19315" y="10528"/>
                    <a:pt x="20245" y="12081"/>
                    <a:pt x="21021" y="13712"/>
                  </a:cubicBezTo>
                  <a:cubicBezTo>
                    <a:pt x="21691" y="13712"/>
                    <a:pt x="22357" y="13606"/>
                    <a:pt x="22997" y="13402"/>
                  </a:cubicBezTo>
                  <a:cubicBezTo>
                    <a:pt x="22245" y="11705"/>
                    <a:pt x="21324" y="10092"/>
                    <a:pt x="20243" y="8585"/>
                  </a:cubicBezTo>
                  <a:cubicBezTo>
                    <a:pt x="18933" y="6697"/>
                    <a:pt x="17425" y="5011"/>
                    <a:pt x="15804" y="3658"/>
                  </a:cubicBezTo>
                  <a:cubicBezTo>
                    <a:pt x="14917" y="2925"/>
                    <a:pt x="13984" y="2259"/>
                    <a:pt x="13052" y="1727"/>
                  </a:cubicBezTo>
                  <a:cubicBezTo>
                    <a:pt x="11079" y="578"/>
                    <a:pt x="9150" y="0"/>
                    <a:pt x="7389" y="0"/>
                  </a:cubicBezTo>
                  <a:close/>
                </a:path>
              </a:pathLst>
            </a:custGeom>
            <a:solidFill>
              <a:srgbClr val="2A44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9"/>
            <p:cNvSpPr/>
            <p:nvPr/>
          </p:nvSpPr>
          <p:spPr>
            <a:xfrm>
              <a:off x="2306725" y="1867350"/>
              <a:ext cx="573875" cy="340625"/>
            </a:xfrm>
            <a:custGeom>
              <a:rect b="b" l="l" r="r" t="t"/>
              <a:pathLst>
                <a:path extrusionOk="0" h="13625" w="22955">
                  <a:moveTo>
                    <a:pt x="7383" y="1"/>
                  </a:moveTo>
                  <a:cubicBezTo>
                    <a:pt x="6116" y="1"/>
                    <a:pt x="4937" y="301"/>
                    <a:pt x="3886" y="906"/>
                  </a:cubicBezTo>
                  <a:cubicBezTo>
                    <a:pt x="1377" y="2349"/>
                    <a:pt x="3" y="5324"/>
                    <a:pt x="3" y="9273"/>
                  </a:cubicBezTo>
                  <a:cubicBezTo>
                    <a:pt x="1" y="10345"/>
                    <a:pt x="97" y="11415"/>
                    <a:pt x="291" y="12469"/>
                  </a:cubicBezTo>
                  <a:lnTo>
                    <a:pt x="2067" y="11449"/>
                  </a:lnTo>
                  <a:cubicBezTo>
                    <a:pt x="1962" y="10728"/>
                    <a:pt x="1908" y="10002"/>
                    <a:pt x="1912" y="9273"/>
                  </a:cubicBezTo>
                  <a:cubicBezTo>
                    <a:pt x="1912" y="6032"/>
                    <a:pt x="2932" y="3657"/>
                    <a:pt x="4842" y="2570"/>
                  </a:cubicBezTo>
                  <a:cubicBezTo>
                    <a:pt x="5574" y="2126"/>
                    <a:pt x="6440" y="1904"/>
                    <a:pt x="7393" y="1904"/>
                  </a:cubicBezTo>
                  <a:cubicBezTo>
                    <a:pt x="8813" y="1904"/>
                    <a:pt x="10411" y="2392"/>
                    <a:pt x="12099" y="3369"/>
                  </a:cubicBezTo>
                  <a:cubicBezTo>
                    <a:pt x="12739" y="3732"/>
                    <a:pt x="13347" y="4149"/>
                    <a:pt x="13919" y="4613"/>
                  </a:cubicBezTo>
                  <a:cubicBezTo>
                    <a:pt x="15428" y="5766"/>
                    <a:pt x="16893" y="7276"/>
                    <a:pt x="18180" y="8986"/>
                  </a:cubicBezTo>
                  <a:cubicBezTo>
                    <a:pt x="19267" y="10433"/>
                    <a:pt x="20203" y="11988"/>
                    <a:pt x="20978" y="13625"/>
                  </a:cubicBezTo>
                  <a:cubicBezTo>
                    <a:pt x="20985" y="13625"/>
                    <a:pt x="20991" y="13625"/>
                    <a:pt x="20997" y="13625"/>
                  </a:cubicBezTo>
                  <a:cubicBezTo>
                    <a:pt x="21663" y="13625"/>
                    <a:pt x="22325" y="13513"/>
                    <a:pt x="22954" y="13292"/>
                  </a:cubicBezTo>
                  <a:cubicBezTo>
                    <a:pt x="22181" y="11608"/>
                    <a:pt x="21253" y="10004"/>
                    <a:pt x="20179" y="8496"/>
                  </a:cubicBezTo>
                  <a:cubicBezTo>
                    <a:pt x="18848" y="6610"/>
                    <a:pt x="17338" y="4946"/>
                    <a:pt x="15695" y="3590"/>
                  </a:cubicBezTo>
                  <a:cubicBezTo>
                    <a:pt x="14870" y="2897"/>
                    <a:pt x="13985" y="2272"/>
                    <a:pt x="13053" y="1726"/>
                  </a:cubicBezTo>
                  <a:cubicBezTo>
                    <a:pt x="11067" y="579"/>
                    <a:pt x="9141" y="1"/>
                    <a:pt x="7383" y="1"/>
                  </a:cubicBezTo>
                  <a:close/>
                </a:path>
              </a:pathLst>
            </a:custGeom>
            <a:solidFill>
              <a:srgbClr val="2A44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9"/>
            <p:cNvSpPr/>
            <p:nvPr/>
          </p:nvSpPr>
          <p:spPr>
            <a:xfrm>
              <a:off x="2823325" y="1572150"/>
              <a:ext cx="573275" cy="338375"/>
            </a:xfrm>
            <a:custGeom>
              <a:rect b="b" l="l" r="r" t="t"/>
              <a:pathLst>
                <a:path extrusionOk="0" h="13535" w="22931">
                  <a:moveTo>
                    <a:pt x="7391" y="1"/>
                  </a:moveTo>
                  <a:cubicBezTo>
                    <a:pt x="6120" y="1"/>
                    <a:pt x="4937" y="301"/>
                    <a:pt x="3886" y="905"/>
                  </a:cubicBezTo>
                  <a:cubicBezTo>
                    <a:pt x="1378" y="2348"/>
                    <a:pt x="3" y="5323"/>
                    <a:pt x="3" y="9251"/>
                  </a:cubicBezTo>
                  <a:cubicBezTo>
                    <a:pt x="1" y="10293"/>
                    <a:pt x="98" y="11335"/>
                    <a:pt x="291" y="12359"/>
                  </a:cubicBezTo>
                  <a:lnTo>
                    <a:pt x="2067" y="11339"/>
                  </a:lnTo>
                  <a:cubicBezTo>
                    <a:pt x="1960" y="10647"/>
                    <a:pt x="1908" y="9949"/>
                    <a:pt x="1912" y="9251"/>
                  </a:cubicBezTo>
                  <a:cubicBezTo>
                    <a:pt x="1912" y="6034"/>
                    <a:pt x="2954" y="3637"/>
                    <a:pt x="4842" y="2548"/>
                  </a:cubicBezTo>
                  <a:cubicBezTo>
                    <a:pt x="5596" y="2127"/>
                    <a:pt x="6461" y="1904"/>
                    <a:pt x="7394" y="1904"/>
                  </a:cubicBezTo>
                  <a:cubicBezTo>
                    <a:pt x="8837" y="1904"/>
                    <a:pt x="10435" y="2393"/>
                    <a:pt x="12121" y="3368"/>
                  </a:cubicBezTo>
                  <a:cubicBezTo>
                    <a:pt x="12699" y="3701"/>
                    <a:pt x="13277" y="4101"/>
                    <a:pt x="13852" y="4524"/>
                  </a:cubicBezTo>
                  <a:cubicBezTo>
                    <a:pt x="15384" y="5699"/>
                    <a:pt x="16827" y="7187"/>
                    <a:pt x="18137" y="8897"/>
                  </a:cubicBezTo>
                  <a:cubicBezTo>
                    <a:pt x="19222" y="10351"/>
                    <a:pt x="20165" y="11904"/>
                    <a:pt x="20955" y="13534"/>
                  </a:cubicBezTo>
                  <a:cubicBezTo>
                    <a:pt x="21644" y="13513"/>
                    <a:pt x="22332" y="13401"/>
                    <a:pt x="22931" y="13201"/>
                  </a:cubicBezTo>
                  <a:cubicBezTo>
                    <a:pt x="22158" y="11504"/>
                    <a:pt x="21213" y="9891"/>
                    <a:pt x="20111" y="8386"/>
                  </a:cubicBezTo>
                  <a:cubicBezTo>
                    <a:pt x="18779" y="6500"/>
                    <a:pt x="17271" y="4857"/>
                    <a:pt x="15628" y="3525"/>
                  </a:cubicBezTo>
                  <a:cubicBezTo>
                    <a:pt x="14827" y="2857"/>
                    <a:pt x="13975" y="2256"/>
                    <a:pt x="13075" y="1727"/>
                  </a:cubicBezTo>
                  <a:cubicBezTo>
                    <a:pt x="11089" y="579"/>
                    <a:pt x="9155" y="1"/>
                    <a:pt x="7391" y="1"/>
                  </a:cubicBezTo>
                  <a:close/>
                </a:path>
              </a:pathLst>
            </a:custGeom>
            <a:solidFill>
              <a:srgbClr val="2A44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9"/>
            <p:cNvSpPr/>
            <p:nvPr/>
          </p:nvSpPr>
          <p:spPr>
            <a:xfrm>
              <a:off x="3340575" y="1276700"/>
              <a:ext cx="571500" cy="336400"/>
            </a:xfrm>
            <a:custGeom>
              <a:rect b="b" l="l" r="r" t="t"/>
              <a:pathLst>
                <a:path extrusionOk="0" h="13456" w="22860">
                  <a:moveTo>
                    <a:pt x="7391" y="1"/>
                  </a:moveTo>
                  <a:cubicBezTo>
                    <a:pt x="6119" y="1"/>
                    <a:pt x="4935" y="303"/>
                    <a:pt x="3884" y="916"/>
                  </a:cubicBezTo>
                  <a:cubicBezTo>
                    <a:pt x="1375" y="2360"/>
                    <a:pt x="1" y="5311"/>
                    <a:pt x="1" y="9263"/>
                  </a:cubicBezTo>
                  <a:cubicBezTo>
                    <a:pt x="3" y="10274"/>
                    <a:pt x="91" y="11284"/>
                    <a:pt x="265" y="12280"/>
                  </a:cubicBezTo>
                  <a:lnTo>
                    <a:pt x="2041" y="11237"/>
                  </a:lnTo>
                  <a:cubicBezTo>
                    <a:pt x="1953" y="10582"/>
                    <a:pt x="1908" y="9922"/>
                    <a:pt x="1908" y="9263"/>
                  </a:cubicBezTo>
                  <a:cubicBezTo>
                    <a:pt x="1908" y="6022"/>
                    <a:pt x="2950" y="3646"/>
                    <a:pt x="4838" y="2559"/>
                  </a:cubicBezTo>
                  <a:cubicBezTo>
                    <a:pt x="5592" y="2115"/>
                    <a:pt x="6457" y="1915"/>
                    <a:pt x="7389" y="1915"/>
                  </a:cubicBezTo>
                  <a:cubicBezTo>
                    <a:pt x="8811" y="1915"/>
                    <a:pt x="10431" y="2403"/>
                    <a:pt x="12119" y="3380"/>
                  </a:cubicBezTo>
                  <a:cubicBezTo>
                    <a:pt x="12673" y="3689"/>
                    <a:pt x="13227" y="4067"/>
                    <a:pt x="13760" y="4467"/>
                  </a:cubicBezTo>
                  <a:cubicBezTo>
                    <a:pt x="15291" y="5622"/>
                    <a:pt x="16756" y="7108"/>
                    <a:pt x="18045" y="8816"/>
                  </a:cubicBezTo>
                  <a:cubicBezTo>
                    <a:pt x="19151" y="10264"/>
                    <a:pt x="20109" y="11819"/>
                    <a:pt x="20908" y="13455"/>
                  </a:cubicBezTo>
                  <a:cubicBezTo>
                    <a:pt x="21595" y="13434"/>
                    <a:pt x="22261" y="13322"/>
                    <a:pt x="22860" y="13122"/>
                  </a:cubicBezTo>
                  <a:cubicBezTo>
                    <a:pt x="22108" y="11413"/>
                    <a:pt x="21152" y="9793"/>
                    <a:pt x="20064" y="8307"/>
                  </a:cubicBezTo>
                  <a:cubicBezTo>
                    <a:pt x="18734" y="6443"/>
                    <a:pt x="17179" y="4776"/>
                    <a:pt x="15538" y="3446"/>
                  </a:cubicBezTo>
                  <a:cubicBezTo>
                    <a:pt x="14767" y="2800"/>
                    <a:pt x="13942" y="2222"/>
                    <a:pt x="13072" y="1715"/>
                  </a:cubicBezTo>
                  <a:cubicBezTo>
                    <a:pt x="11087" y="581"/>
                    <a:pt x="9154" y="1"/>
                    <a:pt x="7391" y="1"/>
                  </a:cubicBezTo>
                  <a:close/>
                </a:path>
              </a:pathLst>
            </a:custGeom>
            <a:solidFill>
              <a:srgbClr val="2A44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9"/>
            <p:cNvSpPr/>
            <p:nvPr/>
          </p:nvSpPr>
          <p:spPr>
            <a:xfrm>
              <a:off x="3857725" y="981200"/>
              <a:ext cx="570425" cy="333950"/>
            </a:xfrm>
            <a:custGeom>
              <a:rect b="b" l="l" r="r" t="t"/>
              <a:pathLst>
                <a:path extrusionOk="0" h="13358" w="22817">
                  <a:moveTo>
                    <a:pt x="7390" y="0"/>
                  </a:moveTo>
                  <a:cubicBezTo>
                    <a:pt x="6120" y="0"/>
                    <a:pt x="4936" y="301"/>
                    <a:pt x="3884" y="906"/>
                  </a:cubicBezTo>
                  <a:cubicBezTo>
                    <a:pt x="1377" y="2371"/>
                    <a:pt x="0" y="5322"/>
                    <a:pt x="0" y="9274"/>
                  </a:cubicBezTo>
                  <a:cubicBezTo>
                    <a:pt x="0" y="10206"/>
                    <a:pt x="88" y="11183"/>
                    <a:pt x="245" y="12159"/>
                  </a:cubicBezTo>
                  <a:lnTo>
                    <a:pt x="2041" y="11117"/>
                  </a:lnTo>
                  <a:cubicBezTo>
                    <a:pt x="1955" y="10507"/>
                    <a:pt x="1910" y="9890"/>
                    <a:pt x="1910" y="9274"/>
                  </a:cubicBezTo>
                  <a:cubicBezTo>
                    <a:pt x="1910" y="6033"/>
                    <a:pt x="2952" y="3658"/>
                    <a:pt x="4839" y="2571"/>
                  </a:cubicBezTo>
                  <a:cubicBezTo>
                    <a:pt x="5593" y="2126"/>
                    <a:pt x="6459" y="1926"/>
                    <a:pt x="7391" y="1926"/>
                  </a:cubicBezTo>
                  <a:cubicBezTo>
                    <a:pt x="8813" y="1926"/>
                    <a:pt x="10432" y="2414"/>
                    <a:pt x="12097" y="3391"/>
                  </a:cubicBezTo>
                  <a:cubicBezTo>
                    <a:pt x="12634" y="3703"/>
                    <a:pt x="13152" y="4044"/>
                    <a:pt x="13652" y="4411"/>
                  </a:cubicBezTo>
                  <a:cubicBezTo>
                    <a:pt x="15205" y="5543"/>
                    <a:pt x="16670" y="7030"/>
                    <a:pt x="17956" y="8739"/>
                  </a:cubicBezTo>
                  <a:cubicBezTo>
                    <a:pt x="19067" y="10137"/>
                    <a:pt x="20044" y="11714"/>
                    <a:pt x="20843" y="13357"/>
                  </a:cubicBezTo>
                  <a:cubicBezTo>
                    <a:pt x="21513" y="13340"/>
                    <a:pt x="22179" y="13226"/>
                    <a:pt x="22817" y="13024"/>
                  </a:cubicBezTo>
                  <a:cubicBezTo>
                    <a:pt x="22050" y="11332"/>
                    <a:pt x="21105" y="9723"/>
                    <a:pt x="19999" y="8228"/>
                  </a:cubicBezTo>
                  <a:cubicBezTo>
                    <a:pt x="18646" y="6342"/>
                    <a:pt x="17091" y="4699"/>
                    <a:pt x="15448" y="3370"/>
                  </a:cubicBezTo>
                  <a:cubicBezTo>
                    <a:pt x="14672" y="2749"/>
                    <a:pt x="13873" y="2193"/>
                    <a:pt x="13053" y="1727"/>
                  </a:cubicBezTo>
                  <a:cubicBezTo>
                    <a:pt x="11079" y="579"/>
                    <a:pt x="9151" y="0"/>
                    <a:pt x="7390" y="0"/>
                  </a:cubicBezTo>
                  <a:close/>
                </a:path>
              </a:pathLst>
            </a:custGeom>
            <a:solidFill>
              <a:srgbClr val="2A44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9"/>
            <p:cNvSpPr/>
            <p:nvPr/>
          </p:nvSpPr>
          <p:spPr>
            <a:xfrm>
              <a:off x="1057350" y="1678425"/>
              <a:ext cx="5280650" cy="3049425"/>
            </a:xfrm>
            <a:custGeom>
              <a:rect b="b" l="l" r="r" t="t"/>
              <a:pathLst>
                <a:path extrusionOk="0" fill="none" h="121977" w="211226">
                  <a:moveTo>
                    <a:pt x="117879" y="1839"/>
                  </a:moveTo>
                  <a:lnTo>
                    <a:pt x="3185" y="68056"/>
                  </a:lnTo>
                  <a:cubicBezTo>
                    <a:pt x="0" y="69894"/>
                    <a:pt x="0" y="72878"/>
                    <a:pt x="3185" y="74718"/>
                  </a:cubicBezTo>
                  <a:lnTo>
                    <a:pt x="81768" y="120136"/>
                  </a:lnTo>
                  <a:cubicBezTo>
                    <a:pt x="84951" y="121977"/>
                    <a:pt x="90114" y="121977"/>
                    <a:pt x="93299" y="120138"/>
                  </a:cubicBezTo>
                  <a:lnTo>
                    <a:pt x="208040" y="53893"/>
                  </a:lnTo>
                  <a:cubicBezTo>
                    <a:pt x="211225" y="52055"/>
                    <a:pt x="211225" y="49073"/>
                    <a:pt x="208040" y="47235"/>
                  </a:cubicBezTo>
                  <a:lnTo>
                    <a:pt x="129413" y="1839"/>
                  </a:lnTo>
                  <a:cubicBezTo>
                    <a:pt x="126228" y="0"/>
                    <a:pt x="121064" y="0"/>
                    <a:pt x="117879" y="1839"/>
                  </a:cubicBezTo>
                  <a:close/>
                </a:path>
              </a:pathLst>
            </a:custGeom>
            <a:noFill/>
            <a:ln cap="flat" cmpd="sng" w="700">
              <a:solidFill>
                <a:srgbClr val="AACAF9"/>
              </a:solidFill>
              <a:prstDash val="solid"/>
              <a:miter lim="21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9"/>
            <p:cNvSpPr/>
            <p:nvPr/>
          </p:nvSpPr>
          <p:spPr>
            <a:xfrm>
              <a:off x="3923125" y="1771250"/>
              <a:ext cx="2254050" cy="1301400"/>
            </a:xfrm>
            <a:custGeom>
              <a:rect b="b" l="l" r="r" t="t"/>
              <a:pathLst>
                <a:path extrusionOk="0" fill="none" h="52056" w="90162">
                  <a:moveTo>
                    <a:pt x="0" y="1"/>
                  </a:moveTo>
                  <a:lnTo>
                    <a:pt x="90162" y="52055"/>
                  </a:lnTo>
                </a:path>
              </a:pathLst>
            </a:custGeom>
            <a:noFill/>
            <a:ln cap="flat" cmpd="sng" w="700">
              <a:solidFill>
                <a:srgbClr val="AACAF9"/>
              </a:solidFill>
              <a:prstDash val="solid"/>
              <a:miter lim="21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9"/>
            <p:cNvSpPr/>
            <p:nvPr/>
          </p:nvSpPr>
          <p:spPr>
            <a:xfrm>
              <a:off x="3697700" y="1901425"/>
              <a:ext cx="2254000" cy="1301375"/>
            </a:xfrm>
            <a:custGeom>
              <a:rect b="b" l="l" r="r" t="t"/>
              <a:pathLst>
                <a:path extrusionOk="0" fill="none" h="52055" w="90160">
                  <a:moveTo>
                    <a:pt x="1" y="0"/>
                  </a:moveTo>
                  <a:lnTo>
                    <a:pt x="90160" y="52055"/>
                  </a:lnTo>
                </a:path>
              </a:pathLst>
            </a:custGeom>
            <a:noFill/>
            <a:ln cap="flat" cmpd="sng" w="700">
              <a:solidFill>
                <a:srgbClr val="AACAF9"/>
              </a:solidFill>
              <a:prstDash val="solid"/>
              <a:miter lim="21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9"/>
            <p:cNvSpPr/>
            <p:nvPr/>
          </p:nvSpPr>
          <p:spPr>
            <a:xfrm>
              <a:off x="3472250" y="2031575"/>
              <a:ext cx="2254050" cy="1301375"/>
            </a:xfrm>
            <a:custGeom>
              <a:rect b="b" l="l" r="r" t="t"/>
              <a:pathLst>
                <a:path extrusionOk="0" fill="none" h="52055" w="90162">
                  <a:moveTo>
                    <a:pt x="0" y="0"/>
                  </a:moveTo>
                  <a:lnTo>
                    <a:pt x="90161" y="52055"/>
                  </a:lnTo>
                </a:path>
              </a:pathLst>
            </a:custGeom>
            <a:noFill/>
            <a:ln cap="flat" cmpd="sng" w="700">
              <a:solidFill>
                <a:srgbClr val="AACAF9"/>
              </a:solidFill>
              <a:prstDash val="solid"/>
              <a:miter lim="21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9"/>
            <p:cNvSpPr/>
            <p:nvPr/>
          </p:nvSpPr>
          <p:spPr>
            <a:xfrm>
              <a:off x="3246775" y="2161775"/>
              <a:ext cx="2254050" cy="1301350"/>
            </a:xfrm>
            <a:custGeom>
              <a:rect b="b" l="l" r="r" t="t"/>
              <a:pathLst>
                <a:path extrusionOk="0" fill="none" h="52054" w="90162">
                  <a:moveTo>
                    <a:pt x="1" y="1"/>
                  </a:moveTo>
                  <a:lnTo>
                    <a:pt x="90162" y="52053"/>
                  </a:lnTo>
                </a:path>
              </a:pathLst>
            </a:custGeom>
            <a:noFill/>
            <a:ln cap="flat" cmpd="sng" w="700">
              <a:solidFill>
                <a:srgbClr val="AACAF9"/>
              </a:solidFill>
              <a:prstDash val="solid"/>
              <a:miter lim="21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9"/>
            <p:cNvSpPr/>
            <p:nvPr/>
          </p:nvSpPr>
          <p:spPr>
            <a:xfrm>
              <a:off x="3021375" y="2291950"/>
              <a:ext cx="2253975" cy="1301375"/>
            </a:xfrm>
            <a:custGeom>
              <a:rect b="b" l="l" r="r" t="t"/>
              <a:pathLst>
                <a:path extrusionOk="0" fill="none" h="52055" w="90159">
                  <a:moveTo>
                    <a:pt x="0" y="0"/>
                  </a:moveTo>
                  <a:lnTo>
                    <a:pt x="90159" y="52055"/>
                  </a:lnTo>
                </a:path>
              </a:pathLst>
            </a:custGeom>
            <a:noFill/>
            <a:ln cap="flat" cmpd="sng" w="700">
              <a:solidFill>
                <a:srgbClr val="AACAF9"/>
              </a:solidFill>
              <a:prstDash val="solid"/>
              <a:miter lim="21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9"/>
            <p:cNvSpPr/>
            <p:nvPr/>
          </p:nvSpPr>
          <p:spPr>
            <a:xfrm>
              <a:off x="2795900" y="2422100"/>
              <a:ext cx="2254050" cy="1301375"/>
            </a:xfrm>
            <a:custGeom>
              <a:rect b="b" l="l" r="r" t="t"/>
              <a:pathLst>
                <a:path extrusionOk="0" fill="none" h="52055" w="90162">
                  <a:moveTo>
                    <a:pt x="0" y="0"/>
                  </a:moveTo>
                  <a:lnTo>
                    <a:pt x="90161" y="52055"/>
                  </a:lnTo>
                </a:path>
              </a:pathLst>
            </a:custGeom>
            <a:noFill/>
            <a:ln cap="flat" cmpd="sng" w="700">
              <a:solidFill>
                <a:srgbClr val="AACAF9"/>
              </a:solidFill>
              <a:prstDash val="solid"/>
              <a:miter lim="21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9"/>
            <p:cNvSpPr/>
            <p:nvPr/>
          </p:nvSpPr>
          <p:spPr>
            <a:xfrm>
              <a:off x="2570425" y="2552250"/>
              <a:ext cx="2254050" cy="1301400"/>
            </a:xfrm>
            <a:custGeom>
              <a:rect b="b" l="l" r="r" t="t"/>
              <a:pathLst>
                <a:path extrusionOk="0" fill="none" h="52056" w="90162">
                  <a:moveTo>
                    <a:pt x="1" y="1"/>
                  </a:moveTo>
                  <a:lnTo>
                    <a:pt x="90162" y="52055"/>
                  </a:lnTo>
                </a:path>
              </a:pathLst>
            </a:custGeom>
            <a:noFill/>
            <a:ln cap="flat" cmpd="sng" w="700">
              <a:solidFill>
                <a:srgbClr val="AACAF9"/>
              </a:solidFill>
              <a:prstDash val="solid"/>
              <a:miter lim="21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9"/>
            <p:cNvSpPr/>
            <p:nvPr/>
          </p:nvSpPr>
          <p:spPr>
            <a:xfrm>
              <a:off x="2345025" y="2682425"/>
              <a:ext cx="2254050" cy="1301375"/>
            </a:xfrm>
            <a:custGeom>
              <a:rect b="b" l="l" r="r" t="t"/>
              <a:pathLst>
                <a:path extrusionOk="0" fill="none" h="52055" w="90162">
                  <a:moveTo>
                    <a:pt x="0" y="0"/>
                  </a:moveTo>
                  <a:lnTo>
                    <a:pt x="90161" y="52055"/>
                  </a:lnTo>
                </a:path>
              </a:pathLst>
            </a:custGeom>
            <a:noFill/>
            <a:ln cap="flat" cmpd="sng" w="700">
              <a:solidFill>
                <a:srgbClr val="AACAF9"/>
              </a:solidFill>
              <a:prstDash val="solid"/>
              <a:miter lim="21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9"/>
            <p:cNvSpPr/>
            <p:nvPr/>
          </p:nvSpPr>
          <p:spPr>
            <a:xfrm>
              <a:off x="2119550" y="2812575"/>
              <a:ext cx="2254050" cy="1301375"/>
            </a:xfrm>
            <a:custGeom>
              <a:rect b="b" l="l" r="r" t="t"/>
              <a:pathLst>
                <a:path extrusionOk="0" fill="none" h="52055" w="90162">
                  <a:moveTo>
                    <a:pt x="0" y="0"/>
                  </a:moveTo>
                  <a:lnTo>
                    <a:pt x="90162" y="52055"/>
                  </a:lnTo>
                </a:path>
              </a:pathLst>
            </a:custGeom>
            <a:noFill/>
            <a:ln cap="flat" cmpd="sng" w="700">
              <a:solidFill>
                <a:srgbClr val="AACAF9"/>
              </a:solidFill>
              <a:prstDash val="solid"/>
              <a:miter lim="21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9"/>
            <p:cNvSpPr/>
            <p:nvPr/>
          </p:nvSpPr>
          <p:spPr>
            <a:xfrm>
              <a:off x="1894075" y="2942725"/>
              <a:ext cx="2254050" cy="1301400"/>
            </a:xfrm>
            <a:custGeom>
              <a:rect b="b" l="l" r="r" t="t"/>
              <a:pathLst>
                <a:path extrusionOk="0" fill="none" h="52056" w="90162">
                  <a:moveTo>
                    <a:pt x="1" y="1"/>
                  </a:moveTo>
                  <a:lnTo>
                    <a:pt x="90162" y="52055"/>
                  </a:lnTo>
                </a:path>
              </a:pathLst>
            </a:custGeom>
            <a:noFill/>
            <a:ln cap="flat" cmpd="sng" w="700">
              <a:solidFill>
                <a:srgbClr val="AACAF9"/>
              </a:solidFill>
              <a:prstDash val="solid"/>
              <a:miter lim="21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9"/>
            <p:cNvSpPr/>
            <p:nvPr/>
          </p:nvSpPr>
          <p:spPr>
            <a:xfrm>
              <a:off x="1668675" y="3072950"/>
              <a:ext cx="2254000" cy="1301325"/>
            </a:xfrm>
            <a:custGeom>
              <a:rect b="b" l="l" r="r" t="t"/>
              <a:pathLst>
                <a:path extrusionOk="0" fill="none" h="52053" w="90160">
                  <a:moveTo>
                    <a:pt x="0" y="0"/>
                  </a:moveTo>
                  <a:lnTo>
                    <a:pt x="90159" y="52052"/>
                  </a:lnTo>
                </a:path>
              </a:pathLst>
            </a:custGeom>
            <a:noFill/>
            <a:ln cap="flat" cmpd="sng" w="700">
              <a:solidFill>
                <a:srgbClr val="AACAF9"/>
              </a:solidFill>
              <a:prstDash val="solid"/>
              <a:miter lim="21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9"/>
            <p:cNvSpPr/>
            <p:nvPr/>
          </p:nvSpPr>
          <p:spPr>
            <a:xfrm>
              <a:off x="1443200" y="3203100"/>
              <a:ext cx="2254050" cy="1301325"/>
            </a:xfrm>
            <a:custGeom>
              <a:rect b="b" l="l" r="r" t="t"/>
              <a:pathLst>
                <a:path extrusionOk="0" fill="none" h="52053" w="90162">
                  <a:moveTo>
                    <a:pt x="0" y="0"/>
                  </a:moveTo>
                  <a:lnTo>
                    <a:pt x="90162" y="52053"/>
                  </a:lnTo>
                </a:path>
              </a:pathLst>
            </a:custGeom>
            <a:noFill/>
            <a:ln cap="flat" cmpd="sng" w="700">
              <a:solidFill>
                <a:srgbClr val="AACAF9"/>
              </a:solidFill>
              <a:prstDash val="solid"/>
              <a:miter lim="21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9"/>
            <p:cNvSpPr/>
            <p:nvPr/>
          </p:nvSpPr>
          <p:spPr>
            <a:xfrm>
              <a:off x="1217725" y="3333250"/>
              <a:ext cx="2254050" cy="1301400"/>
            </a:xfrm>
            <a:custGeom>
              <a:rect b="b" l="l" r="r" t="t"/>
              <a:pathLst>
                <a:path extrusionOk="0" fill="none" h="52056" w="90162">
                  <a:moveTo>
                    <a:pt x="1" y="1"/>
                  </a:moveTo>
                  <a:lnTo>
                    <a:pt x="90162" y="52055"/>
                  </a:lnTo>
                </a:path>
              </a:pathLst>
            </a:custGeom>
            <a:noFill/>
            <a:ln cap="flat" cmpd="sng" w="700">
              <a:solidFill>
                <a:srgbClr val="AACAF9"/>
              </a:solidFill>
              <a:prstDash val="solid"/>
              <a:miter lim="21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9"/>
            <p:cNvSpPr/>
            <p:nvPr/>
          </p:nvSpPr>
          <p:spPr>
            <a:xfrm>
              <a:off x="4424850" y="1410050"/>
              <a:ext cx="2376650" cy="1373550"/>
            </a:xfrm>
            <a:custGeom>
              <a:rect b="b" l="l" r="r" t="t"/>
              <a:pathLst>
                <a:path extrusionOk="0" fill="none" h="54942" w="95066">
                  <a:moveTo>
                    <a:pt x="2486" y="1442"/>
                  </a:moveTo>
                  <a:cubicBezTo>
                    <a:pt x="4973" y="0"/>
                    <a:pt x="9142" y="76"/>
                    <a:pt x="11796" y="1607"/>
                  </a:cubicBezTo>
                  <a:lnTo>
                    <a:pt x="92333" y="48120"/>
                  </a:lnTo>
                  <a:cubicBezTo>
                    <a:pt x="94988" y="49654"/>
                    <a:pt x="95065" y="52063"/>
                    <a:pt x="92505" y="53502"/>
                  </a:cubicBezTo>
                  <a:cubicBezTo>
                    <a:pt x="89945" y="54942"/>
                    <a:pt x="85720" y="54864"/>
                    <a:pt x="83070" y="53329"/>
                  </a:cubicBezTo>
                  <a:lnTo>
                    <a:pt x="2784" y="6833"/>
                  </a:lnTo>
                  <a:cubicBezTo>
                    <a:pt x="132" y="5295"/>
                    <a:pt x="1" y="2883"/>
                    <a:pt x="2486" y="1442"/>
                  </a:cubicBezTo>
                  <a:close/>
                </a:path>
              </a:pathLst>
            </a:custGeom>
            <a:noFill/>
            <a:ln cap="flat" cmpd="sng" w="700">
              <a:solidFill>
                <a:srgbClr val="AACAF9"/>
              </a:solidFill>
              <a:prstDash val="solid"/>
              <a:miter lim="21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9"/>
            <p:cNvSpPr/>
            <p:nvPr/>
          </p:nvSpPr>
          <p:spPr>
            <a:xfrm>
              <a:off x="2948725" y="3333425"/>
              <a:ext cx="636525" cy="750025"/>
            </a:xfrm>
            <a:custGeom>
              <a:rect b="b" l="l" r="r" t="t"/>
              <a:pathLst>
                <a:path extrusionOk="0" h="30001" w="25461">
                  <a:moveTo>
                    <a:pt x="16205" y="0"/>
                  </a:moveTo>
                  <a:lnTo>
                    <a:pt x="0" y="11918"/>
                  </a:lnTo>
                  <a:lnTo>
                    <a:pt x="25460" y="30001"/>
                  </a:lnTo>
                  <a:lnTo>
                    <a:pt x="16205" y="0"/>
                  </a:lnTo>
                  <a:close/>
                </a:path>
              </a:pathLst>
            </a:custGeom>
            <a:solidFill>
              <a:srgbClr val="F2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9"/>
            <p:cNvSpPr/>
            <p:nvPr/>
          </p:nvSpPr>
          <p:spPr>
            <a:xfrm>
              <a:off x="3190975" y="3333375"/>
              <a:ext cx="394275" cy="750075"/>
            </a:xfrm>
            <a:custGeom>
              <a:rect b="b" l="l" r="r" t="t"/>
              <a:pathLst>
                <a:path extrusionOk="0" h="30003" w="15771">
                  <a:moveTo>
                    <a:pt x="6515" y="0"/>
                  </a:moveTo>
                  <a:lnTo>
                    <a:pt x="1" y="4792"/>
                  </a:lnTo>
                  <a:lnTo>
                    <a:pt x="15770" y="30003"/>
                  </a:lnTo>
                  <a:lnTo>
                    <a:pt x="6515" y="0"/>
                  </a:ln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9"/>
            <p:cNvSpPr/>
            <p:nvPr/>
          </p:nvSpPr>
          <p:spPr>
            <a:xfrm>
              <a:off x="3418825" y="3874725"/>
              <a:ext cx="166425" cy="208725"/>
            </a:xfrm>
            <a:custGeom>
              <a:rect b="b" l="l" r="r" t="t"/>
              <a:pathLst>
                <a:path extrusionOk="0" h="8349" w="6657">
                  <a:moveTo>
                    <a:pt x="4081" y="0"/>
                  </a:moveTo>
                  <a:lnTo>
                    <a:pt x="3984" y="2408"/>
                  </a:lnTo>
                  <a:lnTo>
                    <a:pt x="2657" y="1287"/>
                  </a:lnTo>
                  <a:lnTo>
                    <a:pt x="2921" y="3235"/>
                  </a:lnTo>
                  <a:lnTo>
                    <a:pt x="1166" y="2539"/>
                  </a:lnTo>
                  <a:lnTo>
                    <a:pt x="1832" y="4004"/>
                  </a:lnTo>
                  <a:lnTo>
                    <a:pt x="0" y="3619"/>
                  </a:lnTo>
                  <a:lnTo>
                    <a:pt x="0" y="3619"/>
                  </a:lnTo>
                  <a:lnTo>
                    <a:pt x="6656" y="8349"/>
                  </a:lnTo>
                  <a:lnTo>
                    <a:pt x="4081" y="0"/>
                  </a:lnTo>
                  <a:close/>
                </a:path>
              </a:pathLst>
            </a:custGeom>
            <a:solidFill>
              <a:srgbClr val="191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9"/>
            <p:cNvSpPr/>
            <p:nvPr/>
          </p:nvSpPr>
          <p:spPr>
            <a:xfrm>
              <a:off x="1187025" y="884200"/>
              <a:ext cx="2166850" cy="2755950"/>
            </a:xfrm>
            <a:custGeom>
              <a:rect b="b" l="l" r="r" t="t"/>
              <a:pathLst>
                <a:path extrusionOk="0" h="110238" w="86674">
                  <a:moveTo>
                    <a:pt x="15845" y="1"/>
                  </a:moveTo>
                  <a:lnTo>
                    <a:pt x="15903" y="82"/>
                  </a:lnTo>
                  <a:lnTo>
                    <a:pt x="15903" y="82"/>
                  </a:lnTo>
                  <a:cubicBezTo>
                    <a:pt x="15885" y="54"/>
                    <a:pt x="15866" y="27"/>
                    <a:pt x="15845" y="1"/>
                  </a:cubicBezTo>
                  <a:close/>
                  <a:moveTo>
                    <a:pt x="15903" y="82"/>
                  </a:moveTo>
                  <a:cubicBezTo>
                    <a:pt x="17806" y="2974"/>
                    <a:pt x="5698" y="12869"/>
                    <a:pt x="1258" y="12869"/>
                  </a:cubicBezTo>
                  <a:cubicBezTo>
                    <a:pt x="707" y="12869"/>
                    <a:pt x="274" y="12716"/>
                    <a:pt x="0" y="12379"/>
                  </a:cubicBezTo>
                  <a:lnTo>
                    <a:pt x="0" y="12379"/>
                  </a:lnTo>
                  <a:lnTo>
                    <a:pt x="3583" y="17338"/>
                  </a:lnTo>
                  <a:lnTo>
                    <a:pt x="70479" y="109877"/>
                  </a:lnTo>
                  <a:cubicBezTo>
                    <a:pt x="71127" y="110121"/>
                    <a:pt x="71867" y="110238"/>
                    <a:pt x="72665" y="110238"/>
                  </a:cubicBezTo>
                  <a:cubicBezTo>
                    <a:pt x="75571" y="110238"/>
                    <a:pt x="79254" y="108693"/>
                    <a:pt x="82122" y="106146"/>
                  </a:cubicBezTo>
                  <a:cubicBezTo>
                    <a:pt x="84528" y="104020"/>
                    <a:pt x="86366" y="101180"/>
                    <a:pt x="86673" y="97967"/>
                  </a:cubicBezTo>
                  <a:lnTo>
                    <a:pt x="19281" y="4739"/>
                  </a:lnTo>
                  <a:lnTo>
                    <a:pt x="17395" y="2151"/>
                  </a:lnTo>
                  <a:lnTo>
                    <a:pt x="15903" y="82"/>
                  </a:lnTo>
                  <a:close/>
                </a:path>
              </a:pathLst>
            </a:custGeom>
            <a:solidFill>
              <a:srgbClr val="FDB7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9"/>
            <p:cNvSpPr/>
            <p:nvPr/>
          </p:nvSpPr>
          <p:spPr>
            <a:xfrm>
              <a:off x="1513600" y="937950"/>
              <a:ext cx="1840275" cy="2599900"/>
            </a:xfrm>
            <a:custGeom>
              <a:rect b="b" l="l" r="r" t="t"/>
              <a:pathLst>
                <a:path extrusionOk="0" h="103996" w="73611">
                  <a:moveTo>
                    <a:pt x="4335" y="1"/>
                  </a:moveTo>
                  <a:lnTo>
                    <a:pt x="0" y="7282"/>
                  </a:lnTo>
                  <a:lnTo>
                    <a:pt x="69059" y="103996"/>
                  </a:lnTo>
                  <a:cubicBezTo>
                    <a:pt x="71465" y="101870"/>
                    <a:pt x="73303" y="99030"/>
                    <a:pt x="73610" y="95817"/>
                  </a:cubicBezTo>
                  <a:lnTo>
                    <a:pt x="6218" y="2589"/>
                  </a:lnTo>
                  <a:lnTo>
                    <a:pt x="4335" y="1"/>
                  </a:ln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9"/>
            <p:cNvSpPr/>
            <p:nvPr/>
          </p:nvSpPr>
          <p:spPr>
            <a:xfrm>
              <a:off x="1334250" y="1088350"/>
              <a:ext cx="510250" cy="441125"/>
            </a:xfrm>
            <a:custGeom>
              <a:rect b="b" l="l" r="r" t="t"/>
              <a:pathLst>
                <a:path extrusionOk="0" h="17645" w="20410">
                  <a:moveTo>
                    <a:pt x="15897" y="1"/>
                  </a:moveTo>
                  <a:lnTo>
                    <a:pt x="15957" y="85"/>
                  </a:lnTo>
                  <a:lnTo>
                    <a:pt x="15957" y="85"/>
                  </a:lnTo>
                  <a:cubicBezTo>
                    <a:pt x="15941" y="54"/>
                    <a:pt x="15920" y="26"/>
                    <a:pt x="15897" y="1"/>
                  </a:cubicBezTo>
                  <a:close/>
                  <a:moveTo>
                    <a:pt x="15957" y="85"/>
                  </a:moveTo>
                  <a:cubicBezTo>
                    <a:pt x="15967" y="104"/>
                    <a:pt x="15976" y="124"/>
                    <a:pt x="15982" y="145"/>
                  </a:cubicBezTo>
                  <a:lnTo>
                    <a:pt x="15991" y="160"/>
                  </a:lnTo>
                  <a:cubicBezTo>
                    <a:pt x="16762" y="1577"/>
                    <a:pt x="14500" y="4496"/>
                    <a:pt x="11436" y="7164"/>
                  </a:cubicBezTo>
                  <a:cubicBezTo>
                    <a:pt x="8021" y="10143"/>
                    <a:pt x="3602" y="12827"/>
                    <a:pt x="1279" y="12827"/>
                  </a:cubicBezTo>
                  <a:cubicBezTo>
                    <a:pt x="714" y="12827"/>
                    <a:pt x="273" y="12668"/>
                    <a:pt x="1" y="12316"/>
                  </a:cubicBezTo>
                  <a:lnTo>
                    <a:pt x="1" y="12316"/>
                  </a:lnTo>
                  <a:lnTo>
                    <a:pt x="918" y="13586"/>
                  </a:lnTo>
                  <a:lnTo>
                    <a:pt x="3461" y="17134"/>
                  </a:lnTo>
                  <a:cubicBezTo>
                    <a:pt x="3733" y="17486"/>
                    <a:pt x="4174" y="17645"/>
                    <a:pt x="4738" y="17645"/>
                  </a:cubicBezTo>
                  <a:cubicBezTo>
                    <a:pt x="7059" y="17645"/>
                    <a:pt x="11469" y="14959"/>
                    <a:pt x="14883" y="11979"/>
                  </a:cubicBezTo>
                  <a:cubicBezTo>
                    <a:pt x="18085" y="9200"/>
                    <a:pt x="20409" y="6165"/>
                    <a:pt x="19359" y="4805"/>
                  </a:cubicBezTo>
                  <a:lnTo>
                    <a:pt x="15957" y="85"/>
                  </a:lnTo>
                  <a:close/>
                </a:path>
              </a:pathLst>
            </a:custGeom>
            <a:solidFill>
              <a:srgbClr val="A5C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9"/>
            <p:cNvSpPr/>
            <p:nvPr/>
          </p:nvSpPr>
          <p:spPr>
            <a:xfrm>
              <a:off x="1268525" y="998525"/>
              <a:ext cx="538725" cy="440850"/>
            </a:xfrm>
            <a:custGeom>
              <a:rect b="b" l="l" r="r" t="t"/>
              <a:pathLst>
                <a:path extrusionOk="0" h="17634" w="21549">
                  <a:moveTo>
                    <a:pt x="15894" y="1"/>
                  </a:moveTo>
                  <a:lnTo>
                    <a:pt x="15939" y="62"/>
                  </a:lnTo>
                  <a:lnTo>
                    <a:pt x="15939" y="62"/>
                  </a:lnTo>
                  <a:cubicBezTo>
                    <a:pt x="15925" y="41"/>
                    <a:pt x="15910" y="21"/>
                    <a:pt x="15894" y="1"/>
                  </a:cubicBezTo>
                  <a:close/>
                  <a:moveTo>
                    <a:pt x="15939" y="62"/>
                  </a:moveTo>
                  <a:cubicBezTo>
                    <a:pt x="17892" y="2944"/>
                    <a:pt x="5739" y="12832"/>
                    <a:pt x="1281" y="12832"/>
                  </a:cubicBezTo>
                  <a:cubicBezTo>
                    <a:pt x="716" y="12832"/>
                    <a:pt x="274" y="12673"/>
                    <a:pt x="1" y="12320"/>
                  </a:cubicBezTo>
                  <a:lnTo>
                    <a:pt x="1" y="12320"/>
                  </a:lnTo>
                  <a:lnTo>
                    <a:pt x="3482" y="17121"/>
                  </a:lnTo>
                  <a:cubicBezTo>
                    <a:pt x="3756" y="17474"/>
                    <a:pt x="4198" y="17633"/>
                    <a:pt x="4764" y="17633"/>
                  </a:cubicBezTo>
                  <a:cubicBezTo>
                    <a:pt x="9254" y="17633"/>
                    <a:pt x="21549" y="7601"/>
                    <a:pt x="19378" y="4801"/>
                  </a:cubicBezTo>
                  <a:lnTo>
                    <a:pt x="15939" y="62"/>
                  </a:lnTo>
                  <a:close/>
                </a:path>
              </a:pathLst>
            </a:custGeom>
            <a:solidFill>
              <a:srgbClr val="3445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9"/>
            <p:cNvSpPr/>
            <p:nvPr/>
          </p:nvSpPr>
          <p:spPr>
            <a:xfrm>
              <a:off x="1187025" y="884200"/>
              <a:ext cx="536875" cy="442100"/>
            </a:xfrm>
            <a:custGeom>
              <a:rect b="b" l="l" r="r" t="t"/>
              <a:pathLst>
                <a:path extrusionOk="0" h="17684" w="21475">
                  <a:moveTo>
                    <a:pt x="15845" y="1"/>
                  </a:moveTo>
                  <a:lnTo>
                    <a:pt x="15900" y="77"/>
                  </a:lnTo>
                  <a:lnTo>
                    <a:pt x="15900" y="77"/>
                  </a:lnTo>
                  <a:cubicBezTo>
                    <a:pt x="15883" y="51"/>
                    <a:pt x="15864" y="26"/>
                    <a:pt x="15845" y="1"/>
                  </a:cubicBezTo>
                  <a:close/>
                  <a:moveTo>
                    <a:pt x="15900" y="77"/>
                  </a:moveTo>
                  <a:lnTo>
                    <a:pt x="15900" y="77"/>
                  </a:lnTo>
                  <a:cubicBezTo>
                    <a:pt x="17820" y="2962"/>
                    <a:pt x="5701" y="12869"/>
                    <a:pt x="1258" y="12869"/>
                  </a:cubicBezTo>
                  <a:cubicBezTo>
                    <a:pt x="707" y="12869"/>
                    <a:pt x="274" y="12716"/>
                    <a:pt x="0" y="12379"/>
                  </a:cubicBezTo>
                  <a:lnTo>
                    <a:pt x="0" y="12379"/>
                  </a:lnTo>
                  <a:lnTo>
                    <a:pt x="3424" y="17177"/>
                  </a:lnTo>
                  <a:cubicBezTo>
                    <a:pt x="3469" y="17237"/>
                    <a:pt x="3523" y="17291"/>
                    <a:pt x="3583" y="17338"/>
                  </a:cubicBezTo>
                  <a:cubicBezTo>
                    <a:pt x="3854" y="17574"/>
                    <a:pt x="4233" y="17683"/>
                    <a:pt x="4696" y="17683"/>
                  </a:cubicBezTo>
                  <a:cubicBezTo>
                    <a:pt x="9173" y="17683"/>
                    <a:pt x="21475" y="7528"/>
                    <a:pt x="19281" y="4739"/>
                  </a:cubicBezTo>
                  <a:lnTo>
                    <a:pt x="15900" y="77"/>
                  </a:lnTo>
                  <a:close/>
                </a:path>
              </a:pathLst>
            </a:custGeom>
            <a:solidFill>
              <a:srgbClr val="A5C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9"/>
            <p:cNvSpPr/>
            <p:nvPr/>
          </p:nvSpPr>
          <p:spPr>
            <a:xfrm>
              <a:off x="1459425" y="884200"/>
              <a:ext cx="385075" cy="503700"/>
            </a:xfrm>
            <a:custGeom>
              <a:rect b="b" l="l" r="r" t="t"/>
              <a:pathLst>
                <a:path extrusionOk="0" h="20148" w="15403">
                  <a:moveTo>
                    <a:pt x="4949" y="1"/>
                  </a:moveTo>
                  <a:lnTo>
                    <a:pt x="0" y="6352"/>
                  </a:lnTo>
                  <a:lnTo>
                    <a:pt x="559" y="7129"/>
                  </a:lnTo>
                  <a:lnTo>
                    <a:pt x="3836" y="11706"/>
                  </a:lnTo>
                  <a:lnTo>
                    <a:pt x="3984" y="11915"/>
                  </a:lnTo>
                  <a:lnTo>
                    <a:pt x="6429" y="15330"/>
                  </a:lnTo>
                  <a:lnTo>
                    <a:pt x="7292" y="16539"/>
                  </a:lnTo>
                  <a:lnTo>
                    <a:pt x="9876" y="20147"/>
                  </a:lnTo>
                  <a:cubicBezTo>
                    <a:pt x="13078" y="17368"/>
                    <a:pt x="15402" y="14333"/>
                    <a:pt x="14352" y="12971"/>
                  </a:cubicBezTo>
                  <a:lnTo>
                    <a:pt x="11740" y="9382"/>
                  </a:lnTo>
                  <a:lnTo>
                    <a:pt x="10984" y="8326"/>
                  </a:lnTo>
                  <a:lnTo>
                    <a:pt x="10975" y="8311"/>
                  </a:lnTo>
                  <a:lnTo>
                    <a:pt x="8394" y="4754"/>
                  </a:lnTo>
                  <a:lnTo>
                    <a:pt x="8276" y="4589"/>
                  </a:lnTo>
                  <a:lnTo>
                    <a:pt x="4949" y="1"/>
                  </a:lnTo>
                  <a:close/>
                </a:path>
              </a:pathLst>
            </a:custGeom>
            <a:solidFill>
              <a:srgbClr val="959EC4">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9"/>
            <p:cNvSpPr/>
            <p:nvPr/>
          </p:nvSpPr>
          <p:spPr>
            <a:xfrm>
              <a:off x="745150" y="344850"/>
              <a:ext cx="864375" cy="861100"/>
            </a:xfrm>
            <a:custGeom>
              <a:rect b="b" l="l" r="r" t="t"/>
              <a:pathLst>
                <a:path extrusionOk="0" h="34444" w="34575">
                  <a:moveTo>
                    <a:pt x="15558" y="0"/>
                  </a:moveTo>
                  <a:cubicBezTo>
                    <a:pt x="14815" y="0"/>
                    <a:pt x="14024" y="137"/>
                    <a:pt x="13212" y="387"/>
                  </a:cubicBezTo>
                  <a:cubicBezTo>
                    <a:pt x="7129" y="2214"/>
                    <a:pt x="1" y="10342"/>
                    <a:pt x="3639" y="14586"/>
                  </a:cubicBezTo>
                  <a:lnTo>
                    <a:pt x="17652" y="33936"/>
                  </a:lnTo>
                  <a:cubicBezTo>
                    <a:pt x="17662" y="33951"/>
                    <a:pt x="17662" y="33951"/>
                    <a:pt x="17675" y="33953"/>
                  </a:cubicBezTo>
                  <a:cubicBezTo>
                    <a:pt x="17948" y="34291"/>
                    <a:pt x="18380" y="34443"/>
                    <a:pt x="18931" y="34443"/>
                  </a:cubicBezTo>
                  <a:cubicBezTo>
                    <a:pt x="21260" y="34443"/>
                    <a:pt x="25704" y="31710"/>
                    <a:pt x="29127" y="28703"/>
                  </a:cubicBezTo>
                  <a:cubicBezTo>
                    <a:pt x="32291" y="25928"/>
                    <a:pt x="34574" y="22911"/>
                    <a:pt x="33520" y="21575"/>
                  </a:cubicBezTo>
                  <a:lnTo>
                    <a:pt x="18947" y="1461"/>
                  </a:lnTo>
                  <a:cubicBezTo>
                    <a:pt x="18074" y="441"/>
                    <a:pt x="16893" y="0"/>
                    <a:pt x="15558" y="0"/>
                  </a:cubicBezTo>
                  <a:close/>
                </a:path>
              </a:pathLst>
            </a:custGeom>
            <a:solidFill>
              <a:srgbClr val="F95D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9"/>
            <p:cNvSpPr/>
            <p:nvPr/>
          </p:nvSpPr>
          <p:spPr>
            <a:xfrm>
              <a:off x="1075450" y="344850"/>
              <a:ext cx="534075" cy="717600"/>
            </a:xfrm>
            <a:custGeom>
              <a:rect b="b" l="l" r="r" t="t"/>
              <a:pathLst>
                <a:path extrusionOk="0" h="28704" w="21363">
                  <a:moveTo>
                    <a:pt x="2346" y="0"/>
                  </a:moveTo>
                  <a:cubicBezTo>
                    <a:pt x="1603" y="0"/>
                    <a:pt x="812" y="137"/>
                    <a:pt x="0" y="387"/>
                  </a:cubicBezTo>
                  <a:cubicBezTo>
                    <a:pt x="520" y="298"/>
                    <a:pt x="1017" y="250"/>
                    <a:pt x="1482" y="250"/>
                  </a:cubicBezTo>
                  <a:cubicBezTo>
                    <a:pt x="3272" y="250"/>
                    <a:pt x="4578" y="963"/>
                    <a:pt x="4813" y="2803"/>
                  </a:cubicBezTo>
                  <a:cubicBezTo>
                    <a:pt x="5110" y="5108"/>
                    <a:pt x="1001" y="9051"/>
                    <a:pt x="1001" y="9051"/>
                  </a:cubicBezTo>
                  <a:lnTo>
                    <a:pt x="15915" y="28703"/>
                  </a:lnTo>
                  <a:cubicBezTo>
                    <a:pt x="19079" y="25928"/>
                    <a:pt x="21362" y="22911"/>
                    <a:pt x="20308" y="21575"/>
                  </a:cubicBezTo>
                  <a:lnTo>
                    <a:pt x="5735" y="1461"/>
                  </a:lnTo>
                  <a:cubicBezTo>
                    <a:pt x="4862" y="441"/>
                    <a:pt x="3681" y="0"/>
                    <a:pt x="2346" y="0"/>
                  </a:cubicBezTo>
                  <a:close/>
                </a:path>
              </a:pathLst>
            </a:custGeom>
            <a:solidFill>
              <a:srgbClr val="FD9C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9"/>
            <p:cNvSpPr/>
            <p:nvPr/>
          </p:nvSpPr>
          <p:spPr>
            <a:xfrm>
              <a:off x="1598425" y="1227625"/>
              <a:ext cx="408375" cy="339900"/>
            </a:xfrm>
            <a:custGeom>
              <a:rect b="b" l="l" r="r" t="t"/>
              <a:pathLst>
                <a:path extrusionOk="0" h="13596" w="16335">
                  <a:moveTo>
                    <a:pt x="6113" y="0"/>
                  </a:moveTo>
                  <a:cubicBezTo>
                    <a:pt x="2153" y="0"/>
                    <a:pt x="1" y="2710"/>
                    <a:pt x="1" y="2710"/>
                  </a:cubicBezTo>
                  <a:cubicBezTo>
                    <a:pt x="1" y="2710"/>
                    <a:pt x="8722" y="13595"/>
                    <a:pt x="12489" y="13595"/>
                  </a:cubicBezTo>
                  <a:cubicBezTo>
                    <a:pt x="12888" y="13595"/>
                    <a:pt x="13232" y="13473"/>
                    <a:pt x="13504" y="13202"/>
                  </a:cubicBezTo>
                  <a:cubicBezTo>
                    <a:pt x="16335" y="10373"/>
                    <a:pt x="15824" y="3210"/>
                    <a:pt x="10053" y="835"/>
                  </a:cubicBezTo>
                  <a:cubicBezTo>
                    <a:pt x="8590" y="233"/>
                    <a:pt x="7274" y="0"/>
                    <a:pt x="6113" y="0"/>
                  </a:cubicBezTo>
                  <a:close/>
                </a:path>
              </a:pathLst>
            </a:custGeom>
            <a:solidFill>
              <a:srgbClr val="5433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9"/>
            <p:cNvSpPr/>
            <p:nvPr/>
          </p:nvSpPr>
          <p:spPr>
            <a:xfrm>
              <a:off x="1565350" y="4846750"/>
              <a:ext cx="161275" cy="212950"/>
            </a:xfrm>
            <a:custGeom>
              <a:rect b="b" l="l" r="r" t="t"/>
              <a:pathLst>
                <a:path extrusionOk="0" h="8518" w="6451">
                  <a:moveTo>
                    <a:pt x="2665" y="0"/>
                  </a:moveTo>
                  <a:cubicBezTo>
                    <a:pt x="1342" y="0"/>
                    <a:pt x="1" y="4136"/>
                    <a:pt x="1" y="4136"/>
                  </a:cubicBezTo>
                  <a:cubicBezTo>
                    <a:pt x="1" y="4136"/>
                    <a:pt x="533" y="5699"/>
                    <a:pt x="3145" y="7422"/>
                  </a:cubicBezTo>
                  <a:cubicBezTo>
                    <a:pt x="4481" y="8302"/>
                    <a:pt x="5315" y="8517"/>
                    <a:pt x="5811" y="8517"/>
                  </a:cubicBezTo>
                  <a:cubicBezTo>
                    <a:pt x="6285" y="8517"/>
                    <a:pt x="6451" y="8322"/>
                    <a:pt x="6451" y="8322"/>
                  </a:cubicBezTo>
                  <a:cubicBezTo>
                    <a:pt x="6451" y="8322"/>
                    <a:pt x="4773" y="2104"/>
                    <a:pt x="3287" y="345"/>
                  </a:cubicBezTo>
                  <a:cubicBezTo>
                    <a:pt x="3084" y="104"/>
                    <a:pt x="2874" y="0"/>
                    <a:pt x="2665" y="0"/>
                  </a:cubicBezTo>
                  <a:close/>
                </a:path>
              </a:pathLst>
            </a:custGeom>
            <a:solidFill>
              <a:srgbClr val="254A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9"/>
            <p:cNvSpPr/>
            <p:nvPr/>
          </p:nvSpPr>
          <p:spPr>
            <a:xfrm>
              <a:off x="1529000" y="4523900"/>
              <a:ext cx="295400" cy="467300"/>
            </a:xfrm>
            <a:custGeom>
              <a:rect b="b" l="l" r="r" t="t"/>
              <a:pathLst>
                <a:path extrusionOk="0" h="18692" w="11816">
                  <a:moveTo>
                    <a:pt x="4509" y="0"/>
                  </a:moveTo>
                  <a:cubicBezTo>
                    <a:pt x="4000" y="2992"/>
                    <a:pt x="3787" y="5449"/>
                    <a:pt x="2217" y="6676"/>
                  </a:cubicBezTo>
                  <a:cubicBezTo>
                    <a:pt x="544" y="7980"/>
                    <a:pt x="1" y="9193"/>
                    <a:pt x="1" y="9193"/>
                  </a:cubicBezTo>
                  <a:cubicBezTo>
                    <a:pt x="1" y="9193"/>
                    <a:pt x="3766" y="10237"/>
                    <a:pt x="5044" y="12877"/>
                  </a:cubicBezTo>
                  <a:cubicBezTo>
                    <a:pt x="6322" y="15514"/>
                    <a:pt x="5791" y="17817"/>
                    <a:pt x="7308" y="18497"/>
                  </a:cubicBezTo>
                  <a:cubicBezTo>
                    <a:pt x="7617" y="18636"/>
                    <a:pt x="7987" y="18691"/>
                    <a:pt x="8381" y="18691"/>
                  </a:cubicBezTo>
                  <a:cubicBezTo>
                    <a:pt x="9919" y="18691"/>
                    <a:pt x="11816" y="17849"/>
                    <a:pt x="11816" y="17849"/>
                  </a:cubicBezTo>
                  <a:cubicBezTo>
                    <a:pt x="11816" y="17849"/>
                    <a:pt x="10149" y="17469"/>
                    <a:pt x="9887" y="15237"/>
                  </a:cubicBezTo>
                  <a:cubicBezTo>
                    <a:pt x="9623" y="13005"/>
                    <a:pt x="8779" y="8184"/>
                    <a:pt x="8938" y="6987"/>
                  </a:cubicBezTo>
                  <a:cubicBezTo>
                    <a:pt x="9097" y="5791"/>
                    <a:pt x="10016" y="1227"/>
                    <a:pt x="10016" y="1227"/>
                  </a:cubicBezTo>
                  <a:lnTo>
                    <a:pt x="4509" y="0"/>
                  </a:ln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9"/>
            <p:cNvSpPr/>
            <p:nvPr/>
          </p:nvSpPr>
          <p:spPr>
            <a:xfrm>
              <a:off x="1505100" y="4712575"/>
              <a:ext cx="409200" cy="355200"/>
            </a:xfrm>
            <a:custGeom>
              <a:rect b="b" l="l" r="r" t="t"/>
              <a:pathLst>
                <a:path extrusionOk="0" h="14208" w="16368">
                  <a:moveTo>
                    <a:pt x="3349" y="1"/>
                  </a:moveTo>
                  <a:cubicBezTo>
                    <a:pt x="2054" y="1"/>
                    <a:pt x="965" y="1019"/>
                    <a:pt x="521" y="2825"/>
                  </a:cubicBezTo>
                  <a:cubicBezTo>
                    <a:pt x="1" y="4930"/>
                    <a:pt x="1187" y="7452"/>
                    <a:pt x="1105" y="9264"/>
                  </a:cubicBezTo>
                  <a:cubicBezTo>
                    <a:pt x="1021" y="11077"/>
                    <a:pt x="598" y="13139"/>
                    <a:pt x="598" y="13139"/>
                  </a:cubicBezTo>
                  <a:cubicBezTo>
                    <a:pt x="858" y="14087"/>
                    <a:pt x="1628" y="14207"/>
                    <a:pt x="2000" y="14207"/>
                  </a:cubicBezTo>
                  <a:cubicBezTo>
                    <a:pt x="2126" y="14207"/>
                    <a:pt x="2207" y="14194"/>
                    <a:pt x="2207" y="14194"/>
                  </a:cubicBezTo>
                  <a:cubicBezTo>
                    <a:pt x="2207" y="14194"/>
                    <a:pt x="3386" y="9866"/>
                    <a:pt x="4614" y="8074"/>
                  </a:cubicBezTo>
                  <a:cubicBezTo>
                    <a:pt x="4959" y="7572"/>
                    <a:pt x="5216" y="7343"/>
                    <a:pt x="5419" y="7343"/>
                  </a:cubicBezTo>
                  <a:cubicBezTo>
                    <a:pt x="5939" y="7343"/>
                    <a:pt x="6106" y="8841"/>
                    <a:pt x="6500" y="11051"/>
                  </a:cubicBezTo>
                  <a:cubicBezTo>
                    <a:pt x="6923" y="13416"/>
                    <a:pt x="7712" y="14079"/>
                    <a:pt x="8739" y="14079"/>
                  </a:cubicBezTo>
                  <a:cubicBezTo>
                    <a:pt x="9048" y="14079"/>
                    <a:pt x="9378" y="14019"/>
                    <a:pt x="9726" y="13927"/>
                  </a:cubicBezTo>
                  <a:lnTo>
                    <a:pt x="16253" y="12209"/>
                  </a:lnTo>
                  <a:cubicBezTo>
                    <a:pt x="16367" y="11144"/>
                    <a:pt x="15474" y="10287"/>
                    <a:pt x="14033" y="10027"/>
                  </a:cubicBezTo>
                  <a:cubicBezTo>
                    <a:pt x="13611" y="9951"/>
                    <a:pt x="13156" y="9937"/>
                    <a:pt x="12702" y="9937"/>
                  </a:cubicBezTo>
                  <a:cubicBezTo>
                    <a:pt x="12428" y="9937"/>
                    <a:pt x="12155" y="9942"/>
                    <a:pt x="11889" y="9942"/>
                  </a:cubicBezTo>
                  <a:cubicBezTo>
                    <a:pt x="11087" y="9942"/>
                    <a:pt x="10357" y="9895"/>
                    <a:pt x="9902" y="9516"/>
                  </a:cubicBezTo>
                  <a:cubicBezTo>
                    <a:pt x="9048" y="8805"/>
                    <a:pt x="8255" y="6187"/>
                    <a:pt x="7825" y="4348"/>
                  </a:cubicBezTo>
                  <a:cubicBezTo>
                    <a:pt x="7394" y="2509"/>
                    <a:pt x="5450" y="448"/>
                    <a:pt x="4002" y="85"/>
                  </a:cubicBezTo>
                  <a:cubicBezTo>
                    <a:pt x="3780" y="28"/>
                    <a:pt x="3562" y="1"/>
                    <a:pt x="3349" y="1"/>
                  </a:cubicBez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9"/>
            <p:cNvSpPr/>
            <p:nvPr/>
          </p:nvSpPr>
          <p:spPr>
            <a:xfrm>
              <a:off x="602750" y="4554200"/>
              <a:ext cx="134975" cy="230925"/>
            </a:xfrm>
            <a:custGeom>
              <a:rect b="b" l="l" r="r" t="t"/>
              <a:pathLst>
                <a:path extrusionOk="0" h="9237" w="5399">
                  <a:moveTo>
                    <a:pt x="4097" y="1"/>
                  </a:moveTo>
                  <a:cubicBezTo>
                    <a:pt x="2755" y="1"/>
                    <a:pt x="220" y="2599"/>
                    <a:pt x="220" y="2599"/>
                  </a:cubicBezTo>
                  <a:cubicBezTo>
                    <a:pt x="220" y="2599"/>
                    <a:pt x="1" y="4235"/>
                    <a:pt x="1577" y="6937"/>
                  </a:cubicBezTo>
                  <a:cubicBezTo>
                    <a:pt x="2775" y="8990"/>
                    <a:pt x="3633" y="9236"/>
                    <a:pt x="3976" y="9236"/>
                  </a:cubicBezTo>
                  <a:cubicBezTo>
                    <a:pt x="4085" y="9236"/>
                    <a:pt x="4142" y="9212"/>
                    <a:pt x="4142" y="9212"/>
                  </a:cubicBezTo>
                  <a:cubicBezTo>
                    <a:pt x="4142" y="9212"/>
                    <a:pt x="5398" y="2895"/>
                    <a:pt x="4846" y="659"/>
                  </a:cubicBezTo>
                  <a:cubicBezTo>
                    <a:pt x="4730" y="187"/>
                    <a:pt x="4456" y="1"/>
                    <a:pt x="4097" y="1"/>
                  </a:cubicBezTo>
                  <a:close/>
                </a:path>
              </a:pathLst>
            </a:custGeom>
            <a:solidFill>
              <a:srgbClr val="254A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9"/>
            <p:cNvSpPr/>
            <p:nvPr/>
          </p:nvSpPr>
          <p:spPr>
            <a:xfrm>
              <a:off x="662800" y="4271050"/>
              <a:ext cx="306825" cy="480925"/>
            </a:xfrm>
            <a:custGeom>
              <a:rect b="b" l="l" r="r" t="t"/>
              <a:pathLst>
                <a:path extrusionOk="0" h="19237" w="12273">
                  <a:moveTo>
                    <a:pt x="8119" y="0"/>
                  </a:moveTo>
                  <a:cubicBezTo>
                    <a:pt x="6336" y="2455"/>
                    <a:pt x="5054" y="4564"/>
                    <a:pt x="3102" y="4964"/>
                  </a:cubicBezTo>
                  <a:cubicBezTo>
                    <a:pt x="1025" y="5391"/>
                    <a:pt x="0" y="6238"/>
                    <a:pt x="0" y="6238"/>
                  </a:cubicBezTo>
                  <a:cubicBezTo>
                    <a:pt x="0" y="6238"/>
                    <a:pt x="2910" y="8845"/>
                    <a:pt x="2885" y="11775"/>
                  </a:cubicBezTo>
                  <a:cubicBezTo>
                    <a:pt x="2859" y="14706"/>
                    <a:pt x="1364" y="16534"/>
                    <a:pt x="2419" y="17816"/>
                  </a:cubicBezTo>
                  <a:cubicBezTo>
                    <a:pt x="3475" y="19099"/>
                    <a:pt x="6749" y="19236"/>
                    <a:pt x="6749" y="19236"/>
                  </a:cubicBezTo>
                  <a:cubicBezTo>
                    <a:pt x="6749" y="19236"/>
                    <a:pt x="5421" y="18154"/>
                    <a:pt x="6177" y="16038"/>
                  </a:cubicBezTo>
                  <a:cubicBezTo>
                    <a:pt x="6931" y="13922"/>
                    <a:pt x="8312" y="9227"/>
                    <a:pt x="8987" y="8226"/>
                  </a:cubicBezTo>
                  <a:cubicBezTo>
                    <a:pt x="9661" y="7226"/>
                    <a:pt x="12273" y="3351"/>
                    <a:pt x="12273" y="3351"/>
                  </a:cubicBezTo>
                  <a:lnTo>
                    <a:pt x="8119" y="0"/>
                  </a:ln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9"/>
            <p:cNvSpPr/>
            <p:nvPr/>
          </p:nvSpPr>
          <p:spPr>
            <a:xfrm>
              <a:off x="520075" y="4410500"/>
              <a:ext cx="382650" cy="422875"/>
            </a:xfrm>
            <a:custGeom>
              <a:rect b="b" l="l" r="r" t="t"/>
              <a:pathLst>
                <a:path extrusionOk="0" h="16915" w="15306">
                  <a:moveTo>
                    <a:pt x="7531" y="1"/>
                  </a:moveTo>
                  <a:cubicBezTo>
                    <a:pt x="6623" y="1"/>
                    <a:pt x="5650" y="510"/>
                    <a:pt x="4792" y="1525"/>
                  </a:cubicBezTo>
                  <a:cubicBezTo>
                    <a:pt x="3394" y="3179"/>
                    <a:pt x="3340" y="5967"/>
                    <a:pt x="2462" y="7554"/>
                  </a:cubicBezTo>
                  <a:cubicBezTo>
                    <a:pt x="1583" y="9141"/>
                    <a:pt x="254" y="11124"/>
                    <a:pt x="254" y="11124"/>
                  </a:cubicBezTo>
                  <a:cubicBezTo>
                    <a:pt x="0" y="12415"/>
                    <a:pt x="1261" y="12460"/>
                    <a:pt x="1261" y="12460"/>
                  </a:cubicBezTo>
                  <a:cubicBezTo>
                    <a:pt x="1261" y="12460"/>
                    <a:pt x="4240" y="9105"/>
                    <a:pt x="6134" y="8046"/>
                  </a:cubicBezTo>
                  <a:cubicBezTo>
                    <a:pt x="6536" y="7821"/>
                    <a:pt x="6824" y="7714"/>
                    <a:pt x="7018" y="7714"/>
                  </a:cubicBezTo>
                  <a:cubicBezTo>
                    <a:pt x="7742" y="7714"/>
                    <a:pt x="7191" y="9187"/>
                    <a:pt x="6504" y="11551"/>
                  </a:cubicBezTo>
                  <a:cubicBezTo>
                    <a:pt x="5630" y="14550"/>
                    <a:pt x="6592" y="15245"/>
                    <a:pt x="8117" y="15559"/>
                  </a:cubicBezTo>
                  <a:lnTo>
                    <a:pt x="14730" y="16914"/>
                  </a:lnTo>
                  <a:cubicBezTo>
                    <a:pt x="15306" y="16010"/>
                    <a:pt x="14885" y="14844"/>
                    <a:pt x="13708" y="13972"/>
                  </a:cubicBezTo>
                  <a:cubicBezTo>
                    <a:pt x="12531" y="13100"/>
                    <a:pt x="10683" y="12698"/>
                    <a:pt x="10232" y="11682"/>
                  </a:cubicBezTo>
                  <a:cubicBezTo>
                    <a:pt x="9784" y="10666"/>
                    <a:pt x="10235" y="7966"/>
                    <a:pt x="10664" y="6128"/>
                  </a:cubicBezTo>
                  <a:cubicBezTo>
                    <a:pt x="11094" y="4289"/>
                    <a:pt x="10267" y="1581"/>
                    <a:pt x="9131" y="612"/>
                  </a:cubicBezTo>
                  <a:cubicBezTo>
                    <a:pt x="8653" y="204"/>
                    <a:pt x="8105" y="1"/>
                    <a:pt x="7531" y="1"/>
                  </a:cubicBez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9"/>
            <p:cNvSpPr/>
            <p:nvPr/>
          </p:nvSpPr>
          <p:spPr>
            <a:xfrm>
              <a:off x="783275" y="2777125"/>
              <a:ext cx="1141550" cy="1930450"/>
            </a:xfrm>
            <a:custGeom>
              <a:rect b="b" l="l" r="r" t="t"/>
              <a:pathLst>
                <a:path extrusionOk="0" h="77218" w="45662">
                  <a:moveTo>
                    <a:pt x="20272" y="1"/>
                  </a:moveTo>
                  <a:cubicBezTo>
                    <a:pt x="18930" y="2823"/>
                    <a:pt x="18423" y="9144"/>
                    <a:pt x="16904" y="21221"/>
                  </a:cubicBezTo>
                  <a:cubicBezTo>
                    <a:pt x="15888" y="29280"/>
                    <a:pt x="15300" y="36954"/>
                    <a:pt x="15300" y="36954"/>
                  </a:cubicBezTo>
                  <a:cubicBezTo>
                    <a:pt x="15300" y="36954"/>
                    <a:pt x="10190" y="40414"/>
                    <a:pt x="8354" y="45399"/>
                  </a:cubicBezTo>
                  <a:cubicBezTo>
                    <a:pt x="6373" y="50782"/>
                    <a:pt x="1" y="63845"/>
                    <a:pt x="1" y="63845"/>
                  </a:cubicBezTo>
                  <a:cubicBezTo>
                    <a:pt x="1" y="63845"/>
                    <a:pt x="1726" y="66833"/>
                    <a:pt x="4722" y="66833"/>
                  </a:cubicBezTo>
                  <a:cubicBezTo>
                    <a:pt x="4815" y="66833"/>
                    <a:pt x="4910" y="66830"/>
                    <a:pt x="5005" y="66824"/>
                  </a:cubicBezTo>
                  <a:cubicBezTo>
                    <a:pt x="5005" y="66824"/>
                    <a:pt x="10100" y="59669"/>
                    <a:pt x="14071" y="54368"/>
                  </a:cubicBezTo>
                  <a:cubicBezTo>
                    <a:pt x="19119" y="47631"/>
                    <a:pt x="19606" y="46516"/>
                    <a:pt x="22233" y="42830"/>
                  </a:cubicBezTo>
                  <a:cubicBezTo>
                    <a:pt x="25218" y="39375"/>
                    <a:pt x="28767" y="24168"/>
                    <a:pt x="30004" y="18322"/>
                  </a:cubicBezTo>
                  <a:lnTo>
                    <a:pt x="31282" y="18530"/>
                  </a:lnTo>
                  <a:cubicBezTo>
                    <a:pt x="31696" y="20796"/>
                    <a:pt x="31840" y="22714"/>
                    <a:pt x="32802" y="29357"/>
                  </a:cubicBezTo>
                  <a:cubicBezTo>
                    <a:pt x="33896" y="36913"/>
                    <a:pt x="34935" y="43533"/>
                    <a:pt x="34935" y="43533"/>
                  </a:cubicBezTo>
                  <a:cubicBezTo>
                    <a:pt x="34935" y="43533"/>
                    <a:pt x="32244" y="49618"/>
                    <a:pt x="32553" y="55876"/>
                  </a:cubicBezTo>
                  <a:cubicBezTo>
                    <a:pt x="32942" y="63742"/>
                    <a:pt x="32884" y="75593"/>
                    <a:pt x="32884" y="75593"/>
                  </a:cubicBezTo>
                  <a:cubicBezTo>
                    <a:pt x="32884" y="75593"/>
                    <a:pt x="34496" y="77217"/>
                    <a:pt x="36858" y="77217"/>
                  </a:cubicBezTo>
                  <a:cubicBezTo>
                    <a:pt x="37451" y="77217"/>
                    <a:pt x="38092" y="77115"/>
                    <a:pt x="38767" y="76858"/>
                  </a:cubicBezTo>
                  <a:cubicBezTo>
                    <a:pt x="38767" y="76858"/>
                    <a:pt x="41149" y="63920"/>
                    <a:pt x="42412" y="57418"/>
                  </a:cubicBezTo>
                  <a:cubicBezTo>
                    <a:pt x="43986" y="49332"/>
                    <a:pt x="44710" y="46525"/>
                    <a:pt x="45090" y="42465"/>
                  </a:cubicBezTo>
                  <a:cubicBezTo>
                    <a:pt x="45661" y="36383"/>
                    <a:pt x="45090" y="8371"/>
                    <a:pt x="45090" y="8371"/>
                  </a:cubicBezTo>
                  <a:lnTo>
                    <a:pt x="2027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9"/>
            <p:cNvSpPr/>
            <p:nvPr/>
          </p:nvSpPr>
          <p:spPr>
            <a:xfrm>
              <a:off x="1363725" y="3072450"/>
              <a:ext cx="201600" cy="608125"/>
            </a:xfrm>
            <a:custGeom>
              <a:rect b="b" l="l" r="r" t="t"/>
              <a:pathLst>
                <a:path extrusionOk="0" h="24325" w="8064">
                  <a:moveTo>
                    <a:pt x="1" y="1"/>
                  </a:moveTo>
                  <a:cubicBezTo>
                    <a:pt x="1" y="1"/>
                    <a:pt x="3210" y="3974"/>
                    <a:pt x="3751" y="5650"/>
                  </a:cubicBezTo>
                  <a:cubicBezTo>
                    <a:pt x="5065" y="9720"/>
                    <a:pt x="2116" y="24325"/>
                    <a:pt x="2116" y="24325"/>
                  </a:cubicBezTo>
                  <a:cubicBezTo>
                    <a:pt x="4032" y="18489"/>
                    <a:pt x="5589" y="12548"/>
                    <a:pt x="6786" y="6509"/>
                  </a:cubicBezTo>
                  <a:lnTo>
                    <a:pt x="8064" y="6717"/>
                  </a:lnTo>
                  <a:cubicBezTo>
                    <a:pt x="8064" y="6717"/>
                    <a:pt x="2673" y="2724"/>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9"/>
            <p:cNvSpPr/>
            <p:nvPr/>
          </p:nvSpPr>
          <p:spPr>
            <a:xfrm>
              <a:off x="1466500" y="1267625"/>
              <a:ext cx="475125" cy="580100"/>
            </a:xfrm>
            <a:custGeom>
              <a:rect b="b" l="l" r="r" t="t"/>
              <a:pathLst>
                <a:path extrusionOk="0" h="23204" w="19005">
                  <a:moveTo>
                    <a:pt x="9783" y="1"/>
                  </a:moveTo>
                  <a:cubicBezTo>
                    <a:pt x="9748" y="1"/>
                    <a:pt x="9713" y="1"/>
                    <a:pt x="9679" y="1"/>
                  </a:cubicBezTo>
                  <a:cubicBezTo>
                    <a:pt x="4309" y="59"/>
                    <a:pt x="1" y="4458"/>
                    <a:pt x="56" y="9828"/>
                  </a:cubicBezTo>
                  <a:cubicBezTo>
                    <a:pt x="89" y="12970"/>
                    <a:pt x="1618" y="15706"/>
                    <a:pt x="3948" y="17459"/>
                  </a:cubicBezTo>
                  <a:cubicBezTo>
                    <a:pt x="3948" y="17459"/>
                    <a:pt x="4460" y="18554"/>
                    <a:pt x="4760" y="18939"/>
                  </a:cubicBezTo>
                  <a:cubicBezTo>
                    <a:pt x="6448" y="21104"/>
                    <a:pt x="11878" y="22994"/>
                    <a:pt x="13205" y="23172"/>
                  </a:cubicBezTo>
                  <a:cubicBezTo>
                    <a:pt x="13362" y="23193"/>
                    <a:pt x="13511" y="23203"/>
                    <a:pt x="13655" y="23203"/>
                  </a:cubicBezTo>
                  <a:cubicBezTo>
                    <a:pt x="15341" y="23203"/>
                    <a:pt x="16198" y="21798"/>
                    <a:pt x="17160" y="19836"/>
                  </a:cubicBezTo>
                  <a:cubicBezTo>
                    <a:pt x="19005" y="16076"/>
                    <a:pt x="18912" y="11157"/>
                    <a:pt x="18609" y="8726"/>
                  </a:cubicBezTo>
                  <a:cubicBezTo>
                    <a:pt x="18082" y="3841"/>
                    <a:pt x="14774" y="1"/>
                    <a:pt x="9783" y="1"/>
                  </a:cubicBezTo>
                  <a:close/>
                </a:path>
              </a:pathLst>
            </a:custGeom>
            <a:solidFill>
              <a:srgbClr val="C77B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9"/>
            <p:cNvSpPr/>
            <p:nvPr/>
          </p:nvSpPr>
          <p:spPr>
            <a:xfrm>
              <a:off x="1422475" y="1741075"/>
              <a:ext cx="394250" cy="302125"/>
            </a:xfrm>
            <a:custGeom>
              <a:rect b="b" l="l" r="r" t="t"/>
              <a:pathLst>
                <a:path extrusionOk="0" h="12085" w="15770">
                  <a:moveTo>
                    <a:pt x="6521" y="1"/>
                  </a:moveTo>
                  <a:cubicBezTo>
                    <a:pt x="6521" y="1"/>
                    <a:pt x="5679" y="3343"/>
                    <a:pt x="5525" y="3811"/>
                  </a:cubicBezTo>
                  <a:cubicBezTo>
                    <a:pt x="5273" y="4584"/>
                    <a:pt x="5133" y="4778"/>
                    <a:pt x="4509" y="4778"/>
                  </a:cubicBezTo>
                  <a:cubicBezTo>
                    <a:pt x="4075" y="4778"/>
                    <a:pt x="3407" y="4684"/>
                    <a:pt x="2303" y="4625"/>
                  </a:cubicBezTo>
                  <a:cubicBezTo>
                    <a:pt x="2128" y="4615"/>
                    <a:pt x="1964" y="4610"/>
                    <a:pt x="1812" y="4610"/>
                  </a:cubicBezTo>
                  <a:cubicBezTo>
                    <a:pt x="417" y="4610"/>
                    <a:pt x="1" y="5074"/>
                    <a:pt x="774" y="7181"/>
                  </a:cubicBezTo>
                  <a:cubicBezTo>
                    <a:pt x="1543" y="9275"/>
                    <a:pt x="4852" y="11470"/>
                    <a:pt x="7928" y="11996"/>
                  </a:cubicBezTo>
                  <a:cubicBezTo>
                    <a:pt x="8281" y="12057"/>
                    <a:pt x="8658" y="12084"/>
                    <a:pt x="9047" y="12084"/>
                  </a:cubicBezTo>
                  <a:cubicBezTo>
                    <a:pt x="12054" y="12084"/>
                    <a:pt x="15770" y="10423"/>
                    <a:pt x="14193" y="9236"/>
                  </a:cubicBezTo>
                  <a:cubicBezTo>
                    <a:pt x="12415" y="7896"/>
                    <a:pt x="11624" y="7625"/>
                    <a:pt x="11867" y="6687"/>
                  </a:cubicBezTo>
                  <a:cubicBezTo>
                    <a:pt x="12408" y="4586"/>
                    <a:pt x="13212" y="2885"/>
                    <a:pt x="13212" y="2885"/>
                  </a:cubicBezTo>
                  <a:lnTo>
                    <a:pt x="6521" y="1"/>
                  </a:lnTo>
                  <a:close/>
                </a:path>
              </a:pathLst>
            </a:custGeom>
            <a:solidFill>
              <a:srgbClr val="C77B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9"/>
            <p:cNvSpPr/>
            <p:nvPr/>
          </p:nvSpPr>
          <p:spPr>
            <a:xfrm>
              <a:off x="1466500" y="1267625"/>
              <a:ext cx="433300" cy="498500"/>
            </a:xfrm>
            <a:custGeom>
              <a:rect b="b" l="l" r="r" t="t"/>
              <a:pathLst>
                <a:path extrusionOk="0" h="19940" w="17332">
                  <a:moveTo>
                    <a:pt x="9781" y="1"/>
                  </a:moveTo>
                  <a:cubicBezTo>
                    <a:pt x="9747" y="1"/>
                    <a:pt x="9713" y="1"/>
                    <a:pt x="9679" y="1"/>
                  </a:cubicBezTo>
                  <a:cubicBezTo>
                    <a:pt x="4309" y="57"/>
                    <a:pt x="1" y="4458"/>
                    <a:pt x="56" y="9828"/>
                  </a:cubicBezTo>
                  <a:cubicBezTo>
                    <a:pt x="89" y="12970"/>
                    <a:pt x="649" y="15240"/>
                    <a:pt x="2866" y="17684"/>
                  </a:cubicBezTo>
                  <a:cubicBezTo>
                    <a:pt x="2866" y="17684"/>
                    <a:pt x="3611" y="18449"/>
                    <a:pt x="4228" y="18833"/>
                  </a:cubicBezTo>
                  <a:cubicBezTo>
                    <a:pt x="5051" y="19364"/>
                    <a:pt x="6448" y="19940"/>
                    <a:pt x="8085" y="19940"/>
                  </a:cubicBezTo>
                  <a:cubicBezTo>
                    <a:pt x="8484" y="19940"/>
                    <a:pt x="8897" y="19905"/>
                    <a:pt x="9320" y="19828"/>
                  </a:cubicBezTo>
                  <a:cubicBezTo>
                    <a:pt x="11476" y="19435"/>
                    <a:pt x="11648" y="17160"/>
                    <a:pt x="11268" y="16804"/>
                  </a:cubicBezTo>
                  <a:lnTo>
                    <a:pt x="11268" y="16804"/>
                  </a:lnTo>
                  <a:cubicBezTo>
                    <a:pt x="11073" y="16983"/>
                    <a:pt x="10832" y="17078"/>
                    <a:pt x="10573" y="17078"/>
                  </a:cubicBezTo>
                  <a:cubicBezTo>
                    <a:pt x="10102" y="17078"/>
                    <a:pt x="9575" y="16761"/>
                    <a:pt x="9174" y="16052"/>
                  </a:cubicBezTo>
                  <a:cubicBezTo>
                    <a:pt x="8560" y="14967"/>
                    <a:pt x="8351" y="13159"/>
                    <a:pt x="9236" y="11602"/>
                  </a:cubicBezTo>
                  <a:cubicBezTo>
                    <a:pt x="9645" y="10883"/>
                    <a:pt x="10332" y="10580"/>
                    <a:pt x="10996" y="10580"/>
                  </a:cubicBezTo>
                  <a:cubicBezTo>
                    <a:pt x="11773" y="10580"/>
                    <a:pt x="12518" y="10996"/>
                    <a:pt x="12746" y="11649"/>
                  </a:cubicBezTo>
                  <a:cubicBezTo>
                    <a:pt x="13169" y="12860"/>
                    <a:pt x="13160" y="15021"/>
                    <a:pt x="13160" y="15021"/>
                  </a:cubicBezTo>
                  <a:cubicBezTo>
                    <a:pt x="13160" y="15021"/>
                    <a:pt x="14537" y="14506"/>
                    <a:pt x="14806" y="13116"/>
                  </a:cubicBezTo>
                  <a:cubicBezTo>
                    <a:pt x="14995" y="12132"/>
                    <a:pt x="14997" y="10998"/>
                    <a:pt x="14945" y="10081"/>
                  </a:cubicBezTo>
                  <a:cubicBezTo>
                    <a:pt x="14898" y="9235"/>
                    <a:pt x="15145" y="8361"/>
                    <a:pt x="15766" y="7783"/>
                  </a:cubicBezTo>
                  <a:cubicBezTo>
                    <a:pt x="16627" y="6980"/>
                    <a:pt x="16307" y="5704"/>
                    <a:pt x="16307" y="5704"/>
                  </a:cubicBezTo>
                  <a:cubicBezTo>
                    <a:pt x="16906" y="5218"/>
                    <a:pt x="17329" y="4533"/>
                    <a:pt x="17331" y="4533"/>
                  </a:cubicBezTo>
                  <a:cubicBezTo>
                    <a:pt x="15845" y="1813"/>
                    <a:pt x="13211" y="1"/>
                    <a:pt x="9781" y="1"/>
                  </a:cubicBezTo>
                  <a:close/>
                </a:path>
              </a:pathLst>
            </a:custGeom>
            <a:solidFill>
              <a:srgbClr val="5433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9"/>
            <p:cNvSpPr/>
            <p:nvPr/>
          </p:nvSpPr>
          <p:spPr>
            <a:xfrm>
              <a:off x="1374150" y="1293150"/>
              <a:ext cx="454825" cy="559525"/>
            </a:xfrm>
            <a:custGeom>
              <a:rect b="b" l="l" r="r" t="t"/>
              <a:pathLst>
                <a:path extrusionOk="0" h="22381" w="18193">
                  <a:moveTo>
                    <a:pt x="8307" y="0"/>
                  </a:moveTo>
                  <a:cubicBezTo>
                    <a:pt x="7744" y="0"/>
                    <a:pt x="6883" y="165"/>
                    <a:pt x="5961" y="948"/>
                  </a:cubicBezTo>
                  <a:cubicBezTo>
                    <a:pt x="4363" y="2303"/>
                    <a:pt x="2457" y="6788"/>
                    <a:pt x="1229" y="11704"/>
                  </a:cubicBezTo>
                  <a:cubicBezTo>
                    <a:pt x="0" y="16623"/>
                    <a:pt x="4182" y="20186"/>
                    <a:pt x="9517" y="21822"/>
                  </a:cubicBezTo>
                  <a:cubicBezTo>
                    <a:pt x="10828" y="22225"/>
                    <a:pt x="11996" y="22380"/>
                    <a:pt x="13016" y="22380"/>
                  </a:cubicBezTo>
                  <a:cubicBezTo>
                    <a:pt x="16419" y="22380"/>
                    <a:pt x="18192" y="20658"/>
                    <a:pt x="18192" y="20658"/>
                  </a:cubicBezTo>
                  <a:lnTo>
                    <a:pt x="18192" y="20658"/>
                  </a:lnTo>
                  <a:cubicBezTo>
                    <a:pt x="18192" y="20658"/>
                    <a:pt x="18059" y="20708"/>
                    <a:pt x="17841" y="20708"/>
                  </a:cubicBezTo>
                  <a:cubicBezTo>
                    <a:pt x="17415" y="20708"/>
                    <a:pt x="16663" y="20519"/>
                    <a:pt x="15944" y="19402"/>
                  </a:cubicBezTo>
                  <a:cubicBezTo>
                    <a:pt x="15263" y="18345"/>
                    <a:pt x="15102" y="16208"/>
                    <a:pt x="15102" y="16208"/>
                  </a:cubicBezTo>
                  <a:cubicBezTo>
                    <a:pt x="15102" y="16208"/>
                    <a:pt x="14806" y="16288"/>
                    <a:pt x="14335" y="16288"/>
                  </a:cubicBezTo>
                  <a:cubicBezTo>
                    <a:pt x="13391" y="16288"/>
                    <a:pt x="11741" y="15967"/>
                    <a:pt x="10361" y="14039"/>
                  </a:cubicBezTo>
                  <a:cubicBezTo>
                    <a:pt x="8295" y="11150"/>
                    <a:pt x="8972" y="89"/>
                    <a:pt x="8972" y="89"/>
                  </a:cubicBezTo>
                  <a:cubicBezTo>
                    <a:pt x="8972" y="89"/>
                    <a:pt x="8719" y="0"/>
                    <a:pt x="8307" y="0"/>
                  </a:cubicBezTo>
                  <a:close/>
                </a:path>
              </a:pathLst>
            </a:custGeom>
            <a:solidFill>
              <a:srgbClr val="5433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9"/>
            <p:cNvSpPr/>
            <p:nvPr/>
          </p:nvSpPr>
          <p:spPr>
            <a:xfrm>
              <a:off x="1269700" y="1850750"/>
              <a:ext cx="778725" cy="1221725"/>
            </a:xfrm>
            <a:custGeom>
              <a:rect b="b" l="l" r="r" t="t"/>
              <a:pathLst>
                <a:path extrusionOk="0" h="48869" w="31149">
                  <a:moveTo>
                    <a:pt x="7909" y="0"/>
                  </a:moveTo>
                  <a:cubicBezTo>
                    <a:pt x="7513" y="0"/>
                    <a:pt x="7129" y="40"/>
                    <a:pt x="6790" y="146"/>
                  </a:cubicBezTo>
                  <a:cubicBezTo>
                    <a:pt x="4698" y="1198"/>
                    <a:pt x="3253" y="3114"/>
                    <a:pt x="2860" y="7051"/>
                  </a:cubicBezTo>
                  <a:cubicBezTo>
                    <a:pt x="2172" y="13926"/>
                    <a:pt x="4737" y="18544"/>
                    <a:pt x="4911" y="25973"/>
                  </a:cubicBezTo>
                  <a:cubicBezTo>
                    <a:pt x="4956" y="27938"/>
                    <a:pt x="985" y="32316"/>
                    <a:pt x="1" y="39116"/>
                  </a:cubicBezTo>
                  <a:cubicBezTo>
                    <a:pt x="1777" y="41313"/>
                    <a:pt x="5381" y="46287"/>
                    <a:pt x="12112" y="48257"/>
                  </a:cubicBezTo>
                  <a:cubicBezTo>
                    <a:pt x="13549" y="48677"/>
                    <a:pt x="15025" y="48869"/>
                    <a:pt x="16461" y="48869"/>
                  </a:cubicBezTo>
                  <a:cubicBezTo>
                    <a:pt x="20304" y="48869"/>
                    <a:pt x="23863" y="47493"/>
                    <a:pt x="25633" y="45426"/>
                  </a:cubicBezTo>
                  <a:cubicBezTo>
                    <a:pt x="24533" y="34343"/>
                    <a:pt x="23139" y="32928"/>
                    <a:pt x="22804" y="28054"/>
                  </a:cubicBezTo>
                  <a:cubicBezTo>
                    <a:pt x="22920" y="26450"/>
                    <a:pt x="24681" y="22814"/>
                    <a:pt x="25053" y="20075"/>
                  </a:cubicBezTo>
                  <a:cubicBezTo>
                    <a:pt x="31149" y="17562"/>
                    <a:pt x="29710" y="10691"/>
                    <a:pt x="23666" y="6495"/>
                  </a:cubicBezTo>
                  <a:cubicBezTo>
                    <a:pt x="21185" y="4772"/>
                    <a:pt x="18161" y="3193"/>
                    <a:pt x="18161" y="3193"/>
                  </a:cubicBezTo>
                  <a:cubicBezTo>
                    <a:pt x="18161" y="3193"/>
                    <a:pt x="16678" y="3897"/>
                    <a:pt x="14672" y="3897"/>
                  </a:cubicBezTo>
                  <a:cubicBezTo>
                    <a:pt x="13735" y="3897"/>
                    <a:pt x="12683" y="3743"/>
                    <a:pt x="11614" y="3292"/>
                  </a:cubicBezTo>
                  <a:cubicBezTo>
                    <a:pt x="9662" y="2470"/>
                    <a:pt x="10020" y="1200"/>
                    <a:pt x="10718" y="330"/>
                  </a:cubicBezTo>
                  <a:cubicBezTo>
                    <a:pt x="10160" y="294"/>
                    <a:pt x="8991" y="0"/>
                    <a:pt x="7909" y="0"/>
                  </a:cubicBezTo>
                  <a:close/>
                </a:path>
              </a:pathLst>
            </a:custGeom>
            <a:solidFill>
              <a:srgbClr val="F5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9"/>
            <p:cNvSpPr/>
            <p:nvPr/>
          </p:nvSpPr>
          <p:spPr>
            <a:xfrm>
              <a:off x="1302150" y="1838700"/>
              <a:ext cx="654675" cy="774150"/>
            </a:xfrm>
            <a:custGeom>
              <a:rect b="b" l="l" r="r" t="t"/>
              <a:pathLst>
                <a:path extrusionOk="0" h="30966" w="26187">
                  <a:moveTo>
                    <a:pt x="6950" y="1"/>
                  </a:moveTo>
                  <a:cubicBezTo>
                    <a:pt x="5000" y="1"/>
                    <a:pt x="2632" y="1028"/>
                    <a:pt x="1394" y="5248"/>
                  </a:cubicBezTo>
                  <a:cubicBezTo>
                    <a:pt x="0" y="10003"/>
                    <a:pt x="1540" y="13935"/>
                    <a:pt x="1918" y="17460"/>
                  </a:cubicBezTo>
                  <a:cubicBezTo>
                    <a:pt x="2296" y="20985"/>
                    <a:pt x="1317" y="24917"/>
                    <a:pt x="1317" y="24917"/>
                  </a:cubicBezTo>
                  <a:cubicBezTo>
                    <a:pt x="1317" y="24917"/>
                    <a:pt x="2464" y="26861"/>
                    <a:pt x="6630" y="29017"/>
                  </a:cubicBezTo>
                  <a:cubicBezTo>
                    <a:pt x="9371" y="30436"/>
                    <a:pt x="13013" y="30965"/>
                    <a:pt x="16398" y="30965"/>
                  </a:cubicBezTo>
                  <a:cubicBezTo>
                    <a:pt x="20418" y="30965"/>
                    <a:pt x="24075" y="30219"/>
                    <a:pt x="25426" y="29329"/>
                  </a:cubicBezTo>
                  <a:cubicBezTo>
                    <a:pt x="25426" y="29329"/>
                    <a:pt x="26186" y="18381"/>
                    <a:pt x="24971" y="12078"/>
                  </a:cubicBezTo>
                  <a:cubicBezTo>
                    <a:pt x="23755" y="5774"/>
                    <a:pt x="16654" y="3196"/>
                    <a:pt x="16654" y="3196"/>
                  </a:cubicBezTo>
                  <a:cubicBezTo>
                    <a:pt x="16654" y="3196"/>
                    <a:pt x="15577" y="3612"/>
                    <a:pt x="14081" y="3612"/>
                  </a:cubicBezTo>
                  <a:cubicBezTo>
                    <a:pt x="13272" y="3612"/>
                    <a:pt x="12341" y="3491"/>
                    <a:pt x="11392" y="3117"/>
                  </a:cubicBezTo>
                  <a:cubicBezTo>
                    <a:pt x="8688" y="2052"/>
                    <a:pt x="9951" y="484"/>
                    <a:pt x="9951" y="484"/>
                  </a:cubicBezTo>
                  <a:cubicBezTo>
                    <a:pt x="9951" y="484"/>
                    <a:pt x="9715" y="301"/>
                    <a:pt x="7666" y="46"/>
                  </a:cubicBezTo>
                  <a:cubicBezTo>
                    <a:pt x="7436" y="17"/>
                    <a:pt x="7196" y="1"/>
                    <a:pt x="6950" y="1"/>
                  </a:cubicBezTo>
                  <a:close/>
                </a:path>
              </a:pathLst>
            </a:custGeom>
            <a:solidFill>
              <a:srgbClr val="C4D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9"/>
            <p:cNvSpPr/>
            <p:nvPr/>
          </p:nvSpPr>
          <p:spPr>
            <a:xfrm>
              <a:off x="1504575" y="1825900"/>
              <a:ext cx="293575" cy="140300"/>
            </a:xfrm>
            <a:custGeom>
              <a:rect b="b" l="l" r="r" t="t"/>
              <a:pathLst>
                <a:path extrusionOk="0" h="5612" w="11743">
                  <a:moveTo>
                    <a:pt x="2060" y="1"/>
                  </a:moveTo>
                  <a:cubicBezTo>
                    <a:pt x="1566" y="1"/>
                    <a:pt x="899" y="508"/>
                    <a:pt x="488" y="871"/>
                  </a:cubicBezTo>
                  <a:cubicBezTo>
                    <a:pt x="323" y="1015"/>
                    <a:pt x="0" y="1397"/>
                    <a:pt x="31" y="1614"/>
                  </a:cubicBezTo>
                  <a:cubicBezTo>
                    <a:pt x="134" y="2357"/>
                    <a:pt x="475" y="3483"/>
                    <a:pt x="1918" y="4529"/>
                  </a:cubicBezTo>
                  <a:cubicBezTo>
                    <a:pt x="2998" y="5311"/>
                    <a:pt x="4121" y="5569"/>
                    <a:pt x="5337" y="5569"/>
                  </a:cubicBezTo>
                  <a:cubicBezTo>
                    <a:pt x="6257" y="5569"/>
                    <a:pt x="7231" y="5421"/>
                    <a:pt x="8280" y="5242"/>
                  </a:cubicBezTo>
                  <a:cubicBezTo>
                    <a:pt x="8790" y="5155"/>
                    <a:pt x="9238" y="5121"/>
                    <a:pt x="9628" y="5121"/>
                  </a:cubicBezTo>
                  <a:cubicBezTo>
                    <a:pt x="11102" y="5121"/>
                    <a:pt x="11743" y="5611"/>
                    <a:pt x="11743" y="5611"/>
                  </a:cubicBezTo>
                  <a:cubicBezTo>
                    <a:pt x="11743" y="5611"/>
                    <a:pt x="11337" y="4353"/>
                    <a:pt x="10974" y="3526"/>
                  </a:cubicBezTo>
                  <a:cubicBezTo>
                    <a:pt x="10655" y="2793"/>
                    <a:pt x="9852" y="2128"/>
                    <a:pt x="9170" y="2128"/>
                  </a:cubicBezTo>
                  <a:cubicBezTo>
                    <a:pt x="9080" y="2128"/>
                    <a:pt x="8992" y="2140"/>
                    <a:pt x="8907" y="2164"/>
                  </a:cubicBezTo>
                  <a:cubicBezTo>
                    <a:pt x="8412" y="2308"/>
                    <a:pt x="7247" y="2659"/>
                    <a:pt x="5978" y="2659"/>
                  </a:cubicBezTo>
                  <a:cubicBezTo>
                    <a:pt x="5387" y="2659"/>
                    <a:pt x="4774" y="2583"/>
                    <a:pt x="4195" y="2375"/>
                  </a:cubicBezTo>
                  <a:cubicBezTo>
                    <a:pt x="2831" y="1883"/>
                    <a:pt x="2327" y="1399"/>
                    <a:pt x="2127" y="871"/>
                  </a:cubicBezTo>
                  <a:lnTo>
                    <a:pt x="2342" y="72"/>
                  </a:lnTo>
                  <a:cubicBezTo>
                    <a:pt x="2258" y="23"/>
                    <a:pt x="2163" y="1"/>
                    <a:pt x="2060" y="1"/>
                  </a:cubicBezTo>
                  <a:close/>
                </a:path>
              </a:pathLst>
            </a:custGeom>
            <a:solidFill>
              <a:srgbClr val="AACA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9"/>
            <p:cNvSpPr/>
            <p:nvPr/>
          </p:nvSpPr>
          <p:spPr>
            <a:xfrm>
              <a:off x="1707550" y="2023700"/>
              <a:ext cx="1271400" cy="924325"/>
            </a:xfrm>
            <a:custGeom>
              <a:rect b="b" l="l" r="r" t="t"/>
              <a:pathLst>
                <a:path extrusionOk="0" h="36973" w="50856">
                  <a:moveTo>
                    <a:pt x="3969" y="1"/>
                  </a:moveTo>
                  <a:cubicBezTo>
                    <a:pt x="3607" y="1"/>
                    <a:pt x="3247" y="54"/>
                    <a:pt x="2895" y="154"/>
                  </a:cubicBezTo>
                  <a:cubicBezTo>
                    <a:pt x="1302" y="607"/>
                    <a:pt x="0" y="1602"/>
                    <a:pt x="2006" y="5923"/>
                  </a:cubicBezTo>
                  <a:cubicBezTo>
                    <a:pt x="3978" y="10176"/>
                    <a:pt x="8263" y="17650"/>
                    <a:pt x="12797" y="22303"/>
                  </a:cubicBezTo>
                  <a:cubicBezTo>
                    <a:pt x="14994" y="24558"/>
                    <a:pt x="18714" y="27739"/>
                    <a:pt x="24470" y="30645"/>
                  </a:cubicBezTo>
                  <a:cubicBezTo>
                    <a:pt x="28493" y="32674"/>
                    <a:pt x="31111" y="33454"/>
                    <a:pt x="34952" y="34599"/>
                  </a:cubicBezTo>
                  <a:cubicBezTo>
                    <a:pt x="36126" y="34949"/>
                    <a:pt x="36992" y="35114"/>
                    <a:pt x="39200" y="35941"/>
                  </a:cubicBezTo>
                  <a:cubicBezTo>
                    <a:pt x="40889" y="36575"/>
                    <a:pt x="42896" y="36972"/>
                    <a:pt x="44617" y="36972"/>
                  </a:cubicBezTo>
                  <a:cubicBezTo>
                    <a:pt x="45143" y="36972"/>
                    <a:pt x="45642" y="36935"/>
                    <a:pt x="46097" y="36856"/>
                  </a:cubicBezTo>
                  <a:cubicBezTo>
                    <a:pt x="48040" y="36521"/>
                    <a:pt x="48689" y="36092"/>
                    <a:pt x="48792" y="35671"/>
                  </a:cubicBezTo>
                  <a:cubicBezTo>
                    <a:pt x="48913" y="35181"/>
                    <a:pt x="48554" y="34896"/>
                    <a:pt x="47786" y="34896"/>
                  </a:cubicBezTo>
                  <a:cubicBezTo>
                    <a:pt x="47723" y="34896"/>
                    <a:pt x="47656" y="34898"/>
                    <a:pt x="47587" y="34902"/>
                  </a:cubicBezTo>
                  <a:cubicBezTo>
                    <a:pt x="47123" y="34928"/>
                    <a:pt x="46503" y="35003"/>
                    <a:pt x="45755" y="35003"/>
                  </a:cubicBezTo>
                  <a:cubicBezTo>
                    <a:pt x="45046" y="35003"/>
                    <a:pt x="44221" y="34936"/>
                    <a:pt x="43302" y="34695"/>
                  </a:cubicBezTo>
                  <a:cubicBezTo>
                    <a:pt x="43302" y="34695"/>
                    <a:pt x="45289" y="34680"/>
                    <a:pt x="46477" y="34567"/>
                  </a:cubicBezTo>
                  <a:cubicBezTo>
                    <a:pt x="47662" y="34453"/>
                    <a:pt x="48799" y="34161"/>
                    <a:pt x="49565" y="33854"/>
                  </a:cubicBezTo>
                  <a:cubicBezTo>
                    <a:pt x="50509" y="33477"/>
                    <a:pt x="50856" y="32021"/>
                    <a:pt x="49977" y="32021"/>
                  </a:cubicBezTo>
                  <a:cubicBezTo>
                    <a:pt x="49968" y="32021"/>
                    <a:pt x="49959" y="32021"/>
                    <a:pt x="49950" y="32021"/>
                  </a:cubicBezTo>
                  <a:cubicBezTo>
                    <a:pt x="49031" y="32049"/>
                    <a:pt x="48337" y="32322"/>
                    <a:pt x="46576" y="32464"/>
                  </a:cubicBezTo>
                  <a:cubicBezTo>
                    <a:pt x="46214" y="32493"/>
                    <a:pt x="45873" y="32504"/>
                    <a:pt x="45562" y="32504"/>
                  </a:cubicBezTo>
                  <a:cubicBezTo>
                    <a:pt x="44495" y="32504"/>
                    <a:pt x="43777" y="32372"/>
                    <a:pt x="43777" y="32372"/>
                  </a:cubicBezTo>
                  <a:cubicBezTo>
                    <a:pt x="43777" y="32372"/>
                    <a:pt x="45678" y="32116"/>
                    <a:pt x="47229" y="31600"/>
                  </a:cubicBezTo>
                  <a:cubicBezTo>
                    <a:pt x="48779" y="31085"/>
                    <a:pt x="49312" y="30554"/>
                    <a:pt x="49645" y="30185"/>
                  </a:cubicBezTo>
                  <a:cubicBezTo>
                    <a:pt x="49947" y="29849"/>
                    <a:pt x="49916" y="29069"/>
                    <a:pt x="49061" y="29069"/>
                  </a:cubicBezTo>
                  <a:cubicBezTo>
                    <a:pt x="48975" y="29069"/>
                    <a:pt x="48881" y="29077"/>
                    <a:pt x="48777" y="29094"/>
                  </a:cubicBezTo>
                  <a:cubicBezTo>
                    <a:pt x="47763" y="29261"/>
                    <a:pt x="46554" y="29910"/>
                    <a:pt x="44572" y="29929"/>
                  </a:cubicBezTo>
                  <a:cubicBezTo>
                    <a:pt x="44518" y="29930"/>
                    <a:pt x="44464" y="29930"/>
                    <a:pt x="44411" y="29930"/>
                  </a:cubicBezTo>
                  <a:cubicBezTo>
                    <a:pt x="43054" y="29930"/>
                    <a:pt x="42115" y="29747"/>
                    <a:pt x="42297" y="29536"/>
                  </a:cubicBezTo>
                  <a:cubicBezTo>
                    <a:pt x="42486" y="29317"/>
                    <a:pt x="43335" y="29369"/>
                    <a:pt x="44445" y="28778"/>
                  </a:cubicBezTo>
                  <a:cubicBezTo>
                    <a:pt x="45506" y="28216"/>
                    <a:pt x="46213" y="27032"/>
                    <a:pt x="45850" y="26461"/>
                  </a:cubicBezTo>
                  <a:cubicBezTo>
                    <a:pt x="45723" y="26262"/>
                    <a:pt x="45635" y="26184"/>
                    <a:pt x="45525" y="26184"/>
                  </a:cubicBezTo>
                  <a:cubicBezTo>
                    <a:pt x="45319" y="26184"/>
                    <a:pt x="45033" y="26455"/>
                    <a:pt x="44265" y="26721"/>
                  </a:cubicBezTo>
                  <a:cubicBezTo>
                    <a:pt x="43083" y="27131"/>
                    <a:pt x="41906" y="27041"/>
                    <a:pt x="40291" y="27749"/>
                  </a:cubicBezTo>
                  <a:cubicBezTo>
                    <a:pt x="38867" y="28372"/>
                    <a:pt x="37918" y="28731"/>
                    <a:pt x="36483" y="28931"/>
                  </a:cubicBezTo>
                  <a:cubicBezTo>
                    <a:pt x="36289" y="28958"/>
                    <a:pt x="36076" y="28972"/>
                    <a:pt x="35844" y="28972"/>
                  </a:cubicBezTo>
                  <a:cubicBezTo>
                    <a:pt x="34358" y="28972"/>
                    <a:pt x="32075" y="28383"/>
                    <a:pt x="28785" y="26738"/>
                  </a:cubicBezTo>
                  <a:cubicBezTo>
                    <a:pt x="24296" y="24495"/>
                    <a:pt x="20531" y="22077"/>
                    <a:pt x="17428" y="18426"/>
                  </a:cubicBezTo>
                  <a:cubicBezTo>
                    <a:pt x="13506" y="13808"/>
                    <a:pt x="9771" y="6041"/>
                    <a:pt x="8441" y="3479"/>
                  </a:cubicBezTo>
                  <a:cubicBezTo>
                    <a:pt x="7148" y="987"/>
                    <a:pt x="5530" y="1"/>
                    <a:pt x="3969" y="1"/>
                  </a:cubicBezTo>
                  <a:close/>
                </a:path>
              </a:pathLst>
            </a:custGeom>
            <a:solidFill>
              <a:srgbClr val="C77B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9"/>
            <p:cNvSpPr/>
            <p:nvPr/>
          </p:nvSpPr>
          <p:spPr>
            <a:xfrm>
              <a:off x="1706950" y="2010750"/>
              <a:ext cx="403700" cy="529300"/>
            </a:xfrm>
            <a:custGeom>
              <a:rect b="b" l="l" r="r" t="t"/>
              <a:pathLst>
                <a:path extrusionOk="0" h="21172" w="16148">
                  <a:moveTo>
                    <a:pt x="4368" y="1"/>
                  </a:moveTo>
                  <a:cubicBezTo>
                    <a:pt x="3685" y="1"/>
                    <a:pt x="3085" y="223"/>
                    <a:pt x="2619" y="451"/>
                  </a:cubicBezTo>
                  <a:cubicBezTo>
                    <a:pt x="1165" y="1164"/>
                    <a:pt x="1" y="2554"/>
                    <a:pt x="1062" y="5782"/>
                  </a:cubicBezTo>
                  <a:cubicBezTo>
                    <a:pt x="2125" y="9010"/>
                    <a:pt x="5929" y="15183"/>
                    <a:pt x="7832" y="17788"/>
                  </a:cubicBezTo>
                  <a:cubicBezTo>
                    <a:pt x="9732" y="20394"/>
                    <a:pt x="10437" y="21171"/>
                    <a:pt x="10437" y="21171"/>
                  </a:cubicBezTo>
                  <a:cubicBezTo>
                    <a:pt x="10437" y="21171"/>
                    <a:pt x="14101" y="20179"/>
                    <a:pt x="16148" y="16820"/>
                  </a:cubicBezTo>
                  <a:cubicBezTo>
                    <a:pt x="16148" y="16820"/>
                    <a:pt x="14909" y="15103"/>
                    <a:pt x="13349" y="12378"/>
                  </a:cubicBezTo>
                  <a:cubicBezTo>
                    <a:pt x="11790" y="9650"/>
                    <a:pt x="9017" y="3473"/>
                    <a:pt x="7256" y="1503"/>
                  </a:cubicBezTo>
                  <a:cubicBezTo>
                    <a:pt x="6230" y="356"/>
                    <a:pt x="5233" y="1"/>
                    <a:pt x="4368" y="1"/>
                  </a:cubicBezTo>
                  <a:close/>
                </a:path>
              </a:pathLst>
            </a:custGeom>
            <a:solidFill>
              <a:srgbClr val="AACA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9"/>
            <p:cNvSpPr/>
            <p:nvPr/>
          </p:nvSpPr>
          <p:spPr>
            <a:xfrm>
              <a:off x="1947625" y="2405350"/>
              <a:ext cx="207125" cy="198725"/>
            </a:xfrm>
            <a:custGeom>
              <a:rect b="b" l="l" r="r" t="t"/>
              <a:pathLst>
                <a:path extrusionOk="0" h="7949" w="8285">
                  <a:moveTo>
                    <a:pt x="6111" y="0"/>
                  </a:moveTo>
                  <a:cubicBezTo>
                    <a:pt x="5970" y="0"/>
                    <a:pt x="5870" y="84"/>
                    <a:pt x="5870" y="84"/>
                  </a:cubicBezTo>
                  <a:lnTo>
                    <a:pt x="6154" y="505"/>
                  </a:lnTo>
                  <a:cubicBezTo>
                    <a:pt x="6154" y="505"/>
                    <a:pt x="5733" y="1908"/>
                    <a:pt x="4105" y="3375"/>
                  </a:cubicBezTo>
                  <a:cubicBezTo>
                    <a:pt x="2479" y="4839"/>
                    <a:pt x="662" y="5202"/>
                    <a:pt x="662" y="5202"/>
                  </a:cubicBezTo>
                  <a:lnTo>
                    <a:pt x="219" y="4670"/>
                  </a:lnTo>
                  <a:cubicBezTo>
                    <a:pt x="219" y="4670"/>
                    <a:pt x="0" y="5078"/>
                    <a:pt x="193" y="5329"/>
                  </a:cubicBezTo>
                  <a:cubicBezTo>
                    <a:pt x="387" y="5582"/>
                    <a:pt x="1890" y="7490"/>
                    <a:pt x="2300" y="7859"/>
                  </a:cubicBezTo>
                  <a:cubicBezTo>
                    <a:pt x="2367" y="7920"/>
                    <a:pt x="2474" y="7949"/>
                    <a:pt x="2612" y="7949"/>
                  </a:cubicBezTo>
                  <a:cubicBezTo>
                    <a:pt x="3322" y="7949"/>
                    <a:pt x="4874" y="7182"/>
                    <a:pt x="6231" y="5980"/>
                  </a:cubicBezTo>
                  <a:cubicBezTo>
                    <a:pt x="7853" y="4543"/>
                    <a:pt x="8284" y="2799"/>
                    <a:pt x="7975" y="2359"/>
                  </a:cubicBezTo>
                  <a:cubicBezTo>
                    <a:pt x="7668" y="1918"/>
                    <a:pt x="6815" y="713"/>
                    <a:pt x="6508" y="260"/>
                  </a:cubicBezTo>
                  <a:cubicBezTo>
                    <a:pt x="6370" y="56"/>
                    <a:pt x="6227" y="0"/>
                    <a:pt x="6111" y="0"/>
                  </a:cubicBezTo>
                  <a:close/>
                </a:path>
              </a:pathLst>
            </a:custGeom>
            <a:solidFill>
              <a:srgbClr val="C4D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 name="Google Shape;439;p29"/>
          <p:cNvSpPr txBox="1"/>
          <p:nvPr>
            <p:ph idx="1" type="body"/>
          </p:nvPr>
        </p:nvSpPr>
        <p:spPr>
          <a:xfrm>
            <a:off x="538900" y="3467375"/>
            <a:ext cx="3666900" cy="13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Finding the </a:t>
            </a:r>
            <a:r>
              <a:rPr lang="en-GB" u="sng"/>
              <a:t>best model</a:t>
            </a:r>
            <a:r>
              <a:rPr lang="en-GB"/>
              <a:t> to try and mitigate this problem:</a:t>
            </a:r>
            <a:endParaRPr/>
          </a:p>
          <a:p>
            <a:pPr indent="0" lvl="0" marL="0" rtl="0" algn="l">
              <a:spcBef>
                <a:spcPts val="1600"/>
              </a:spcBef>
              <a:spcAft>
                <a:spcPts val="0"/>
              </a:spcAft>
              <a:buNone/>
            </a:pPr>
            <a:r>
              <a:rPr b="1" lang="en-GB" sz="2500">
                <a:latin typeface="Raleway"/>
                <a:ea typeface="Raleway"/>
                <a:cs typeface="Raleway"/>
                <a:sym typeface="Raleway"/>
              </a:rPr>
              <a:t>Fake News Classifier</a:t>
            </a:r>
            <a:endParaRPr b="1" sz="2500">
              <a:latin typeface="Raleway"/>
              <a:ea typeface="Raleway"/>
              <a:cs typeface="Raleway"/>
              <a:sym typeface="Raleway"/>
            </a:endParaRPr>
          </a:p>
          <a:p>
            <a:pPr indent="0" lvl="0" marL="0" rtl="0" algn="l">
              <a:spcBef>
                <a:spcPts val="1600"/>
              </a:spcBef>
              <a:spcAft>
                <a:spcPts val="1600"/>
              </a:spcAft>
              <a:buNone/>
            </a:pPr>
            <a:r>
              <a:t/>
            </a:r>
            <a:endParaRPr/>
          </a:p>
        </p:txBody>
      </p:sp>
      <p:pic>
        <p:nvPicPr>
          <p:cNvPr id="440" name="Google Shape;440;p29"/>
          <p:cNvPicPr preferRelativeResize="0"/>
          <p:nvPr/>
        </p:nvPicPr>
        <p:blipFill>
          <a:blip r:embed="rId3">
            <a:alphaModFix/>
          </a:blip>
          <a:stretch>
            <a:fillRect/>
          </a:stretch>
        </p:blipFill>
        <p:spPr>
          <a:xfrm>
            <a:off x="4275202" y="2634281"/>
            <a:ext cx="4868799" cy="25305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300"/>
                                        <p:tgtEl>
                                          <p:spTgt spid="4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30"/>
          <p:cNvSpPr txBox="1"/>
          <p:nvPr>
            <p:ph idx="6" type="title"/>
          </p:nvPr>
        </p:nvSpPr>
        <p:spPr>
          <a:xfrm>
            <a:off x="4966150" y="344150"/>
            <a:ext cx="3562200" cy="84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GB"/>
              <a:t>Dataset</a:t>
            </a:r>
            <a:endParaRPr/>
          </a:p>
        </p:txBody>
      </p:sp>
      <p:sp>
        <p:nvSpPr>
          <p:cNvPr id="446" name="Google Shape;446;p30"/>
          <p:cNvSpPr txBox="1"/>
          <p:nvPr>
            <p:ph type="ctrTitle"/>
          </p:nvPr>
        </p:nvSpPr>
        <p:spPr>
          <a:xfrm flipH="1">
            <a:off x="6317550" y="3177950"/>
            <a:ext cx="18567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r/NotTheOnion</a:t>
            </a:r>
            <a:endParaRPr/>
          </a:p>
        </p:txBody>
      </p:sp>
      <p:sp>
        <p:nvSpPr>
          <p:cNvPr id="447" name="Google Shape;447;p30"/>
          <p:cNvSpPr txBox="1"/>
          <p:nvPr>
            <p:ph idx="1" type="subTitle"/>
          </p:nvPr>
        </p:nvSpPr>
        <p:spPr>
          <a:xfrm flipH="1">
            <a:off x="5965199" y="3781096"/>
            <a:ext cx="25614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A subreddit on Reddit that colates </a:t>
            </a:r>
            <a:r>
              <a:rPr b="1" lang="en-GB">
                <a:latin typeface="Raleway"/>
                <a:ea typeface="Raleway"/>
                <a:cs typeface="Raleway"/>
                <a:sym typeface="Raleway"/>
              </a:rPr>
              <a:t>factual</a:t>
            </a:r>
            <a:r>
              <a:rPr lang="en-GB"/>
              <a:t> news that sound satire from various mainstream media outlets.</a:t>
            </a:r>
            <a:endParaRPr/>
          </a:p>
        </p:txBody>
      </p:sp>
      <p:sp>
        <p:nvSpPr>
          <p:cNvPr id="448" name="Google Shape;448;p30"/>
          <p:cNvSpPr txBox="1"/>
          <p:nvPr>
            <p:ph idx="4" type="ctrTitle"/>
          </p:nvPr>
        </p:nvSpPr>
        <p:spPr>
          <a:xfrm flipH="1">
            <a:off x="1117799" y="3177953"/>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r/TheOnion</a:t>
            </a:r>
            <a:endParaRPr/>
          </a:p>
        </p:txBody>
      </p:sp>
      <p:sp>
        <p:nvSpPr>
          <p:cNvPr id="449" name="Google Shape;449;p30"/>
          <p:cNvSpPr txBox="1"/>
          <p:nvPr>
            <p:ph idx="5" type="subTitle"/>
          </p:nvPr>
        </p:nvSpPr>
        <p:spPr>
          <a:xfrm flipH="1">
            <a:off x="617399" y="3781096"/>
            <a:ext cx="25614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A subreddit on Reddit that publishes </a:t>
            </a:r>
            <a:r>
              <a:rPr b="1" lang="en-GB">
                <a:latin typeface="Raleway"/>
                <a:ea typeface="Raleway"/>
                <a:cs typeface="Raleway"/>
                <a:sym typeface="Raleway"/>
              </a:rPr>
              <a:t>satire</a:t>
            </a:r>
            <a:r>
              <a:rPr lang="en-GB"/>
              <a:t> news from their website, The Onion. </a:t>
            </a:r>
            <a:endParaRPr/>
          </a:p>
        </p:txBody>
      </p:sp>
      <p:sp>
        <p:nvSpPr>
          <p:cNvPr id="450" name="Google Shape;450;p30"/>
          <p:cNvSpPr/>
          <p:nvPr/>
        </p:nvSpPr>
        <p:spPr>
          <a:xfrm>
            <a:off x="1216500" y="1795700"/>
            <a:ext cx="1409700" cy="1356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1" name="Google Shape;451;p30"/>
          <p:cNvPicPr preferRelativeResize="0"/>
          <p:nvPr/>
        </p:nvPicPr>
        <p:blipFill rotWithShape="1">
          <a:blip r:embed="rId3">
            <a:alphaModFix/>
          </a:blip>
          <a:srcRect b="19813" l="12334" r="9747" t="0"/>
          <a:stretch/>
        </p:blipFill>
        <p:spPr>
          <a:xfrm>
            <a:off x="1330619" y="1888896"/>
            <a:ext cx="1181418" cy="1170391"/>
          </a:xfrm>
          <a:prstGeom prst="rect">
            <a:avLst/>
          </a:prstGeom>
          <a:noFill/>
          <a:ln>
            <a:noFill/>
          </a:ln>
        </p:spPr>
      </p:pic>
      <p:sp>
        <p:nvSpPr>
          <p:cNvPr id="452" name="Google Shape;452;p30"/>
          <p:cNvSpPr/>
          <p:nvPr/>
        </p:nvSpPr>
        <p:spPr>
          <a:xfrm>
            <a:off x="6541050" y="1795700"/>
            <a:ext cx="1409700" cy="1356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3" name="Google Shape;453;p30"/>
          <p:cNvPicPr preferRelativeResize="0"/>
          <p:nvPr/>
        </p:nvPicPr>
        <p:blipFill>
          <a:blip r:embed="rId4">
            <a:alphaModFix/>
          </a:blip>
          <a:stretch>
            <a:fillRect/>
          </a:stretch>
        </p:blipFill>
        <p:spPr>
          <a:xfrm>
            <a:off x="6655200" y="2218710"/>
            <a:ext cx="1181400" cy="510876"/>
          </a:xfrm>
          <a:prstGeom prst="rect">
            <a:avLst/>
          </a:prstGeom>
          <a:noFill/>
          <a:ln>
            <a:noFill/>
          </a:ln>
        </p:spPr>
      </p:pic>
      <p:pic>
        <p:nvPicPr>
          <p:cNvPr id="454" name="Google Shape;454;p30"/>
          <p:cNvPicPr preferRelativeResize="0"/>
          <p:nvPr/>
        </p:nvPicPr>
        <p:blipFill>
          <a:blip r:embed="rId5">
            <a:alphaModFix/>
          </a:blip>
          <a:stretch>
            <a:fillRect/>
          </a:stretch>
        </p:blipFill>
        <p:spPr>
          <a:xfrm>
            <a:off x="2916449" y="347888"/>
            <a:ext cx="3334351" cy="1875374"/>
          </a:xfrm>
          <a:prstGeom prst="rect">
            <a:avLst/>
          </a:prstGeom>
          <a:noFill/>
          <a:ln>
            <a:noFill/>
          </a:ln>
        </p:spPr>
      </p:pic>
      <p:sp>
        <p:nvSpPr>
          <p:cNvPr id="455" name="Google Shape;455;p30"/>
          <p:cNvSpPr txBox="1"/>
          <p:nvPr>
            <p:ph idx="4" type="ctrTitle"/>
          </p:nvPr>
        </p:nvSpPr>
        <p:spPr>
          <a:xfrm flipH="1">
            <a:off x="3803336" y="1956653"/>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Reddit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31"/>
          <p:cNvSpPr txBox="1"/>
          <p:nvPr>
            <p:ph type="ctrTitle"/>
          </p:nvPr>
        </p:nvSpPr>
        <p:spPr>
          <a:xfrm flipH="1">
            <a:off x="4284350" y="62122"/>
            <a:ext cx="3559800" cy="711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Exploratory Analysis</a:t>
            </a:r>
            <a:endParaRPr/>
          </a:p>
        </p:txBody>
      </p:sp>
      <p:grpSp>
        <p:nvGrpSpPr>
          <p:cNvPr id="461" name="Google Shape;461;p31"/>
          <p:cNvGrpSpPr/>
          <p:nvPr/>
        </p:nvGrpSpPr>
        <p:grpSpPr>
          <a:xfrm>
            <a:off x="-204743" y="282710"/>
            <a:ext cx="3651496" cy="2468340"/>
            <a:chOff x="238125" y="613775"/>
            <a:chExt cx="7378250" cy="4487075"/>
          </a:xfrm>
        </p:grpSpPr>
        <p:sp>
          <p:nvSpPr>
            <p:cNvPr id="462" name="Google Shape;462;p31"/>
            <p:cNvSpPr/>
            <p:nvPr/>
          </p:nvSpPr>
          <p:spPr>
            <a:xfrm>
              <a:off x="258350" y="3193375"/>
              <a:ext cx="2825375" cy="1907475"/>
            </a:xfrm>
            <a:custGeom>
              <a:rect b="b" l="l" r="r" t="t"/>
              <a:pathLst>
                <a:path extrusionOk="0" h="76299" w="113015">
                  <a:moveTo>
                    <a:pt x="100831" y="0"/>
                  </a:moveTo>
                  <a:cubicBezTo>
                    <a:pt x="100020" y="0"/>
                    <a:pt x="99284" y="190"/>
                    <a:pt x="98648" y="553"/>
                  </a:cubicBezTo>
                  <a:lnTo>
                    <a:pt x="98646" y="551"/>
                  </a:lnTo>
                  <a:lnTo>
                    <a:pt x="98632" y="559"/>
                  </a:lnTo>
                  <a:lnTo>
                    <a:pt x="5960" y="54064"/>
                  </a:lnTo>
                  <a:lnTo>
                    <a:pt x="5956" y="54066"/>
                  </a:lnTo>
                  <a:lnTo>
                    <a:pt x="5913" y="54092"/>
                  </a:lnTo>
                  <a:lnTo>
                    <a:pt x="5917" y="54100"/>
                  </a:lnTo>
                  <a:cubicBezTo>
                    <a:pt x="5913" y="54100"/>
                    <a:pt x="5911" y="54103"/>
                    <a:pt x="5908" y="54107"/>
                  </a:cubicBezTo>
                  <a:cubicBezTo>
                    <a:pt x="2379" y="56174"/>
                    <a:pt x="1" y="59997"/>
                    <a:pt x="1" y="64384"/>
                  </a:cubicBezTo>
                  <a:cubicBezTo>
                    <a:pt x="1" y="70963"/>
                    <a:pt x="5336" y="76298"/>
                    <a:pt x="11915" y="76298"/>
                  </a:cubicBezTo>
                  <a:cubicBezTo>
                    <a:pt x="13989" y="76298"/>
                    <a:pt x="16028" y="75754"/>
                    <a:pt x="17826" y="74720"/>
                  </a:cubicBezTo>
                  <a:cubicBezTo>
                    <a:pt x="17846" y="74709"/>
                    <a:pt x="17869" y="74699"/>
                    <a:pt x="17889" y="74688"/>
                  </a:cubicBezTo>
                  <a:lnTo>
                    <a:pt x="17891" y="74690"/>
                  </a:lnTo>
                  <a:lnTo>
                    <a:pt x="110529" y="21205"/>
                  </a:lnTo>
                  <a:lnTo>
                    <a:pt x="110529" y="21203"/>
                  </a:lnTo>
                  <a:cubicBezTo>
                    <a:pt x="112063" y="20328"/>
                    <a:pt x="113014" y="18438"/>
                    <a:pt x="113014" y="15742"/>
                  </a:cubicBezTo>
                  <a:cubicBezTo>
                    <a:pt x="113014" y="10369"/>
                    <a:pt x="109243" y="3836"/>
                    <a:pt x="104591" y="1149"/>
                  </a:cubicBezTo>
                  <a:cubicBezTo>
                    <a:pt x="103240" y="369"/>
                    <a:pt x="101963" y="0"/>
                    <a:pt x="100831" y="0"/>
                  </a:cubicBezTo>
                  <a:close/>
                </a:path>
              </a:pathLst>
            </a:custGeom>
            <a:solidFill>
              <a:srgbClr val="C1C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1"/>
            <p:cNvSpPr/>
            <p:nvPr/>
          </p:nvSpPr>
          <p:spPr>
            <a:xfrm>
              <a:off x="2301650" y="1018650"/>
              <a:ext cx="5314725" cy="2795550"/>
            </a:xfrm>
            <a:custGeom>
              <a:rect b="b" l="l" r="r" t="t"/>
              <a:pathLst>
                <a:path extrusionOk="0" h="111822" w="212589">
                  <a:moveTo>
                    <a:pt x="106294" y="1"/>
                  </a:moveTo>
                  <a:cubicBezTo>
                    <a:pt x="81511" y="1"/>
                    <a:pt x="56728" y="5459"/>
                    <a:pt x="37819" y="16377"/>
                  </a:cubicBezTo>
                  <a:cubicBezTo>
                    <a:pt x="1" y="38211"/>
                    <a:pt x="1" y="73611"/>
                    <a:pt x="37819" y="95446"/>
                  </a:cubicBezTo>
                  <a:cubicBezTo>
                    <a:pt x="56728" y="106363"/>
                    <a:pt x="81511" y="111822"/>
                    <a:pt x="106294" y="111822"/>
                  </a:cubicBezTo>
                  <a:cubicBezTo>
                    <a:pt x="131077" y="111822"/>
                    <a:pt x="155861" y="106363"/>
                    <a:pt x="174771" y="95446"/>
                  </a:cubicBezTo>
                  <a:cubicBezTo>
                    <a:pt x="212587" y="73611"/>
                    <a:pt x="212589" y="38211"/>
                    <a:pt x="174771" y="16377"/>
                  </a:cubicBezTo>
                  <a:cubicBezTo>
                    <a:pt x="155861" y="5459"/>
                    <a:pt x="131077" y="1"/>
                    <a:pt x="106294" y="1"/>
                  </a:cubicBezTo>
                  <a:close/>
                </a:path>
              </a:pathLst>
            </a:custGeom>
            <a:solidFill>
              <a:srgbClr val="C1C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1"/>
            <p:cNvSpPr/>
            <p:nvPr/>
          </p:nvSpPr>
          <p:spPr>
            <a:xfrm>
              <a:off x="2784100" y="3200600"/>
              <a:ext cx="456625" cy="309675"/>
            </a:xfrm>
            <a:custGeom>
              <a:rect b="b" l="l" r="r" t="t"/>
              <a:pathLst>
                <a:path extrusionOk="0" h="12387" w="18265">
                  <a:moveTo>
                    <a:pt x="12162" y="1"/>
                  </a:moveTo>
                  <a:lnTo>
                    <a:pt x="1" y="7022"/>
                  </a:lnTo>
                  <a:lnTo>
                    <a:pt x="7941" y="12387"/>
                  </a:lnTo>
                  <a:lnTo>
                    <a:pt x="18265" y="6205"/>
                  </a:lnTo>
                  <a:lnTo>
                    <a:pt x="12162" y="1"/>
                  </a:lnTo>
                  <a:close/>
                </a:path>
              </a:pathLst>
            </a:custGeom>
            <a:solidFill>
              <a:srgbClr val="C1C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1"/>
            <p:cNvSpPr/>
            <p:nvPr/>
          </p:nvSpPr>
          <p:spPr>
            <a:xfrm>
              <a:off x="2725050" y="1327775"/>
              <a:ext cx="4468025" cy="2278250"/>
            </a:xfrm>
            <a:custGeom>
              <a:rect b="b" l="l" r="r" t="t"/>
              <a:pathLst>
                <a:path extrusionOk="0" h="91130" w="178721">
                  <a:moveTo>
                    <a:pt x="31982" y="1"/>
                  </a:moveTo>
                  <a:cubicBezTo>
                    <a:pt x="29991" y="966"/>
                    <a:pt x="28045" y="1976"/>
                    <a:pt x="26173" y="3057"/>
                  </a:cubicBezTo>
                  <a:cubicBezTo>
                    <a:pt x="16101" y="8873"/>
                    <a:pt x="8953" y="15735"/>
                    <a:pt x="4695" y="23035"/>
                  </a:cubicBezTo>
                  <a:lnTo>
                    <a:pt x="1" y="23035"/>
                  </a:lnTo>
                  <a:lnTo>
                    <a:pt x="1" y="39538"/>
                  </a:lnTo>
                  <a:cubicBezTo>
                    <a:pt x="1" y="52741"/>
                    <a:pt x="8725" y="65946"/>
                    <a:pt x="26175" y="76018"/>
                  </a:cubicBezTo>
                  <a:cubicBezTo>
                    <a:pt x="43624" y="86093"/>
                    <a:pt x="66493" y="91130"/>
                    <a:pt x="89362" y="91130"/>
                  </a:cubicBezTo>
                  <a:cubicBezTo>
                    <a:pt x="112231" y="91130"/>
                    <a:pt x="135100" y="86093"/>
                    <a:pt x="152548" y="76018"/>
                  </a:cubicBezTo>
                  <a:cubicBezTo>
                    <a:pt x="169996" y="65944"/>
                    <a:pt x="178721" y="52741"/>
                    <a:pt x="178721" y="39538"/>
                  </a:cubicBezTo>
                  <a:lnTo>
                    <a:pt x="178721" y="23035"/>
                  </a:lnTo>
                  <a:lnTo>
                    <a:pt x="174026" y="23035"/>
                  </a:lnTo>
                  <a:cubicBezTo>
                    <a:pt x="169768" y="15735"/>
                    <a:pt x="162620" y="8875"/>
                    <a:pt x="152548" y="3059"/>
                  </a:cubicBezTo>
                  <a:cubicBezTo>
                    <a:pt x="150678" y="1978"/>
                    <a:pt x="148732" y="970"/>
                    <a:pt x="146745" y="4"/>
                  </a:cubicBezTo>
                  <a:lnTo>
                    <a:pt x="146745" y="4"/>
                  </a:lnTo>
                  <a:cubicBezTo>
                    <a:pt x="157855" y="6793"/>
                    <a:pt x="164203" y="15124"/>
                    <a:pt x="164203" y="23037"/>
                  </a:cubicBezTo>
                  <a:cubicBezTo>
                    <a:pt x="164203" y="31289"/>
                    <a:pt x="157307" y="40004"/>
                    <a:pt x="145289" y="46942"/>
                  </a:cubicBezTo>
                  <a:cubicBezTo>
                    <a:pt x="130797" y="55309"/>
                    <a:pt x="110413" y="60108"/>
                    <a:pt x="89362" y="60108"/>
                  </a:cubicBezTo>
                  <a:cubicBezTo>
                    <a:pt x="68311" y="60108"/>
                    <a:pt x="47926" y="55309"/>
                    <a:pt x="33434" y="46942"/>
                  </a:cubicBezTo>
                  <a:cubicBezTo>
                    <a:pt x="21414" y="40004"/>
                    <a:pt x="14519" y="31287"/>
                    <a:pt x="14519" y="23033"/>
                  </a:cubicBezTo>
                  <a:cubicBezTo>
                    <a:pt x="14519" y="15120"/>
                    <a:pt x="20868" y="6790"/>
                    <a:pt x="319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1"/>
            <p:cNvSpPr/>
            <p:nvPr/>
          </p:nvSpPr>
          <p:spPr>
            <a:xfrm>
              <a:off x="2506850" y="613775"/>
              <a:ext cx="4904200" cy="2579625"/>
            </a:xfrm>
            <a:custGeom>
              <a:rect b="b" l="l" r="r" t="t"/>
              <a:pathLst>
                <a:path extrusionOk="0" h="103185" w="196168">
                  <a:moveTo>
                    <a:pt x="98084" y="14524"/>
                  </a:moveTo>
                  <a:cubicBezTo>
                    <a:pt x="119137" y="14524"/>
                    <a:pt x="139525" y="19315"/>
                    <a:pt x="154023" y="27693"/>
                  </a:cubicBezTo>
                  <a:cubicBezTo>
                    <a:pt x="166032" y="34622"/>
                    <a:pt x="172938" y="43333"/>
                    <a:pt x="172938" y="51587"/>
                  </a:cubicBezTo>
                  <a:cubicBezTo>
                    <a:pt x="172938" y="54324"/>
                    <a:pt x="172191" y="57104"/>
                    <a:pt x="170719" y="59842"/>
                  </a:cubicBezTo>
                  <a:cubicBezTo>
                    <a:pt x="167814" y="65400"/>
                    <a:pt x="162069" y="70855"/>
                    <a:pt x="154023" y="75502"/>
                  </a:cubicBezTo>
                  <a:cubicBezTo>
                    <a:pt x="139525" y="83860"/>
                    <a:pt x="119137" y="88671"/>
                    <a:pt x="98084" y="88671"/>
                  </a:cubicBezTo>
                  <a:cubicBezTo>
                    <a:pt x="77033" y="88671"/>
                    <a:pt x="56645" y="83860"/>
                    <a:pt x="42168" y="75502"/>
                  </a:cubicBezTo>
                  <a:cubicBezTo>
                    <a:pt x="34120" y="70855"/>
                    <a:pt x="28376" y="65400"/>
                    <a:pt x="25472" y="59842"/>
                  </a:cubicBezTo>
                  <a:cubicBezTo>
                    <a:pt x="23999" y="57104"/>
                    <a:pt x="23252" y="54324"/>
                    <a:pt x="23252" y="51587"/>
                  </a:cubicBezTo>
                  <a:cubicBezTo>
                    <a:pt x="23252" y="43333"/>
                    <a:pt x="30138" y="34622"/>
                    <a:pt x="42168" y="27693"/>
                  </a:cubicBezTo>
                  <a:cubicBezTo>
                    <a:pt x="56645" y="19315"/>
                    <a:pt x="77033" y="14524"/>
                    <a:pt x="98084" y="14524"/>
                  </a:cubicBezTo>
                  <a:close/>
                  <a:moveTo>
                    <a:pt x="98088" y="0"/>
                  </a:moveTo>
                  <a:cubicBezTo>
                    <a:pt x="75218" y="0"/>
                    <a:pt x="52352" y="5035"/>
                    <a:pt x="34909" y="15105"/>
                  </a:cubicBezTo>
                  <a:cubicBezTo>
                    <a:pt x="1" y="35264"/>
                    <a:pt x="1" y="67931"/>
                    <a:pt x="34909" y="88070"/>
                  </a:cubicBezTo>
                  <a:cubicBezTo>
                    <a:pt x="36775" y="89149"/>
                    <a:pt x="38705" y="90164"/>
                    <a:pt x="40675" y="91099"/>
                  </a:cubicBezTo>
                  <a:cubicBezTo>
                    <a:pt x="57236" y="99156"/>
                    <a:pt x="77665" y="103185"/>
                    <a:pt x="98094" y="103185"/>
                  </a:cubicBezTo>
                  <a:cubicBezTo>
                    <a:pt x="118524" y="103185"/>
                    <a:pt x="138954" y="99156"/>
                    <a:pt x="155516" y="91099"/>
                  </a:cubicBezTo>
                  <a:cubicBezTo>
                    <a:pt x="157506" y="90164"/>
                    <a:pt x="159415" y="89149"/>
                    <a:pt x="161282" y="88070"/>
                  </a:cubicBezTo>
                  <a:cubicBezTo>
                    <a:pt x="196167" y="67931"/>
                    <a:pt x="196167" y="35264"/>
                    <a:pt x="161282" y="15105"/>
                  </a:cubicBezTo>
                  <a:cubicBezTo>
                    <a:pt x="143829" y="5035"/>
                    <a:pt x="120957" y="0"/>
                    <a:pt x="98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1"/>
            <p:cNvSpPr/>
            <p:nvPr/>
          </p:nvSpPr>
          <p:spPr>
            <a:xfrm>
              <a:off x="3088150" y="976850"/>
              <a:ext cx="3742150" cy="1132975"/>
            </a:xfrm>
            <a:custGeom>
              <a:rect b="b" l="l" r="r" t="t"/>
              <a:pathLst>
                <a:path extrusionOk="0" h="45319" w="149686">
                  <a:moveTo>
                    <a:pt x="74832" y="1"/>
                  </a:moveTo>
                  <a:cubicBezTo>
                    <a:pt x="53781" y="1"/>
                    <a:pt x="33393" y="4792"/>
                    <a:pt x="18916" y="13170"/>
                  </a:cubicBezTo>
                  <a:cubicBezTo>
                    <a:pt x="6886" y="20099"/>
                    <a:pt x="0" y="28810"/>
                    <a:pt x="0" y="37064"/>
                  </a:cubicBezTo>
                  <a:cubicBezTo>
                    <a:pt x="0" y="39801"/>
                    <a:pt x="747" y="42581"/>
                    <a:pt x="2220" y="45319"/>
                  </a:cubicBezTo>
                  <a:cubicBezTo>
                    <a:pt x="5124" y="39761"/>
                    <a:pt x="10868" y="34305"/>
                    <a:pt x="18916" y="29659"/>
                  </a:cubicBezTo>
                  <a:cubicBezTo>
                    <a:pt x="33393" y="21300"/>
                    <a:pt x="53781" y="16509"/>
                    <a:pt x="74832" y="16509"/>
                  </a:cubicBezTo>
                  <a:cubicBezTo>
                    <a:pt x="95885" y="16509"/>
                    <a:pt x="116273" y="21300"/>
                    <a:pt x="130771" y="29659"/>
                  </a:cubicBezTo>
                  <a:cubicBezTo>
                    <a:pt x="138817" y="34305"/>
                    <a:pt x="144562" y="39761"/>
                    <a:pt x="147467" y="45319"/>
                  </a:cubicBezTo>
                  <a:cubicBezTo>
                    <a:pt x="148939" y="42581"/>
                    <a:pt x="149686" y="39801"/>
                    <a:pt x="149686" y="37064"/>
                  </a:cubicBezTo>
                  <a:cubicBezTo>
                    <a:pt x="149686" y="28810"/>
                    <a:pt x="142780" y="20099"/>
                    <a:pt x="130771" y="13170"/>
                  </a:cubicBezTo>
                  <a:cubicBezTo>
                    <a:pt x="116273" y="4792"/>
                    <a:pt x="95885" y="1"/>
                    <a:pt x="74832" y="1"/>
                  </a:cubicBezTo>
                  <a:close/>
                </a:path>
              </a:pathLst>
            </a:custGeom>
            <a:solidFill>
              <a:srgbClr val="5C5C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1"/>
            <p:cNvSpPr/>
            <p:nvPr/>
          </p:nvSpPr>
          <p:spPr>
            <a:xfrm>
              <a:off x="3143625" y="1389575"/>
              <a:ext cx="3631200" cy="1440850"/>
            </a:xfrm>
            <a:custGeom>
              <a:rect b="b" l="l" r="r" t="t"/>
              <a:pathLst>
                <a:path extrusionOk="0" h="57634" w="145248">
                  <a:moveTo>
                    <a:pt x="72613" y="0"/>
                  </a:moveTo>
                  <a:cubicBezTo>
                    <a:pt x="51562" y="0"/>
                    <a:pt x="31174" y="4791"/>
                    <a:pt x="16697" y="13151"/>
                  </a:cubicBezTo>
                  <a:cubicBezTo>
                    <a:pt x="8649" y="17796"/>
                    <a:pt x="2905" y="23252"/>
                    <a:pt x="1" y="28810"/>
                  </a:cubicBezTo>
                  <a:cubicBezTo>
                    <a:pt x="2905" y="34368"/>
                    <a:pt x="8649" y="39823"/>
                    <a:pt x="16697" y="44470"/>
                  </a:cubicBezTo>
                  <a:cubicBezTo>
                    <a:pt x="24797" y="49146"/>
                    <a:pt x="34747" y="52713"/>
                    <a:pt x="45631" y="54947"/>
                  </a:cubicBezTo>
                  <a:lnTo>
                    <a:pt x="45635" y="54947"/>
                  </a:lnTo>
                  <a:lnTo>
                    <a:pt x="45642" y="54949"/>
                  </a:lnTo>
                  <a:cubicBezTo>
                    <a:pt x="54208" y="56704"/>
                    <a:pt x="63348" y="57634"/>
                    <a:pt x="72619" y="57634"/>
                  </a:cubicBezTo>
                  <a:cubicBezTo>
                    <a:pt x="79319" y="57634"/>
                    <a:pt x="85954" y="57149"/>
                    <a:pt x="92349" y="56215"/>
                  </a:cubicBezTo>
                  <a:cubicBezTo>
                    <a:pt x="105177" y="54341"/>
                    <a:pt x="117059" y="50672"/>
                    <a:pt x="126631" y="45536"/>
                  </a:cubicBezTo>
                  <a:cubicBezTo>
                    <a:pt x="127281" y="45186"/>
                    <a:pt x="127918" y="44832"/>
                    <a:pt x="128546" y="44470"/>
                  </a:cubicBezTo>
                  <a:cubicBezTo>
                    <a:pt x="130494" y="43344"/>
                    <a:pt x="132305" y="42176"/>
                    <a:pt x="133978" y="40966"/>
                  </a:cubicBezTo>
                  <a:cubicBezTo>
                    <a:pt x="139211" y="37177"/>
                    <a:pt x="143045" y="33023"/>
                    <a:pt x="145248" y="28808"/>
                  </a:cubicBezTo>
                  <a:cubicBezTo>
                    <a:pt x="142343" y="23250"/>
                    <a:pt x="136598" y="17796"/>
                    <a:pt x="128552" y="13150"/>
                  </a:cubicBezTo>
                  <a:cubicBezTo>
                    <a:pt x="114054" y="4791"/>
                    <a:pt x="93666" y="0"/>
                    <a:pt x="72613" y="0"/>
                  </a:cubicBezTo>
                  <a:close/>
                </a:path>
              </a:pathLst>
            </a:custGeom>
            <a:solidFill>
              <a:srgbClr val="B3CD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1"/>
            <p:cNvSpPr/>
            <p:nvPr/>
          </p:nvSpPr>
          <p:spPr>
            <a:xfrm>
              <a:off x="4284650" y="2413700"/>
              <a:ext cx="2208425" cy="416875"/>
            </a:xfrm>
            <a:custGeom>
              <a:rect b="b" l="l" r="r" t="t"/>
              <a:pathLst>
                <a:path extrusionOk="0" h="16675" w="88337">
                  <a:moveTo>
                    <a:pt x="88337" y="1"/>
                  </a:moveTo>
                  <a:lnTo>
                    <a:pt x="88337" y="1"/>
                  </a:lnTo>
                  <a:cubicBezTo>
                    <a:pt x="86665" y="1209"/>
                    <a:pt x="84855" y="2377"/>
                    <a:pt x="82905" y="3505"/>
                  </a:cubicBezTo>
                  <a:cubicBezTo>
                    <a:pt x="82452" y="3766"/>
                    <a:pt x="81994" y="4024"/>
                    <a:pt x="81530" y="4279"/>
                  </a:cubicBezTo>
                  <a:lnTo>
                    <a:pt x="81530" y="4279"/>
                  </a:lnTo>
                  <a:cubicBezTo>
                    <a:pt x="81996" y="4024"/>
                    <a:pt x="82456" y="3766"/>
                    <a:pt x="82911" y="3503"/>
                  </a:cubicBezTo>
                  <a:cubicBezTo>
                    <a:pt x="84857" y="2379"/>
                    <a:pt x="86665" y="1211"/>
                    <a:pt x="88337" y="1"/>
                  </a:cubicBezTo>
                  <a:close/>
                  <a:moveTo>
                    <a:pt x="81530" y="4279"/>
                  </a:moveTo>
                  <a:cubicBezTo>
                    <a:pt x="81351" y="4376"/>
                    <a:pt x="81171" y="4474"/>
                    <a:pt x="80990" y="4571"/>
                  </a:cubicBezTo>
                  <a:cubicBezTo>
                    <a:pt x="81171" y="4474"/>
                    <a:pt x="81351" y="4377"/>
                    <a:pt x="81530" y="4279"/>
                  </a:cubicBezTo>
                  <a:close/>
                  <a:moveTo>
                    <a:pt x="1" y="13984"/>
                  </a:moveTo>
                  <a:cubicBezTo>
                    <a:pt x="8565" y="15742"/>
                    <a:pt x="17704" y="16674"/>
                    <a:pt x="26972" y="16674"/>
                  </a:cubicBezTo>
                  <a:cubicBezTo>
                    <a:pt x="33674" y="16674"/>
                    <a:pt x="40309" y="16186"/>
                    <a:pt x="46708" y="15252"/>
                  </a:cubicBezTo>
                  <a:lnTo>
                    <a:pt x="46708" y="15252"/>
                  </a:lnTo>
                  <a:cubicBezTo>
                    <a:pt x="40313" y="16184"/>
                    <a:pt x="33678" y="16671"/>
                    <a:pt x="26978" y="16671"/>
                  </a:cubicBezTo>
                  <a:cubicBezTo>
                    <a:pt x="17707" y="16671"/>
                    <a:pt x="8567" y="15740"/>
                    <a:pt x="1" y="13984"/>
                  </a:cubicBezTo>
                  <a:close/>
                </a:path>
              </a:pathLst>
            </a:custGeom>
            <a:solidFill>
              <a:srgbClr val="8B9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1"/>
            <p:cNvSpPr/>
            <p:nvPr/>
          </p:nvSpPr>
          <p:spPr>
            <a:xfrm>
              <a:off x="3101150" y="1173975"/>
              <a:ext cx="3716175" cy="935850"/>
            </a:xfrm>
            <a:custGeom>
              <a:rect b="b" l="l" r="r" t="t"/>
              <a:pathLst>
                <a:path extrusionOk="0" h="37434" w="148647">
                  <a:moveTo>
                    <a:pt x="74312" y="0"/>
                  </a:moveTo>
                  <a:cubicBezTo>
                    <a:pt x="53261" y="0"/>
                    <a:pt x="32873" y="4791"/>
                    <a:pt x="18396" y="13152"/>
                  </a:cubicBezTo>
                  <a:cubicBezTo>
                    <a:pt x="10348" y="17796"/>
                    <a:pt x="4604" y="23252"/>
                    <a:pt x="1700" y="28810"/>
                  </a:cubicBezTo>
                  <a:cubicBezTo>
                    <a:pt x="931" y="30240"/>
                    <a:pt x="370" y="31681"/>
                    <a:pt x="0" y="33122"/>
                  </a:cubicBezTo>
                  <a:cubicBezTo>
                    <a:pt x="370" y="34563"/>
                    <a:pt x="931" y="36004"/>
                    <a:pt x="1700" y="37434"/>
                  </a:cubicBezTo>
                  <a:cubicBezTo>
                    <a:pt x="4604" y="31876"/>
                    <a:pt x="10348" y="26420"/>
                    <a:pt x="18396" y="21775"/>
                  </a:cubicBezTo>
                  <a:cubicBezTo>
                    <a:pt x="32873" y="13417"/>
                    <a:pt x="53261" y="8626"/>
                    <a:pt x="74312" y="8626"/>
                  </a:cubicBezTo>
                  <a:cubicBezTo>
                    <a:pt x="95365" y="8626"/>
                    <a:pt x="115753" y="13417"/>
                    <a:pt x="130251" y="21775"/>
                  </a:cubicBezTo>
                  <a:cubicBezTo>
                    <a:pt x="138297" y="26420"/>
                    <a:pt x="144042" y="31876"/>
                    <a:pt x="146947" y="37434"/>
                  </a:cubicBezTo>
                  <a:cubicBezTo>
                    <a:pt x="147716" y="36004"/>
                    <a:pt x="148275" y="34563"/>
                    <a:pt x="148646" y="33122"/>
                  </a:cubicBezTo>
                  <a:cubicBezTo>
                    <a:pt x="148275" y="31681"/>
                    <a:pt x="147716" y="30240"/>
                    <a:pt x="146947" y="28810"/>
                  </a:cubicBezTo>
                  <a:cubicBezTo>
                    <a:pt x="144042" y="23252"/>
                    <a:pt x="138297" y="17796"/>
                    <a:pt x="130251" y="13152"/>
                  </a:cubicBezTo>
                  <a:cubicBezTo>
                    <a:pt x="115753" y="4791"/>
                    <a:pt x="95365" y="2"/>
                    <a:pt x="74312" y="2"/>
                  </a:cubicBezTo>
                  <a:lnTo>
                    <a:pt x="74312" y="0"/>
                  </a:lnTo>
                  <a:close/>
                </a:path>
              </a:pathLst>
            </a:custGeom>
            <a:solidFill>
              <a:srgbClr val="8194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1"/>
            <p:cNvSpPr/>
            <p:nvPr/>
          </p:nvSpPr>
          <p:spPr>
            <a:xfrm>
              <a:off x="2494175" y="2868350"/>
              <a:ext cx="928025" cy="624200"/>
            </a:xfrm>
            <a:custGeom>
              <a:rect b="b" l="l" r="r" t="t"/>
              <a:pathLst>
                <a:path extrusionOk="0" h="24968" w="37121">
                  <a:moveTo>
                    <a:pt x="31193" y="0"/>
                  </a:moveTo>
                  <a:cubicBezTo>
                    <a:pt x="30313" y="0"/>
                    <a:pt x="29421" y="225"/>
                    <a:pt x="28604" y="698"/>
                  </a:cubicBezTo>
                  <a:lnTo>
                    <a:pt x="3329" y="15291"/>
                  </a:lnTo>
                  <a:cubicBezTo>
                    <a:pt x="850" y="16722"/>
                    <a:pt x="1" y="19894"/>
                    <a:pt x="1433" y="22373"/>
                  </a:cubicBezTo>
                  <a:cubicBezTo>
                    <a:pt x="2357" y="23980"/>
                    <a:pt x="4070" y="24967"/>
                    <a:pt x="5921" y="24967"/>
                  </a:cubicBezTo>
                  <a:cubicBezTo>
                    <a:pt x="5923" y="24967"/>
                    <a:pt x="5925" y="24967"/>
                    <a:pt x="5927" y="24967"/>
                  </a:cubicBezTo>
                  <a:cubicBezTo>
                    <a:pt x="6837" y="24967"/>
                    <a:pt x="7728" y="24728"/>
                    <a:pt x="8515" y="24271"/>
                  </a:cubicBezTo>
                  <a:lnTo>
                    <a:pt x="33791" y="9679"/>
                  </a:lnTo>
                  <a:cubicBezTo>
                    <a:pt x="36270" y="8247"/>
                    <a:pt x="37121" y="5077"/>
                    <a:pt x="35687" y="2596"/>
                  </a:cubicBezTo>
                  <a:cubicBezTo>
                    <a:pt x="34727" y="932"/>
                    <a:pt x="32985" y="0"/>
                    <a:pt x="31193" y="0"/>
                  </a:cubicBezTo>
                  <a:close/>
                </a:path>
              </a:pathLst>
            </a:custGeom>
            <a:solidFill>
              <a:srgbClr val="3445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1"/>
            <p:cNvSpPr/>
            <p:nvPr/>
          </p:nvSpPr>
          <p:spPr>
            <a:xfrm>
              <a:off x="238125" y="2969325"/>
              <a:ext cx="2825400" cy="1907475"/>
            </a:xfrm>
            <a:custGeom>
              <a:rect b="b" l="l" r="r" t="t"/>
              <a:pathLst>
                <a:path extrusionOk="0" h="76299" w="113016">
                  <a:moveTo>
                    <a:pt x="100829" y="0"/>
                  </a:moveTo>
                  <a:cubicBezTo>
                    <a:pt x="100019" y="0"/>
                    <a:pt x="99282" y="190"/>
                    <a:pt x="98646" y="553"/>
                  </a:cubicBezTo>
                  <a:lnTo>
                    <a:pt x="98646" y="552"/>
                  </a:lnTo>
                  <a:lnTo>
                    <a:pt x="98633" y="559"/>
                  </a:lnTo>
                  <a:lnTo>
                    <a:pt x="5961" y="54065"/>
                  </a:lnTo>
                  <a:lnTo>
                    <a:pt x="5955" y="54066"/>
                  </a:lnTo>
                  <a:lnTo>
                    <a:pt x="5913" y="54092"/>
                  </a:lnTo>
                  <a:lnTo>
                    <a:pt x="5916" y="54100"/>
                  </a:lnTo>
                  <a:cubicBezTo>
                    <a:pt x="5913" y="54102"/>
                    <a:pt x="5911" y="54105"/>
                    <a:pt x="5907" y="54107"/>
                  </a:cubicBezTo>
                  <a:cubicBezTo>
                    <a:pt x="2377" y="56174"/>
                    <a:pt x="0" y="59998"/>
                    <a:pt x="0" y="64384"/>
                  </a:cubicBezTo>
                  <a:cubicBezTo>
                    <a:pt x="0" y="70963"/>
                    <a:pt x="5335" y="76298"/>
                    <a:pt x="11915" y="76298"/>
                  </a:cubicBezTo>
                  <a:cubicBezTo>
                    <a:pt x="13989" y="76298"/>
                    <a:pt x="16028" y="75754"/>
                    <a:pt x="17825" y="74720"/>
                  </a:cubicBezTo>
                  <a:cubicBezTo>
                    <a:pt x="17846" y="74709"/>
                    <a:pt x="17868" y="74699"/>
                    <a:pt x="17890" y="74688"/>
                  </a:cubicBezTo>
                  <a:lnTo>
                    <a:pt x="17892" y="74690"/>
                  </a:lnTo>
                  <a:lnTo>
                    <a:pt x="110529" y="21205"/>
                  </a:lnTo>
                  <a:lnTo>
                    <a:pt x="110529" y="21203"/>
                  </a:lnTo>
                  <a:cubicBezTo>
                    <a:pt x="112063" y="20329"/>
                    <a:pt x="113015" y="18438"/>
                    <a:pt x="113015" y="15742"/>
                  </a:cubicBezTo>
                  <a:cubicBezTo>
                    <a:pt x="113015" y="10369"/>
                    <a:pt x="109242" y="3837"/>
                    <a:pt x="104588" y="1149"/>
                  </a:cubicBezTo>
                  <a:cubicBezTo>
                    <a:pt x="103237" y="369"/>
                    <a:pt x="101961" y="0"/>
                    <a:pt x="1008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1"/>
            <p:cNvSpPr/>
            <p:nvPr/>
          </p:nvSpPr>
          <p:spPr>
            <a:xfrm>
              <a:off x="2017225" y="3298175"/>
              <a:ext cx="477275" cy="601375"/>
            </a:xfrm>
            <a:custGeom>
              <a:rect b="b" l="l" r="r" t="t"/>
              <a:pathLst>
                <a:path extrusionOk="0" h="24055" w="19091">
                  <a:moveTo>
                    <a:pt x="6903" y="1"/>
                  </a:moveTo>
                  <a:cubicBezTo>
                    <a:pt x="6098" y="1"/>
                    <a:pt x="5368" y="186"/>
                    <a:pt x="4737" y="539"/>
                  </a:cubicBezTo>
                  <a:lnTo>
                    <a:pt x="0" y="3251"/>
                  </a:lnTo>
                  <a:cubicBezTo>
                    <a:pt x="559" y="2999"/>
                    <a:pt x="1194" y="2861"/>
                    <a:pt x="1878" y="2861"/>
                  </a:cubicBezTo>
                  <a:cubicBezTo>
                    <a:pt x="2209" y="2861"/>
                    <a:pt x="2552" y="2894"/>
                    <a:pt x="2904" y="2961"/>
                  </a:cubicBezTo>
                  <a:cubicBezTo>
                    <a:pt x="3775" y="3106"/>
                    <a:pt x="4687" y="3459"/>
                    <a:pt x="5662" y="4019"/>
                  </a:cubicBezTo>
                  <a:cubicBezTo>
                    <a:pt x="6305" y="4372"/>
                    <a:pt x="6906" y="4809"/>
                    <a:pt x="7508" y="5305"/>
                  </a:cubicBezTo>
                  <a:cubicBezTo>
                    <a:pt x="10682" y="7960"/>
                    <a:pt x="13190" y="12315"/>
                    <a:pt x="13896" y="16400"/>
                  </a:cubicBezTo>
                  <a:cubicBezTo>
                    <a:pt x="14019" y="17126"/>
                    <a:pt x="14080" y="17862"/>
                    <a:pt x="14082" y="18599"/>
                  </a:cubicBezTo>
                  <a:cubicBezTo>
                    <a:pt x="14082" y="19822"/>
                    <a:pt x="13876" y="20901"/>
                    <a:pt x="13523" y="21772"/>
                  </a:cubicBezTo>
                  <a:cubicBezTo>
                    <a:pt x="13107" y="22788"/>
                    <a:pt x="12444" y="23577"/>
                    <a:pt x="11634" y="24055"/>
                  </a:cubicBezTo>
                  <a:lnTo>
                    <a:pt x="16269" y="21384"/>
                  </a:lnTo>
                  <a:lnTo>
                    <a:pt x="16622" y="21199"/>
                  </a:lnTo>
                  <a:cubicBezTo>
                    <a:pt x="18156" y="20328"/>
                    <a:pt x="19090" y="18441"/>
                    <a:pt x="19090" y="15745"/>
                  </a:cubicBezTo>
                  <a:cubicBezTo>
                    <a:pt x="19090" y="10370"/>
                    <a:pt x="15337" y="3837"/>
                    <a:pt x="10670" y="1141"/>
                  </a:cubicBezTo>
                  <a:cubicBezTo>
                    <a:pt x="9314" y="366"/>
                    <a:pt x="8035" y="1"/>
                    <a:pt x="6903" y="1"/>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 name="Google Shape;474;p31"/>
          <p:cNvGrpSpPr/>
          <p:nvPr/>
        </p:nvGrpSpPr>
        <p:grpSpPr>
          <a:xfrm>
            <a:off x="4070125" y="695325"/>
            <a:ext cx="1409700" cy="1356900"/>
            <a:chOff x="4383700" y="1121800"/>
            <a:chExt cx="1409700" cy="1356900"/>
          </a:xfrm>
        </p:grpSpPr>
        <p:sp>
          <p:nvSpPr>
            <p:cNvPr id="475" name="Google Shape;475;p31"/>
            <p:cNvSpPr/>
            <p:nvPr/>
          </p:nvSpPr>
          <p:spPr>
            <a:xfrm>
              <a:off x="4383700" y="1121800"/>
              <a:ext cx="1409700" cy="1356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6" name="Google Shape;476;p31"/>
            <p:cNvPicPr preferRelativeResize="0"/>
            <p:nvPr/>
          </p:nvPicPr>
          <p:blipFill rotWithShape="1">
            <a:blip r:embed="rId3">
              <a:alphaModFix/>
            </a:blip>
            <a:srcRect b="19813" l="12334" r="9747" t="0"/>
            <a:stretch/>
          </p:blipFill>
          <p:spPr>
            <a:xfrm>
              <a:off x="4497819" y="1214996"/>
              <a:ext cx="1181418" cy="1170391"/>
            </a:xfrm>
            <a:prstGeom prst="rect">
              <a:avLst/>
            </a:prstGeom>
            <a:noFill/>
            <a:ln>
              <a:noFill/>
            </a:ln>
          </p:spPr>
        </p:pic>
      </p:grpSp>
      <p:grpSp>
        <p:nvGrpSpPr>
          <p:cNvPr id="477" name="Google Shape;477;p31"/>
          <p:cNvGrpSpPr/>
          <p:nvPr/>
        </p:nvGrpSpPr>
        <p:grpSpPr>
          <a:xfrm>
            <a:off x="6728400" y="695325"/>
            <a:ext cx="1409700" cy="1356900"/>
            <a:chOff x="7416250" y="1121750"/>
            <a:chExt cx="1409700" cy="1356900"/>
          </a:xfrm>
        </p:grpSpPr>
        <p:sp>
          <p:nvSpPr>
            <p:cNvPr id="478" name="Google Shape;478;p31"/>
            <p:cNvSpPr/>
            <p:nvPr/>
          </p:nvSpPr>
          <p:spPr>
            <a:xfrm>
              <a:off x="7416250" y="1121750"/>
              <a:ext cx="1409700" cy="1356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9" name="Google Shape;479;p31"/>
            <p:cNvPicPr preferRelativeResize="0"/>
            <p:nvPr/>
          </p:nvPicPr>
          <p:blipFill>
            <a:blip r:embed="rId4">
              <a:alphaModFix/>
            </a:blip>
            <a:stretch>
              <a:fillRect/>
            </a:stretch>
          </p:blipFill>
          <p:spPr>
            <a:xfrm>
              <a:off x="7530400" y="1544760"/>
              <a:ext cx="1181400" cy="510876"/>
            </a:xfrm>
            <a:prstGeom prst="rect">
              <a:avLst/>
            </a:prstGeom>
            <a:noFill/>
            <a:ln>
              <a:noFill/>
            </a:ln>
          </p:spPr>
        </p:pic>
      </p:grpSp>
      <p:graphicFrame>
        <p:nvGraphicFramePr>
          <p:cNvPr id="480" name="Google Shape;480;p31"/>
          <p:cNvGraphicFramePr/>
          <p:nvPr/>
        </p:nvGraphicFramePr>
        <p:xfrm>
          <a:off x="1520625" y="2217650"/>
          <a:ext cx="3000000" cy="3000000"/>
        </p:xfrm>
        <a:graphic>
          <a:graphicData uri="http://schemas.openxmlformats.org/drawingml/2006/table">
            <a:tbl>
              <a:tblPr>
                <a:noFill/>
                <a:tableStyleId>{DACA295B-B4E8-4A4A-B591-6EE005A1C569}</a:tableStyleId>
              </a:tblPr>
              <a:tblGrid>
                <a:gridCol w="1926125"/>
                <a:gridCol w="2580400"/>
                <a:gridCol w="2732475"/>
              </a:tblGrid>
              <a:tr h="381000">
                <a:tc>
                  <a:txBody>
                    <a:bodyPr/>
                    <a:lstStyle/>
                    <a:p>
                      <a:pPr indent="0" lvl="0" marL="0" rtl="0" algn="l">
                        <a:spcBef>
                          <a:spcPts val="0"/>
                        </a:spcBef>
                        <a:spcAft>
                          <a:spcPts val="0"/>
                        </a:spcAft>
                        <a:buNone/>
                      </a:pPr>
                      <a:r>
                        <a:rPr b="1" lang="en-GB">
                          <a:latin typeface="Raleway"/>
                          <a:ea typeface="Raleway"/>
                          <a:cs typeface="Raleway"/>
                          <a:sym typeface="Raleway"/>
                        </a:rPr>
                        <a:t>News Source(s)</a:t>
                      </a:r>
                      <a:endParaRPr b="1">
                        <a:latin typeface="Raleway"/>
                        <a:ea typeface="Raleway"/>
                        <a:cs typeface="Raleway"/>
                        <a:sym typeface="Raleway"/>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1600"/>
                        </a:spcAft>
                        <a:buNone/>
                      </a:pPr>
                      <a:r>
                        <a:rPr lang="en-GB" sz="1800">
                          <a:solidFill>
                            <a:schemeClr val="dk1"/>
                          </a:solidFill>
                          <a:latin typeface="Raleway Thin"/>
                          <a:ea typeface="Raleway Thin"/>
                          <a:cs typeface="Raleway Thin"/>
                          <a:sym typeface="Raleway Thin"/>
                        </a:rPr>
                        <a:t>Single</a:t>
                      </a:r>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1600"/>
                        </a:spcAft>
                        <a:buNone/>
                      </a:pPr>
                      <a:r>
                        <a:rPr lang="en-GB" sz="1800">
                          <a:solidFill>
                            <a:schemeClr val="dk1"/>
                          </a:solidFill>
                          <a:latin typeface="Raleway Thin"/>
                          <a:ea typeface="Raleway Thin"/>
                          <a:cs typeface="Raleway Thin"/>
                          <a:sym typeface="Raleway Thin"/>
                        </a:rPr>
                        <a:t>Multiple</a:t>
                      </a:r>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GB">
                          <a:latin typeface="Raleway"/>
                          <a:ea typeface="Raleway"/>
                          <a:cs typeface="Raleway"/>
                          <a:sym typeface="Raleway"/>
                        </a:rPr>
                        <a:t>Subscriber Count</a:t>
                      </a:r>
                      <a:endParaRPr b="1">
                        <a:latin typeface="Raleway"/>
                        <a:ea typeface="Raleway"/>
                        <a:cs typeface="Raleway"/>
                        <a:sym typeface="Raleway"/>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1600"/>
                        </a:spcAft>
                        <a:buNone/>
                      </a:pPr>
                      <a:r>
                        <a:rPr lang="en-GB" sz="1800">
                          <a:solidFill>
                            <a:schemeClr val="dk1"/>
                          </a:solidFill>
                          <a:latin typeface="Raleway Thin"/>
                          <a:ea typeface="Raleway Thin"/>
                          <a:cs typeface="Raleway Thin"/>
                          <a:sym typeface="Raleway Thin"/>
                        </a:rPr>
                        <a:t>156,315</a:t>
                      </a:r>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1600"/>
                        </a:spcAft>
                        <a:buNone/>
                      </a:pPr>
                      <a:r>
                        <a:rPr lang="en-GB" sz="1800">
                          <a:solidFill>
                            <a:schemeClr val="dk1"/>
                          </a:solidFill>
                          <a:latin typeface="Raleway Thin"/>
                          <a:ea typeface="Raleway Thin"/>
                          <a:cs typeface="Raleway Thin"/>
                          <a:sym typeface="Raleway Thin"/>
                        </a:rPr>
                        <a:t>18,178,288</a:t>
                      </a:r>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GB">
                          <a:latin typeface="Raleway"/>
                          <a:ea typeface="Raleway"/>
                          <a:cs typeface="Raleway"/>
                          <a:sym typeface="Raleway"/>
                        </a:rPr>
                        <a:t>Number of Posts </a:t>
                      </a:r>
                      <a:endParaRPr b="1">
                        <a:latin typeface="Raleway"/>
                        <a:ea typeface="Raleway"/>
                        <a:cs typeface="Raleway"/>
                        <a:sym typeface="Raleway"/>
                      </a:endParaRPr>
                    </a:p>
                    <a:p>
                      <a:pPr indent="0" lvl="0" marL="0" rtl="0" algn="l">
                        <a:spcBef>
                          <a:spcPts val="0"/>
                        </a:spcBef>
                        <a:spcAft>
                          <a:spcPts val="0"/>
                        </a:spcAft>
                        <a:buNone/>
                      </a:pPr>
                      <a:r>
                        <a:rPr b="1" lang="en-GB" sz="1200">
                          <a:latin typeface="Raleway"/>
                          <a:ea typeface="Raleway"/>
                          <a:cs typeface="Raleway"/>
                          <a:sym typeface="Raleway"/>
                        </a:rPr>
                        <a:t>(in same time frame)</a:t>
                      </a:r>
                      <a:endParaRPr b="1" sz="1200">
                        <a:latin typeface="Raleway"/>
                        <a:ea typeface="Raleway"/>
                        <a:cs typeface="Raleway"/>
                        <a:sym typeface="Raleway"/>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1600"/>
                        </a:spcAft>
                        <a:buNone/>
                      </a:pPr>
                      <a:r>
                        <a:rPr lang="en-GB" sz="1800">
                          <a:solidFill>
                            <a:schemeClr val="dk1"/>
                          </a:solidFill>
                          <a:latin typeface="Raleway Thin"/>
                          <a:ea typeface="Raleway Thin"/>
                          <a:cs typeface="Raleway Thin"/>
                          <a:sym typeface="Raleway Thin"/>
                        </a:rPr>
                        <a:t>9,978</a:t>
                      </a:r>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1600"/>
                        </a:spcAft>
                        <a:buNone/>
                      </a:pPr>
                      <a:r>
                        <a:rPr lang="en-GB" sz="1800">
                          <a:solidFill>
                            <a:schemeClr val="dk1"/>
                          </a:solidFill>
                          <a:latin typeface="Raleway Thin"/>
                          <a:ea typeface="Raleway Thin"/>
                          <a:cs typeface="Raleway Thin"/>
                          <a:sym typeface="Raleway Thin"/>
                        </a:rPr>
                        <a:t>13,100</a:t>
                      </a:r>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GB">
                          <a:latin typeface="Raleway"/>
                          <a:ea typeface="Raleway"/>
                          <a:cs typeface="Raleway"/>
                          <a:sym typeface="Raleway"/>
                        </a:rPr>
                        <a:t>Number of Posts</a:t>
                      </a:r>
                      <a:endParaRPr b="1">
                        <a:latin typeface="Raleway"/>
                        <a:ea typeface="Raleway"/>
                        <a:cs typeface="Raleway"/>
                        <a:sym typeface="Raleway"/>
                      </a:endParaRPr>
                    </a:p>
                    <a:p>
                      <a:pPr indent="0" lvl="0" marL="0" rtl="0" algn="l">
                        <a:spcBef>
                          <a:spcPts val="0"/>
                        </a:spcBef>
                        <a:spcAft>
                          <a:spcPts val="0"/>
                        </a:spcAft>
                        <a:buNone/>
                      </a:pPr>
                      <a:r>
                        <a:rPr b="1" lang="en-GB" sz="1200">
                          <a:latin typeface="Raleway"/>
                          <a:ea typeface="Raleway"/>
                          <a:cs typeface="Raleway"/>
                          <a:sym typeface="Raleway"/>
                        </a:rPr>
                        <a:t>(after duplicates removal)</a:t>
                      </a:r>
                      <a:endParaRPr b="1" sz="1200">
                        <a:latin typeface="Raleway"/>
                        <a:ea typeface="Raleway"/>
                        <a:cs typeface="Raleway"/>
                        <a:sym typeface="Raleway"/>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1600"/>
                        </a:spcAft>
                        <a:buNone/>
                      </a:pPr>
                      <a:r>
                        <a:rPr lang="en-GB" sz="1800">
                          <a:solidFill>
                            <a:schemeClr val="dk1"/>
                          </a:solidFill>
                          <a:latin typeface="Raleway Thin"/>
                          <a:ea typeface="Raleway Thin"/>
                          <a:cs typeface="Raleway Thin"/>
                          <a:sym typeface="Raleway Thin"/>
                        </a:rPr>
                        <a:t>8,264</a:t>
                      </a:r>
                      <a:endParaRPr sz="1800">
                        <a:solidFill>
                          <a:schemeClr val="dk1"/>
                        </a:solidFill>
                        <a:latin typeface="Raleway Thin"/>
                        <a:ea typeface="Raleway Thin"/>
                        <a:cs typeface="Raleway Thin"/>
                        <a:sym typeface="Raleway Thin"/>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1600"/>
                        </a:spcAft>
                        <a:buNone/>
                      </a:pPr>
                      <a:r>
                        <a:rPr lang="en-GB" sz="1800">
                          <a:solidFill>
                            <a:schemeClr val="dk1"/>
                          </a:solidFill>
                          <a:latin typeface="Raleway Thin"/>
                          <a:ea typeface="Raleway Thin"/>
                          <a:cs typeface="Raleway Thin"/>
                          <a:sym typeface="Raleway Thin"/>
                        </a:rPr>
                        <a:t>8,202</a:t>
                      </a:r>
                      <a:endParaRPr sz="1800">
                        <a:solidFill>
                          <a:schemeClr val="dk1"/>
                        </a:solidFill>
                        <a:latin typeface="Raleway Thin"/>
                        <a:ea typeface="Raleway Thin"/>
                        <a:cs typeface="Raleway Thin"/>
                        <a:sym typeface="Raleway Thin"/>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32"/>
          <p:cNvSpPr txBox="1"/>
          <p:nvPr>
            <p:ph idx="1" type="body"/>
          </p:nvPr>
        </p:nvSpPr>
        <p:spPr>
          <a:xfrm>
            <a:off x="426000" y="2135950"/>
            <a:ext cx="2668500" cy="2918700"/>
          </a:xfrm>
          <a:prstGeom prst="rect">
            <a:avLst/>
          </a:prstGeom>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GB"/>
              <a:t>Similar results from both subreddits </a:t>
            </a:r>
            <a:endParaRPr/>
          </a:p>
          <a:p>
            <a:pPr indent="-330200" lvl="0" marL="457200" rtl="0" algn="l">
              <a:spcBef>
                <a:spcPts val="0"/>
              </a:spcBef>
              <a:spcAft>
                <a:spcPts val="0"/>
              </a:spcAft>
              <a:buSzPts val="1600"/>
              <a:buChar char="●"/>
            </a:pPr>
            <a:r>
              <a:rPr lang="en-GB"/>
              <a:t>Most common words being</a:t>
            </a:r>
            <a:endParaRPr/>
          </a:p>
          <a:p>
            <a:pPr indent="-330200" lvl="1" marL="914400" rtl="0" algn="l">
              <a:spcBef>
                <a:spcPts val="0"/>
              </a:spcBef>
              <a:spcAft>
                <a:spcPts val="0"/>
              </a:spcAft>
              <a:buSzPts val="1600"/>
              <a:buChar char="○"/>
            </a:pPr>
            <a:r>
              <a:rPr lang="en-GB"/>
              <a:t>Man</a:t>
            </a:r>
            <a:endParaRPr/>
          </a:p>
          <a:p>
            <a:pPr indent="-330200" lvl="1" marL="914400" rtl="0" algn="l">
              <a:spcBef>
                <a:spcPts val="0"/>
              </a:spcBef>
              <a:spcAft>
                <a:spcPts val="0"/>
              </a:spcAft>
              <a:buSzPts val="1600"/>
              <a:buChar char="○"/>
            </a:pPr>
            <a:r>
              <a:rPr lang="en-GB"/>
              <a:t>Trump</a:t>
            </a:r>
            <a:endParaRPr/>
          </a:p>
          <a:p>
            <a:pPr indent="-330200" lvl="1" marL="914400" rtl="0" algn="l">
              <a:spcBef>
                <a:spcPts val="0"/>
              </a:spcBef>
              <a:spcAft>
                <a:spcPts val="0"/>
              </a:spcAft>
              <a:buSzPts val="1600"/>
              <a:buChar char="○"/>
            </a:pPr>
            <a:r>
              <a:rPr lang="en-GB"/>
              <a:t>New</a:t>
            </a:r>
            <a:endParaRPr/>
          </a:p>
          <a:p>
            <a:pPr indent="-330200" lvl="1" marL="914400" rtl="0" algn="l">
              <a:spcBef>
                <a:spcPts val="0"/>
              </a:spcBef>
              <a:spcAft>
                <a:spcPts val="0"/>
              </a:spcAft>
              <a:buSzPts val="1600"/>
              <a:buChar char="○"/>
            </a:pPr>
            <a:r>
              <a:rPr lang="en-GB"/>
              <a:t>Say</a:t>
            </a:r>
            <a:endParaRPr/>
          </a:p>
        </p:txBody>
      </p:sp>
      <p:sp>
        <p:nvSpPr>
          <p:cNvPr id="486" name="Google Shape;486;p32"/>
          <p:cNvSpPr txBox="1"/>
          <p:nvPr>
            <p:ph type="title"/>
          </p:nvPr>
        </p:nvSpPr>
        <p:spPr>
          <a:xfrm>
            <a:off x="602950" y="344150"/>
            <a:ext cx="4478700" cy="84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Exploratory Analysis</a:t>
            </a:r>
            <a:endParaRPr/>
          </a:p>
          <a:p>
            <a:pPr indent="0" lvl="0" marL="0" rtl="0" algn="l">
              <a:spcBef>
                <a:spcPts val="0"/>
              </a:spcBef>
              <a:spcAft>
                <a:spcPts val="0"/>
              </a:spcAft>
              <a:buNone/>
            </a:pPr>
            <a:r>
              <a:rPr lang="en-GB"/>
              <a:t>~ Word Cloud</a:t>
            </a:r>
            <a:endParaRPr/>
          </a:p>
        </p:txBody>
      </p:sp>
      <p:pic>
        <p:nvPicPr>
          <p:cNvPr id="487" name="Google Shape;487;p32"/>
          <p:cNvPicPr preferRelativeResize="0"/>
          <p:nvPr/>
        </p:nvPicPr>
        <p:blipFill>
          <a:blip r:embed="rId3">
            <a:alphaModFix/>
          </a:blip>
          <a:stretch>
            <a:fillRect/>
          </a:stretch>
        </p:blipFill>
        <p:spPr>
          <a:xfrm>
            <a:off x="3199600" y="2135950"/>
            <a:ext cx="2819400" cy="1419225"/>
          </a:xfrm>
          <a:prstGeom prst="rect">
            <a:avLst/>
          </a:prstGeom>
          <a:noFill/>
          <a:ln cap="flat" cmpd="sng" w="19050">
            <a:solidFill>
              <a:schemeClr val="accent2"/>
            </a:solidFill>
            <a:prstDash val="solid"/>
            <a:round/>
            <a:headEnd len="sm" w="sm" type="none"/>
            <a:tailEnd len="sm" w="sm" type="none"/>
          </a:ln>
        </p:spPr>
      </p:pic>
      <p:sp>
        <p:nvSpPr>
          <p:cNvPr id="488" name="Google Shape;488;p32"/>
          <p:cNvSpPr txBox="1"/>
          <p:nvPr/>
        </p:nvSpPr>
        <p:spPr>
          <a:xfrm flipH="1">
            <a:off x="3914950" y="3555176"/>
            <a:ext cx="1388700" cy="450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GB" sz="1500">
                <a:solidFill>
                  <a:srgbClr val="324788"/>
                </a:solidFill>
                <a:latin typeface="Dosis ExtraLight"/>
                <a:ea typeface="Dosis ExtraLight"/>
                <a:cs typeface="Dosis ExtraLight"/>
                <a:sym typeface="Dosis ExtraLight"/>
              </a:rPr>
              <a:t>r/TheOnion</a:t>
            </a:r>
            <a:endParaRPr sz="1500">
              <a:solidFill>
                <a:srgbClr val="324788"/>
              </a:solidFill>
              <a:latin typeface="Dosis ExtraLight"/>
              <a:ea typeface="Dosis ExtraLight"/>
              <a:cs typeface="Dosis ExtraLight"/>
              <a:sym typeface="Dosis ExtraLight"/>
            </a:endParaRPr>
          </a:p>
        </p:txBody>
      </p:sp>
      <p:pic>
        <p:nvPicPr>
          <p:cNvPr id="489" name="Google Shape;489;p32"/>
          <p:cNvPicPr preferRelativeResize="0"/>
          <p:nvPr/>
        </p:nvPicPr>
        <p:blipFill>
          <a:blip r:embed="rId4">
            <a:alphaModFix/>
          </a:blip>
          <a:stretch>
            <a:fillRect/>
          </a:stretch>
        </p:blipFill>
        <p:spPr>
          <a:xfrm>
            <a:off x="6200375" y="2135950"/>
            <a:ext cx="2867424" cy="1419225"/>
          </a:xfrm>
          <a:prstGeom prst="rect">
            <a:avLst/>
          </a:prstGeom>
          <a:noFill/>
          <a:ln cap="flat" cmpd="sng" w="19050">
            <a:solidFill>
              <a:schemeClr val="dk1"/>
            </a:solidFill>
            <a:prstDash val="solid"/>
            <a:round/>
            <a:headEnd len="sm" w="sm" type="none"/>
            <a:tailEnd len="sm" w="sm" type="none"/>
          </a:ln>
        </p:spPr>
      </p:pic>
      <p:sp>
        <p:nvSpPr>
          <p:cNvPr id="490" name="Google Shape;490;p32"/>
          <p:cNvSpPr txBox="1"/>
          <p:nvPr/>
        </p:nvSpPr>
        <p:spPr>
          <a:xfrm flipH="1">
            <a:off x="6939737" y="3555176"/>
            <a:ext cx="1388700" cy="450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GB" sz="1500">
                <a:solidFill>
                  <a:srgbClr val="324788"/>
                </a:solidFill>
                <a:latin typeface="Dosis ExtraLight"/>
                <a:ea typeface="Dosis ExtraLight"/>
                <a:cs typeface="Dosis ExtraLight"/>
                <a:sym typeface="Dosis ExtraLight"/>
              </a:rPr>
              <a:t>r/NotTheOnion</a:t>
            </a:r>
            <a:endParaRPr sz="1500">
              <a:solidFill>
                <a:srgbClr val="324788"/>
              </a:solidFill>
              <a:latin typeface="Dosis ExtraLight"/>
              <a:ea typeface="Dosis ExtraLight"/>
              <a:cs typeface="Dosis ExtraLight"/>
              <a:sym typeface="Dosis ExtraLight"/>
            </a:endParaRPr>
          </a:p>
        </p:txBody>
      </p:sp>
      <p:pic>
        <p:nvPicPr>
          <p:cNvPr id="491" name="Google Shape;491;p32"/>
          <p:cNvPicPr preferRelativeResize="0"/>
          <p:nvPr/>
        </p:nvPicPr>
        <p:blipFill>
          <a:blip r:embed="rId5">
            <a:alphaModFix/>
          </a:blip>
          <a:stretch>
            <a:fillRect/>
          </a:stretch>
        </p:blipFill>
        <p:spPr>
          <a:xfrm>
            <a:off x="6292625" y="0"/>
            <a:ext cx="1678749" cy="1678749"/>
          </a:xfrm>
          <a:prstGeom prst="rect">
            <a:avLst/>
          </a:prstGeom>
          <a:noFill/>
          <a:ln>
            <a:noFill/>
          </a:ln>
        </p:spPr>
      </p:pic>
      <p:pic>
        <p:nvPicPr>
          <p:cNvPr id="492" name="Google Shape;492;p32"/>
          <p:cNvPicPr preferRelativeResize="0"/>
          <p:nvPr/>
        </p:nvPicPr>
        <p:blipFill>
          <a:blip r:embed="rId6">
            <a:alphaModFix/>
          </a:blip>
          <a:stretch>
            <a:fillRect/>
          </a:stretch>
        </p:blipFill>
        <p:spPr>
          <a:xfrm>
            <a:off x="6360450" y="182875"/>
            <a:ext cx="1678749" cy="1678749"/>
          </a:xfrm>
          <a:prstGeom prst="rect">
            <a:avLst/>
          </a:prstGeom>
          <a:noFill/>
          <a:ln>
            <a:noFill/>
          </a:ln>
        </p:spPr>
      </p:pic>
      <p:pic>
        <p:nvPicPr>
          <p:cNvPr id="493" name="Google Shape;493;p32"/>
          <p:cNvPicPr preferRelativeResize="0"/>
          <p:nvPr/>
        </p:nvPicPr>
        <p:blipFill>
          <a:blip r:embed="rId7">
            <a:alphaModFix/>
          </a:blip>
          <a:stretch>
            <a:fillRect/>
          </a:stretch>
        </p:blipFill>
        <p:spPr>
          <a:xfrm>
            <a:off x="2554674" y="4005474"/>
            <a:ext cx="4109244" cy="1049175"/>
          </a:xfrm>
          <a:prstGeom prst="rect">
            <a:avLst/>
          </a:prstGeom>
          <a:noFill/>
          <a:ln>
            <a:noFill/>
          </a:ln>
        </p:spPr>
      </p:pic>
      <p:sp>
        <p:nvSpPr>
          <p:cNvPr id="494" name="Google Shape;494;p32"/>
          <p:cNvSpPr txBox="1"/>
          <p:nvPr>
            <p:ph idx="1" type="body"/>
          </p:nvPr>
        </p:nvSpPr>
        <p:spPr>
          <a:xfrm>
            <a:off x="7389000" y="4535400"/>
            <a:ext cx="1477800" cy="4503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en-GB" sz="1300"/>
              <a:t>From </a:t>
            </a:r>
            <a:r>
              <a:rPr b="1" lang="en-GB" sz="1300">
                <a:latin typeface="Raleway"/>
                <a:ea typeface="Raleway"/>
                <a:cs typeface="Raleway"/>
                <a:sym typeface="Raleway"/>
              </a:rPr>
              <a:t>The Onion</a:t>
            </a:r>
            <a:endParaRPr b="1" sz="1300">
              <a:latin typeface="Raleway"/>
              <a:ea typeface="Raleway"/>
              <a:cs typeface="Raleway"/>
              <a:sym typeface="Raleway"/>
            </a:endParaRPr>
          </a:p>
        </p:txBody>
      </p:sp>
      <p:cxnSp>
        <p:nvCxnSpPr>
          <p:cNvPr id="495" name="Google Shape;495;p32"/>
          <p:cNvCxnSpPr>
            <a:endCxn id="494" idx="1"/>
          </p:cNvCxnSpPr>
          <p:nvPr/>
        </p:nvCxnSpPr>
        <p:spPr>
          <a:xfrm flipH="1" rot="10800000">
            <a:off x="6663900" y="4760550"/>
            <a:ext cx="725100" cy="6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33"/>
          <p:cNvSpPr txBox="1"/>
          <p:nvPr>
            <p:ph idx="1" type="body"/>
          </p:nvPr>
        </p:nvSpPr>
        <p:spPr>
          <a:xfrm>
            <a:off x="237800" y="4165725"/>
            <a:ext cx="7222200" cy="720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The most common words, bigrams and trigrams are related to current affairs like the 2020 US Presidential Elections and also COVID-19. </a:t>
            </a:r>
            <a:endParaRPr/>
          </a:p>
        </p:txBody>
      </p:sp>
      <p:sp>
        <p:nvSpPr>
          <p:cNvPr id="501" name="Google Shape;501;p33"/>
          <p:cNvSpPr txBox="1"/>
          <p:nvPr>
            <p:ph type="title"/>
          </p:nvPr>
        </p:nvSpPr>
        <p:spPr>
          <a:xfrm>
            <a:off x="1960525" y="252250"/>
            <a:ext cx="6831300" cy="84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GB"/>
              <a:t>Exploratory Analysis</a:t>
            </a:r>
            <a:endParaRPr/>
          </a:p>
          <a:p>
            <a:pPr indent="0" lvl="0" marL="0" rtl="0" algn="r">
              <a:spcBef>
                <a:spcPts val="0"/>
              </a:spcBef>
              <a:spcAft>
                <a:spcPts val="0"/>
              </a:spcAft>
              <a:buNone/>
            </a:pPr>
            <a:r>
              <a:rPr lang="en-GB"/>
              <a:t>~ Word, Bigram, Trigram Distribution</a:t>
            </a:r>
            <a:endParaRPr/>
          </a:p>
          <a:p>
            <a:pPr indent="0" lvl="0" marL="0" rtl="0" algn="r">
              <a:spcBef>
                <a:spcPts val="0"/>
              </a:spcBef>
              <a:spcAft>
                <a:spcPts val="0"/>
              </a:spcAft>
              <a:buNone/>
            </a:pPr>
            <a:r>
              <a:t/>
            </a:r>
            <a:endParaRPr b="1">
              <a:latin typeface="Dosis"/>
              <a:ea typeface="Dosis"/>
              <a:cs typeface="Dosis"/>
              <a:sym typeface="Dosis"/>
            </a:endParaRPr>
          </a:p>
          <a:p>
            <a:pPr indent="0" lvl="0" marL="0" rtl="0" algn="r">
              <a:spcBef>
                <a:spcPts val="0"/>
              </a:spcBef>
              <a:spcAft>
                <a:spcPts val="0"/>
              </a:spcAft>
              <a:buNone/>
            </a:pPr>
            <a:r>
              <a:t/>
            </a:r>
            <a:endParaRPr/>
          </a:p>
        </p:txBody>
      </p:sp>
      <p:pic>
        <p:nvPicPr>
          <p:cNvPr id="502" name="Google Shape;502;p33"/>
          <p:cNvPicPr preferRelativeResize="0"/>
          <p:nvPr/>
        </p:nvPicPr>
        <p:blipFill>
          <a:blip r:embed="rId3">
            <a:alphaModFix/>
          </a:blip>
          <a:stretch>
            <a:fillRect/>
          </a:stretch>
        </p:blipFill>
        <p:spPr>
          <a:xfrm>
            <a:off x="21800" y="1996565"/>
            <a:ext cx="2696775" cy="2013960"/>
          </a:xfrm>
          <a:prstGeom prst="rect">
            <a:avLst/>
          </a:prstGeom>
          <a:noFill/>
          <a:ln cap="flat" cmpd="sng" w="19050">
            <a:solidFill>
              <a:schemeClr val="accent3"/>
            </a:solidFill>
            <a:prstDash val="solid"/>
            <a:round/>
            <a:headEnd len="sm" w="sm" type="none"/>
            <a:tailEnd len="sm" w="sm" type="none"/>
          </a:ln>
        </p:spPr>
      </p:pic>
      <p:pic>
        <p:nvPicPr>
          <p:cNvPr id="503" name="Google Shape;503;p33"/>
          <p:cNvPicPr preferRelativeResize="0"/>
          <p:nvPr/>
        </p:nvPicPr>
        <p:blipFill>
          <a:blip r:embed="rId4">
            <a:alphaModFix/>
          </a:blip>
          <a:stretch>
            <a:fillRect/>
          </a:stretch>
        </p:blipFill>
        <p:spPr>
          <a:xfrm>
            <a:off x="3003700" y="1996575"/>
            <a:ext cx="2837491" cy="2013950"/>
          </a:xfrm>
          <a:prstGeom prst="rect">
            <a:avLst/>
          </a:prstGeom>
          <a:noFill/>
          <a:ln cap="flat" cmpd="sng" w="19050">
            <a:solidFill>
              <a:schemeClr val="accent4"/>
            </a:solidFill>
            <a:prstDash val="solid"/>
            <a:round/>
            <a:headEnd len="sm" w="sm" type="none"/>
            <a:tailEnd len="sm" w="sm" type="none"/>
          </a:ln>
        </p:spPr>
      </p:pic>
      <p:pic>
        <p:nvPicPr>
          <p:cNvPr id="504" name="Google Shape;504;p33"/>
          <p:cNvPicPr preferRelativeResize="0"/>
          <p:nvPr/>
        </p:nvPicPr>
        <p:blipFill>
          <a:blip r:embed="rId5">
            <a:alphaModFix/>
          </a:blip>
          <a:stretch>
            <a:fillRect/>
          </a:stretch>
        </p:blipFill>
        <p:spPr>
          <a:xfrm>
            <a:off x="6126325" y="1996575"/>
            <a:ext cx="2995851" cy="2013950"/>
          </a:xfrm>
          <a:prstGeom prst="rect">
            <a:avLst/>
          </a:prstGeom>
          <a:noFill/>
          <a:ln cap="flat" cmpd="sng" w="19050">
            <a:solidFill>
              <a:schemeClr val="accent5"/>
            </a:solidFill>
            <a:prstDash val="solid"/>
            <a:round/>
            <a:headEnd len="sm" w="sm" type="none"/>
            <a:tailEnd len="sm" w="sm" type="none"/>
          </a:ln>
        </p:spPr>
      </p:pic>
      <p:sp>
        <p:nvSpPr>
          <p:cNvPr id="505" name="Google Shape;505;p33"/>
          <p:cNvSpPr txBox="1"/>
          <p:nvPr/>
        </p:nvSpPr>
        <p:spPr>
          <a:xfrm flipH="1">
            <a:off x="675837" y="1546276"/>
            <a:ext cx="1388700" cy="450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GB" sz="1500">
                <a:solidFill>
                  <a:srgbClr val="324788"/>
                </a:solidFill>
                <a:latin typeface="Dosis ExtraLight"/>
                <a:ea typeface="Dosis ExtraLight"/>
                <a:cs typeface="Dosis ExtraLight"/>
                <a:sym typeface="Dosis ExtraLight"/>
              </a:rPr>
              <a:t>Word</a:t>
            </a:r>
            <a:endParaRPr sz="1500">
              <a:solidFill>
                <a:srgbClr val="324788"/>
              </a:solidFill>
              <a:latin typeface="Dosis ExtraLight"/>
              <a:ea typeface="Dosis ExtraLight"/>
              <a:cs typeface="Dosis ExtraLight"/>
              <a:sym typeface="Dosis ExtraLight"/>
            </a:endParaRPr>
          </a:p>
        </p:txBody>
      </p:sp>
      <p:sp>
        <p:nvSpPr>
          <p:cNvPr id="506" name="Google Shape;506;p33"/>
          <p:cNvSpPr txBox="1"/>
          <p:nvPr/>
        </p:nvSpPr>
        <p:spPr>
          <a:xfrm flipH="1">
            <a:off x="3728112" y="1546276"/>
            <a:ext cx="1388700" cy="450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GB" sz="1500">
                <a:solidFill>
                  <a:srgbClr val="324788"/>
                </a:solidFill>
                <a:latin typeface="Dosis ExtraLight"/>
                <a:ea typeface="Dosis ExtraLight"/>
                <a:cs typeface="Dosis ExtraLight"/>
                <a:sym typeface="Dosis ExtraLight"/>
              </a:rPr>
              <a:t>Bigram</a:t>
            </a:r>
            <a:endParaRPr sz="1500">
              <a:solidFill>
                <a:srgbClr val="324788"/>
              </a:solidFill>
              <a:latin typeface="Dosis ExtraLight"/>
              <a:ea typeface="Dosis ExtraLight"/>
              <a:cs typeface="Dosis ExtraLight"/>
              <a:sym typeface="Dosis ExtraLight"/>
            </a:endParaRPr>
          </a:p>
        </p:txBody>
      </p:sp>
      <p:sp>
        <p:nvSpPr>
          <p:cNvPr id="507" name="Google Shape;507;p33"/>
          <p:cNvSpPr txBox="1"/>
          <p:nvPr/>
        </p:nvSpPr>
        <p:spPr>
          <a:xfrm flipH="1">
            <a:off x="6929912" y="1546276"/>
            <a:ext cx="1388700" cy="450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GB" sz="1500">
                <a:solidFill>
                  <a:srgbClr val="324788"/>
                </a:solidFill>
                <a:latin typeface="Dosis ExtraLight"/>
                <a:ea typeface="Dosis ExtraLight"/>
                <a:cs typeface="Dosis ExtraLight"/>
                <a:sym typeface="Dosis ExtraLight"/>
              </a:rPr>
              <a:t>Tr</a:t>
            </a:r>
            <a:r>
              <a:rPr lang="en-GB" sz="1500">
                <a:solidFill>
                  <a:srgbClr val="324788"/>
                </a:solidFill>
                <a:latin typeface="Dosis ExtraLight"/>
                <a:ea typeface="Dosis ExtraLight"/>
                <a:cs typeface="Dosis ExtraLight"/>
                <a:sym typeface="Dosis ExtraLight"/>
              </a:rPr>
              <a:t>igram</a:t>
            </a:r>
            <a:endParaRPr sz="1500">
              <a:solidFill>
                <a:srgbClr val="324788"/>
              </a:solidFill>
              <a:latin typeface="Dosis ExtraLight"/>
              <a:ea typeface="Dosis ExtraLight"/>
              <a:cs typeface="Dosis ExtraLight"/>
              <a:sym typeface="Dosis Extra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34"/>
          <p:cNvSpPr txBox="1"/>
          <p:nvPr>
            <p:ph idx="1" type="body"/>
          </p:nvPr>
        </p:nvSpPr>
        <p:spPr>
          <a:xfrm>
            <a:off x="616650" y="2170277"/>
            <a:ext cx="33594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As we can see, </a:t>
            </a:r>
            <a:r>
              <a:rPr b="1" lang="en-GB">
                <a:latin typeface="Raleway"/>
                <a:ea typeface="Raleway"/>
                <a:cs typeface="Raleway"/>
                <a:sym typeface="Raleway"/>
              </a:rPr>
              <a:t>Proper Nouns</a:t>
            </a:r>
            <a:r>
              <a:rPr lang="en-GB"/>
              <a:t> and </a:t>
            </a:r>
            <a:r>
              <a:rPr b="1" lang="en-GB">
                <a:latin typeface="Raleway"/>
                <a:ea typeface="Raleway"/>
                <a:cs typeface="Raleway"/>
                <a:sym typeface="Raleway"/>
              </a:rPr>
              <a:t>Nouns</a:t>
            </a:r>
            <a:r>
              <a:rPr lang="en-GB"/>
              <a:t> are very popular in news headlines, as this helps to draw reader’s attention. </a:t>
            </a:r>
            <a:endParaRPr/>
          </a:p>
        </p:txBody>
      </p:sp>
      <p:sp>
        <p:nvSpPr>
          <p:cNvPr id="513" name="Google Shape;513;p34"/>
          <p:cNvSpPr txBox="1"/>
          <p:nvPr>
            <p:ph type="title"/>
          </p:nvPr>
        </p:nvSpPr>
        <p:spPr>
          <a:xfrm>
            <a:off x="616650" y="236925"/>
            <a:ext cx="7221000" cy="84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Exploratory Analysis</a:t>
            </a:r>
            <a:endParaRPr/>
          </a:p>
          <a:p>
            <a:pPr indent="0" lvl="0" marL="0" rtl="0" algn="l">
              <a:spcBef>
                <a:spcPts val="0"/>
              </a:spcBef>
              <a:spcAft>
                <a:spcPts val="0"/>
              </a:spcAft>
              <a:buNone/>
            </a:pPr>
            <a:r>
              <a:rPr lang="en-GB"/>
              <a:t>~ Part-of-Speech Tagging Distribution</a:t>
            </a:r>
            <a:endParaRPr/>
          </a:p>
          <a:p>
            <a:pPr indent="0" lvl="0" marL="0" rtl="0" algn="l">
              <a:spcBef>
                <a:spcPts val="0"/>
              </a:spcBef>
              <a:spcAft>
                <a:spcPts val="0"/>
              </a:spcAft>
              <a:buNone/>
            </a:pPr>
            <a:r>
              <a:t/>
            </a:r>
            <a:endParaRPr b="1">
              <a:latin typeface="Dosis"/>
              <a:ea typeface="Dosis"/>
              <a:cs typeface="Dosis"/>
              <a:sym typeface="Dosis"/>
            </a:endParaRPr>
          </a:p>
        </p:txBody>
      </p:sp>
      <p:pic>
        <p:nvPicPr>
          <p:cNvPr id="514" name="Google Shape;514;p34"/>
          <p:cNvPicPr preferRelativeResize="0"/>
          <p:nvPr/>
        </p:nvPicPr>
        <p:blipFill>
          <a:blip r:embed="rId3">
            <a:alphaModFix/>
          </a:blip>
          <a:stretch>
            <a:fillRect/>
          </a:stretch>
        </p:blipFill>
        <p:spPr>
          <a:xfrm>
            <a:off x="4044775" y="1602550"/>
            <a:ext cx="1054440" cy="2908800"/>
          </a:xfrm>
          <a:prstGeom prst="rect">
            <a:avLst/>
          </a:prstGeom>
          <a:noFill/>
          <a:ln cap="flat" cmpd="sng" w="9525">
            <a:solidFill>
              <a:schemeClr val="accent4"/>
            </a:solidFill>
            <a:prstDash val="solid"/>
            <a:round/>
            <a:headEnd len="sm" w="sm" type="none"/>
            <a:tailEnd len="sm" w="sm" type="none"/>
          </a:ln>
        </p:spPr>
      </p:pic>
      <p:grpSp>
        <p:nvGrpSpPr>
          <p:cNvPr id="515" name="Google Shape;515;p34"/>
          <p:cNvGrpSpPr/>
          <p:nvPr/>
        </p:nvGrpSpPr>
        <p:grpSpPr>
          <a:xfrm>
            <a:off x="6037737" y="2094301"/>
            <a:ext cx="2735929" cy="2833911"/>
            <a:chOff x="1329975" y="311925"/>
            <a:chExt cx="1021975" cy="977750"/>
          </a:xfrm>
        </p:grpSpPr>
        <p:sp>
          <p:nvSpPr>
            <p:cNvPr id="516" name="Google Shape;516;p34"/>
            <p:cNvSpPr/>
            <p:nvPr/>
          </p:nvSpPr>
          <p:spPr>
            <a:xfrm>
              <a:off x="1342025" y="456800"/>
              <a:ext cx="204050" cy="241925"/>
            </a:xfrm>
            <a:custGeom>
              <a:rect b="b" l="l" r="r" t="t"/>
              <a:pathLst>
                <a:path extrusionOk="0" h="9677" w="8162">
                  <a:moveTo>
                    <a:pt x="8162" y="1"/>
                  </a:moveTo>
                  <a:lnTo>
                    <a:pt x="7344" y="370"/>
                  </a:lnTo>
                  <a:lnTo>
                    <a:pt x="0" y="9677"/>
                  </a:lnTo>
                  <a:lnTo>
                    <a:pt x="819" y="9308"/>
                  </a:lnTo>
                  <a:lnTo>
                    <a:pt x="3498" y="5912"/>
                  </a:lnTo>
                  <a:lnTo>
                    <a:pt x="4107" y="5140"/>
                  </a:lnTo>
                  <a:lnTo>
                    <a:pt x="8162" y="1"/>
                  </a:lnTo>
                  <a:close/>
                </a:path>
              </a:pathLst>
            </a:custGeom>
            <a:solidFill>
              <a:srgbClr val="3247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4"/>
            <p:cNvSpPr/>
            <p:nvPr/>
          </p:nvSpPr>
          <p:spPr>
            <a:xfrm>
              <a:off x="1513575" y="447075"/>
              <a:ext cx="32500" cy="19000"/>
            </a:xfrm>
            <a:custGeom>
              <a:rect b="b" l="l" r="r" t="t"/>
              <a:pathLst>
                <a:path extrusionOk="0" h="760" w="1300">
                  <a:moveTo>
                    <a:pt x="818" y="0"/>
                  </a:moveTo>
                  <a:lnTo>
                    <a:pt x="0" y="369"/>
                  </a:lnTo>
                  <a:lnTo>
                    <a:pt x="482" y="759"/>
                  </a:lnTo>
                  <a:lnTo>
                    <a:pt x="1300" y="390"/>
                  </a:lnTo>
                  <a:lnTo>
                    <a:pt x="818" y="0"/>
                  </a:lnTo>
                  <a:close/>
                </a:path>
              </a:pathLst>
            </a:custGeom>
            <a:solidFill>
              <a:srgbClr val="E2E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4"/>
            <p:cNvSpPr/>
            <p:nvPr/>
          </p:nvSpPr>
          <p:spPr>
            <a:xfrm>
              <a:off x="1329975" y="456300"/>
              <a:ext cx="195650" cy="242425"/>
            </a:xfrm>
            <a:custGeom>
              <a:rect b="b" l="l" r="r" t="t"/>
              <a:pathLst>
                <a:path extrusionOk="0" h="9697" w="7826">
                  <a:moveTo>
                    <a:pt x="7344" y="0"/>
                  </a:moveTo>
                  <a:lnTo>
                    <a:pt x="1" y="9307"/>
                  </a:lnTo>
                  <a:lnTo>
                    <a:pt x="482" y="9697"/>
                  </a:lnTo>
                  <a:lnTo>
                    <a:pt x="7826" y="390"/>
                  </a:lnTo>
                  <a:lnTo>
                    <a:pt x="7344" y="0"/>
                  </a:lnTo>
                  <a:close/>
                </a:path>
              </a:pathLst>
            </a:custGeom>
            <a:solidFill>
              <a:srgbClr val="5C5C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4"/>
            <p:cNvSpPr/>
            <p:nvPr/>
          </p:nvSpPr>
          <p:spPr>
            <a:xfrm>
              <a:off x="1548275" y="703650"/>
              <a:ext cx="43025" cy="64625"/>
            </a:xfrm>
            <a:custGeom>
              <a:rect b="b" l="l" r="r" t="t"/>
              <a:pathLst>
                <a:path extrusionOk="0" h="2585" w="1721">
                  <a:moveTo>
                    <a:pt x="1" y="1"/>
                  </a:moveTo>
                  <a:lnTo>
                    <a:pt x="1050" y="2194"/>
                  </a:lnTo>
                  <a:lnTo>
                    <a:pt x="1720" y="2584"/>
                  </a:lnTo>
                  <a:lnTo>
                    <a:pt x="672" y="390"/>
                  </a:lnTo>
                  <a:lnTo>
                    <a:pt x="1" y="1"/>
                  </a:lnTo>
                  <a:close/>
                </a:path>
              </a:pathLst>
            </a:custGeom>
            <a:solidFill>
              <a:srgbClr val="5C5C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4"/>
            <p:cNvSpPr/>
            <p:nvPr/>
          </p:nvSpPr>
          <p:spPr>
            <a:xfrm>
              <a:off x="1419925" y="691175"/>
              <a:ext cx="139175" cy="80450"/>
            </a:xfrm>
            <a:custGeom>
              <a:rect b="b" l="l" r="r" t="t"/>
              <a:pathLst>
                <a:path extrusionOk="0" h="3218" w="5567">
                  <a:moveTo>
                    <a:pt x="4896" y="0"/>
                  </a:moveTo>
                  <a:lnTo>
                    <a:pt x="1" y="2827"/>
                  </a:lnTo>
                  <a:lnTo>
                    <a:pt x="672" y="3217"/>
                  </a:lnTo>
                  <a:lnTo>
                    <a:pt x="5567" y="390"/>
                  </a:lnTo>
                  <a:lnTo>
                    <a:pt x="4896" y="0"/>
                  </a:lnTo>
                  <a:close/>
                </a:path>
              </a:pathLst>
            </a:custGeom>
            <a:solidFill>
              <a:srgbClr val="E2E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4"/>
            <p:cNvSpPr/>
            <p:nvPr/>
          </p:nvSpPr>
          <p:spPr>
            <a:xfrm>
              <a:off x="1502650" y="608150"/>
              <a:ext cx="56450" cy="92775"/>
            </a:xfrm>
            <a:custGeom>
              <a:rect b="b" l="l" r="r" t="t"/>
              <a:pathLst>
                <a:path extrusionOk="0" h="3711" w="2258">
                  <a:moveTo>
                    <a:pt x="0" y="1"/>
                  </a:moveTo>
                  <a:lnTo>
                    <a:pt x="1587" y="3321"/>
                  </a:lnTo>
                  <a:lnTo>
                    <a:pt x="2258" y="3711"/>
                  </a:lnTo>
                  <a:lnTo>
                    <a:pt x="671" y="390"/>
                  </a:lnTo>
                  <a:lnTo>
                    <a:pt x="0" y="1"/>
                  </a:lnTo>
                  <a:close/>
                </a:path>
              </a:pathLst>
            </a:custGeom>
            <a:solidFill>
              <a:srgbClr val="5C5C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4"/>
            <p:cNvSpPr/>
            <p:nvPr/>
          </p:nvSpPr>
          <p:spPr>
            <a:xfrm>
              <a:off x="1502650" y="598925"/>
              <a:ext cx="32775" cy="19000"/>
            </a:xfrm>
            <a:custGeom>
              <a:rect b="b" l="l" r="r" t="t"/>
              <a:pathLst>
                <a:path extrusionOk="0" h="760" w="1311">
                  <a:moveTo>
                    <a:pt x="640" y="0"/>
                  </a:moveTo>
                  <a:lnTo>
                    <a:pt x="0" y="370"/>
                  </a:lnTo>
                  <a:lnTo>
                    <a:pt x="671" y="759"/>
                  </a:lnTo>
                  <a:lnTo>
                    <a:pt x="1311" y="390"/>
                  </a:lnTo>
                  <a:lnTo>
                    <a:pt x="640" y="0"/>
                  </a:lnTo>
                  <a:close/>
                </a:path>
              </a:pathLst>
            </a:custGeom>
            <a:solidFill>
              <a:srgbClr val="E2E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4"/>
            <p:cNvSpPr/>
            <p:nvPr/>
          </p:nvSpPr>
          <p:spPr>
            <a:xfrm>
              <a:off x="1389050" y="608675"/>
              <a:ext cx="218225" cy="276325"/>
            </a:xfrm>
            <a:custGeom>
              <a:rect b="b" l="l" r="r" t="t"/>
              <a:pathLst>
                <a:path extrusionOk="0" h="11053" w="8729">
                  <a:moveTo>
                    <a:pt x="5855" y="0"/>
                  </a:moveTo>
                  <a:lnTo>
                    <a:pt x="5215" y="369"/>
                  </a:lnTo>
                  <a:lnTo>
                    <a:pt x="6802" y="3690"/>
                  </a:lnTo>
                  <a:lnTo>
                    <a:pt x="1907" y="6517"/>
                  </a:lnTo>
                  <a:lnTo>
                    <a:pt x="3469" y="1378"/>
                  </a:lnTo>
                  <a:lnTo>
                    <a:pt x="2830" y="1747"/>
                  </a:lnTo>
                  <a:lnTo>
                    <a:pt x="0" y="11053"/>
                  </a:lnTo>
                  <a:lnTo>
                    <a:pt x="640" y="10684"/>
                  </a:lnTo>
                  <a:lnTo>
                    <a:pt x="1671" y="7289"/>
                  </a:lnTo>
                  <a:lnTo>
                    <a:pt x="7041" y="4189"/>
                  </a:lnTo>
                  <a:lnTo>
                    <a:pt x="8089" y="6383"/>
                  </a:lnTo>
                  <a:lnTo>
                    <a:pt x="8729" y="6014"/>
                  </a:lnTo>
                  <a:lnTo>
                    <a:pt x="5855" y="0"/>
                  </a:lnTo>
                  <a:close/>
                </a:path>
              </a:pathLst>
            </a:custGeom>
            <a:solidFill>
              <a:srgbClr val="3247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4"/>
            <p:cNvSpPr/>
            <p:nvPr/>
          </p:nvSpPr>
          <p:spPr>
            <a:xfrm>
              <a:off x="1372275" y="642600"/>
              <a:ext cx="87525" cy="242400"/>
            </a:xfrm>
            <a:custGeom>
              <a:rect b="b" l="l" r="r" t="t"/>
              <a:pathLst>
                <a:path extrusionOk="0" h="9696" w="3501">
                  <a:moveTo>
                    <a:pt x="2830" y="1"/>
                  </a:moveTo>
                  <a:lnTo>
                    <a:pt x="0" y="9306"/>
                  </a:lnTo>
                  <a:lnTo>
                    <a:pt x="671" y="9696"/>
                  </a:lnTo>
                  <a:lnTo>
                    <a:pt x="3501" y="390"/>
                  </a:lnTo>
                  <a:lnTo>
                    <a:pt x="2830" y="1"/>
                  </a:lnTo>
                  <a:close/>
                </a:path>
              </a:pathLst>
            </a:custGeom>
            <a:solidFill>
              <a:srgbClr val="5C5C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4"/>
            <p:cNvSpPr/>
            <p:nvPr/>
          </p:nvSpPr>
          <p:spPr>
            <a:xfrm>
              <a:off x="1443000" y="633375"/>
              <a:ext cx="32800" cy="19000"/>
            </a:xfrm>
            <a:custGeom>
              <a:rect b="b" l="l" r="r" t="t"/>
              <a:pathLst>
                <a:path extrusionOk="0" h="760" w="1312">
                  <a:moveTo>
                    <a:pt x="640" y="0"/>
                  </a:moveTo>
                  <a:lnTo>
                    <a:pt x="1" y="370"/>
                  </a:lnTo>
                  <a:lnTo>
                    <a:pt x="672" y="759"/>
                  </a:lnTo>
                  <a:lnTo>
                    <a:pt x="1311" y="390"/>
                  </a:lnTo>
                  <a:lnTo>
                    <a:pt x="640" y="0"/>
                  </a:lnTo>
                  <a:close/>
                </a:path>
              </a:pathLst>
            </a:custGeom>
            <a:solidFill>
              <a:srgbClr val="E2E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4"/>
            <p:cNvSpPr/>
            <p:nvPr/>
          </p:nvSpPr>
          <p:spPr>
            <a:xfrm>
              <a:off x="1376725" y="318425"/>
              <a:ext cx="254025" cy="437100"/>
            </a:xfrm>
            <a:custGeom>
              <a:rect b="b" l="l" r="r" t="t"/>
              <a:pathLst>
                <a:path extrusionOk="0" h="17484" w="10161">
                  <a:moveTo>
                    <a:pt x="10128" y="0"/>
                  </a:moveTo>
                  <a:lnTo>
                    <a:pt x="1" y="5847"/>
                  </a:lnTo>
                  <a:lnTo>
                    <a:pt x="34" y="17484"/>
                  </a:lnTo>
                  <a:lnTo>
                    <a:pt x="10161" y="11637"/>
                  </a:lnTo>
                  <a:lnTo>
                    <a:pt x="10128" y="0"/>
                  </a:lnTo>
                  <a:close/>
                </a:path>
              </a:pathLst>
            </a:custGeom>
            <a:solidFill>
              <a:srgbClr val="FB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4"/>
            <p:cNvSpPr/>
            <p:nvPr/>
          </p:nvSpPr>
          <p:spPr>
            <a:xfrm>
              <a:off x="1365550" y="458075"/>
              <a:ext cx="12025" cy="297450"/>
            </a:xfrm>
            <a:custGeom>
              <a:rect b="b" l="l" r="r" t="t"/>
              <a:pathLst>
                <a:path extrusionOk="0" h="11898" w="481">
                  <a:moveTo>
                    <a:pt x="0" y="1"/>
                  </a:moveTo>
                  <a:lnTo>
                    <a:pt x="34" y="11639"/>
                  </a:lnTo>
                  <a:lnTo>
                    <a:pt x="481" y="11898"/>
                  </a:lnTo>
                  <a:lnTo>
                    <a:pt x="448" y="261"/>
                  </a:lnTo>
                  <a:lnTo>
                    <a:pt x="0" y="1"/>
                  </a:lnTo>
                  <a:close/>
                </a:path>
              </a:pathLst>
            </a:custGeom>
            <a:solidFill>
              <a:srgbClr val="D0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4"/>
            <p:cNvSpPr/>
            <p:nvPr/>
          </p:nvSpPr>
          <p:spPr>
            <a:xfrm>
              <a:off x="1365550" y="311925"/>
              <a:ext cx="264400" cy="152700"/>
            </a:xfrm>
            <a:custGeom>
              <a:rect b="b" l="l" r="r" t="t"/>
              <a:pathLst>
                <a:path extrusionOk="0" h="6108" w="10576">
                  <a:moveTo>
                    <a:pt x="10127" y="1"/>
                  </a:moveTo>
                  <a:lnTo>
                    <a:pt x="0" y="5847"/>
                  </a:lnTo>
                  <a:lnTo>
                    <a:pt x="448" y="6107"/>
                  </a:lnTo>
                  <a:lnTo>
                    <a:pt x="10575" y="260"/>
                  </a:lnTo>
                  <a:lnTo>
                    <a:pt x="10127" y="1"/>
                  </a:lnTo>
                  <a:close/>
                </a:path>
              </a:pathLst>
            </a:custGeom>
            <a:solidFill>
              <a:srgbClr val="D0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4"/>
            <p:cNvSpPr/>
            <p:nvPr/>
          </p:nvSpPr>
          <p:spPr>
            <a:xfrm>
              <a:off x="1401600" y="588725"/>
              <a:ext cx="17325" cy="37600"/>
            </a:xfrm>
            <a:custGeom>
              <a:rect b="b" l="l" r="r" t="t"/>
              <a:pathLst>
                <a:path extrusionOk="0" h="1504" w="693">
                  <a:moveTo>
                    <a:pt x="689" y="1"/>
                  </a:moveTo>
                  <a:lnTo>
                    <a:pt x="0" y="399"/>
                  </a:lnTo>
                  <a:lnTo>
                    <a:pt x="3" y="1504"/>
                  </a:lnTo>
                  <a:lnTo>
                    <a:pt x="693" y="1106"/>
                  </a:lnTo>
                  <a:lnTo>
                    <a:pt x="689" y="1"/>
                  </a:lnTo>
                  <a:close/>
                </a:path>
              </a:pathLst>
            </a:custGeom>
            <a:solidFill>
              <a:srgbClr val="5C5C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4"/>
            <p:cNvSpPr/>
            <p:nvPr/>
          </p:nvSpPr>
          <p:spPr>
            <a:xfrm>
              <a:off x="1424075" y="552850"/>
              <a:ext cx="17400" cy="60475"/>
            </a:xfrm>
            <a:custGeom>
              <a:rect b="b" l="l" r="r" t="t"/>
              <a:pathLst>
                <a:path extrusionOk="0" h="2419" w="696">
                  <a:moveTo>
                    <a:pt x="690" y="1"/>
                  </a:moveTo>
                  <a:lnTo>
                    <a:pt x="0" y="399"/>
                  </a:lnTo>
                  <a:lnTo>
                    <a:pt x="6" y="2419"/>
                  </a:lnTo>
                  <a:lnTo>
                    <a:pt x="695" y="2021"/>
                  </a:lnTo>
                  <a:lnTo>
                    <a:pt x="690" y="1"/>
                  </a:lnTo>
                  <a:close/>
                </a:path>
              </a:pathLst>
            </a:custGeom>
            <a:solidFill>
              <a:srgbClr val="6F8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4"/>
            <p:cNvSpPr/>
            <p:nvPr/>
          </p:nvSpPr>
          <p:spPr>
            <a:xfrm>
              <a:off x="1446550" y="516950"/>
              <a:ext cx="17475" cy="83350"/>
            </a:xfrm>
            <a:custGeom>
              <a:rect b="b" l="l" r="r" t="t"/>
              <a:pathLst>
                <a:path extrusionOk="0" h="3334" w="699">
                  <a:moveTo>
                    <a:pt x="690" y="1"/>
                  </a:moveTo>
                  <a:lnTo>
                    <a:pt x="0" y="399"/>
                  </a:lnTo>
                  <a:lnTo>
                    <a:pt x="9" y="3334"/>
                  </a:lnTo>
                  <a:lnTo>
                    <a:pt x="699" y="2935"/>
                  </a:lnTo>
                  <a:lnTo>
                    <a:pt x="690" y="1"/>
                  </a:lnTo>
                  <a:close/>
                </a:path>
              </a:pathLst>
            </a:custGeom>
            <a:solidFill>
              <a:srgbClr val="D8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4"/>
            <p:cNvSpPr/>
            <p:nvPr/>
          </p:nvSpPr>
          <p:spPr>
            <a:xfrm>
              <a:off x="1469050" y="481075"/>
              <a:ext cx="17550" cy="106200"/>
            </a:xfrm>
            <a:custGeom>
              <a:rect b="b" l="l" r="r" t="t"/>
              <a:pathLst>
                <a:path extrusionOk="0" h="4248" w="702">
                  <a:moveTo>
                    <a:pt x="690" y="0"/>
                  </a:moveTo>
                  <a:lnTo>
                    <a:pt x="0" y="398"/>
                  </a:lnTo>
                  <a:lnTo>
                    <a:pt x="11" y="4247"/>
                  </a:lnTo>
                  <a:lnTo>
                    <a:pt x="701" y="3849"/>
                  </a:lnTo>
                  <a:lnTo>
                    <a:pt x="690" y="0"/>
                  </a:ln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4"/>
            <p:cNvSpPr/>
            <p:nvPr/>
          </p:nvSpPr>
          <p:spPr>
            <a:xfrm>
              <a:off x="1520125" y="561475"/>
              <a:ext cx="36575" cy="65950"/>
            </a:xfrm>
            <a:custGeom>
              <a:rect b="b" l="l" r="r" t="t"/>
              <a:pathLst>
                <a:path extrusionOk="0" h="2638" w="1463">
                  <a:moveTo>
                    <a:pt x="1455" y="1"/>
                  </a:moveTo>
                  <a:lnTo>
                    <a:pt x="0" y="2524"/>
                  </a:lnTo>
                  <a:cubicBezTo>
                    <a:pt x="157" y="2599"/>
                    <a:pt x="334" y="2637"/>
                    <a:pt x="526" y="2637"/>
                  </a:cubicBezTo>
                  <a:cubicBezTo>
                    <a:pt x="810" y="2637"/>
                    <a:pt x="1127" y="2553"/>
                    <a:pt x="1462" y="2377"/>
                  </a:cubicBezTo>
                  <a:lnTo>
                    <a:pt x="1455" y="1"/>
                  </a:ln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4"/>
            <p:cNvSpPr/>
            <p:nvPr/>
          </p:nvSpPr>
          <p:spPr>
            <a:xfrm>
              <a:off x="1501200" y="559400"/>
              <a:ext cx="51675" cy="63100"/>
            </a:xfrm>
            <a:custGeom>
              <a:rect b="b" l="l" r="r" t="t"/>
              <a:pathLst>
                <a:path extrusionOk="0" h="2524" w="2067">
                  <a:moveTo>
                    <a:pt x="2066" y="1"/>
                  </a:moveTo>
                  <a:lnTo>
                    <a:pt x="0" y="1193"/>
                  </a:lnTo>
                  <a:cubicBezTo>
                    <a:pt x="27" y="1825"/>
                    <a:pt x="253" y="2281"/>
                    <a:pt x="609" y="2524"/>
                  </a:cubicBezTo>
                  <a:lnTo>
                    <a:pt x="2066" y="1"/>
                  </a:lnTo>
                  <a:close/>
                </a:path>
              </a:pathLst>
            </a:custGeom>
            <a:solidFill>
              <a:srgbClr val="D8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4"/>
            <p:cNvSpPr/>
            <p:nvPr/>
          </p:nvSpPr>
          <p:spPr>
            <a:xfrm>
              <a:off x="1519850" y="487800"/>
              <a:ext cx="36625" cy="59350"/>
            </a:xfrm>
            <a:custGeom>
              <a:rect b="b" l="l" r="r" t="t"/>
              <a:pathLst>
                <a:path extrusionOk="0" h="2374" w="1465">
                  <a:moveTo>
                    <a:pt x="1459" y="0"/>
                  </a:moveTo>
                  <a:cubicBezTo>
                    <a:pt x="897" y="354"/>
                    <a:pt x="387" y="905"/>
                    <a:pt x="0" y="1539"/>
                  </a:cubicBezTo>
                  <a:lnTo>
                    <a:pt x="1465" y="2374"/>
                  </a:lnTo>
                  <a:lnTo>
                    <a:pt x="1465" y="2374"/>
                  </a:lnTo>
                  <a:lnTo>
                    <a:pt x="1459" y="0"/>
                  </a:lnTo>
                  <a:close/>
                </a:path>
              </a:pathLst>
            </a:custGeom>
            <a:solidFill>
              <a:srgbClr val="6F8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4"/>
            <p:cNvSpPr/>
            <p:nvPr/>
          </p:nvSpPr>
          <p:spPr>
            <a:xfrm>
              <a:off x="1501175" y="532550"/>
              <a:ext cx="51650" cy="50700"/>
            </a:xfrm>
            <a:custGeom>
              <a:rect b="b" l="l" r="r" t="t"/>
              <a:pathLst>
                <a:path extrusionOk="0" h="2028" w="2066">
                  <a:moveTo>
                    <a:pt x="601" y="1"/>
                  </a:moveTo>
                  <a:cubicBezTo>
                    <a:pt x="248" y="652"/>
                    <a:pt x="24" y="1368"/>
                    <a:pt x="0" y="2028"/>
                  </a:cubicBezTo>
                  <a:lnTo>
                    <a:pt x="2066" y="836"/>
                  </a:lnTo>
                  <a:lnTo>
                    <a:pt x="601" y="1"/>
                  </a:lnTo>
                  <a:close/>
                </a:path>
              </a:pathLst>
            </a:custGeom>
            <a:solidFill>
              <a:srgbClr val="D8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4"/>
            <p:cNvSpPr/>
            <p:nvPr/>
          </p:nvSpPr>
          <p:spPr>
            <a:xfrm>
              <a:off x="1565350" y="522325"/>
              <a:ext cx="51675" cy="50750"/>
            </a:xfrm>
            <a:custGeom>
              <a:rect b="b" l="l" r="r" t="t"/>
              <a:pathLst>
                <a:path extrusionOk="0" h="2030" w="2067">
                  <a:moveTo>
                    <a:pt x="2067" y="1"/>
                  </a:moveTo>
                  <a:lnTo>
                    <a:pt x="1" y="1194"/>
                  </a:lnTo>
                  <a:lnTo>
                    <a:pt x="1468" y="2029"/>
                  </a:lnTo>
                  <a:cubicBezTo>
                    <a:pt x="1822" y="1378"/>
                    <a:pt x="2044" y="662"/>
                    <a:pt x="2067" y="1"/>
                  </a:cubicBezTo>
                  <a:close/>
                </a:path>
              </a:pathLst>
            </a:custGeom>
            <a:solidFill>
              <a:srgbClr val="5C5C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4"/>
            <p:cNvSpPr/>
            <p:nvPr/>
          </p:nvSpPr>
          <p:spPr>
            <a:xfrm>
              <a:off x="1561500" y="478275"/>
              <a:ext cx="36550" cy="65850"/>
            </a:xfrm>
            <a:custGeom>
              <a:rect b="b" l="l" r="r" t="t"/>
              <a:pathLst>
                <a:path extrusionOk="0" h="2634" w="1462">
                  <a:moveTo>
                    <a:pt x="937" y="1"/>
                  </a:moveTo>
                  <a:cubicBezTo>
                    <a:pt x="653" y="1"/>
                    <a:pt x="336" y="85"/>
                    <a:pt x="0" y="261"/>
                  </a:cubicBezTo>
                  <a:lnTo>
                    <a:pt x="8" y="2634"/>
                  </a:lnTo>
                  <a:lnTo>
                    <a:pt x="1462" y="113"/>
                  </a:lnTo>
                  <a:cubicBezTo>
                    <a:pt x="1305" y="39"/>
                    <a:pt x="1128" y="1"/>
                    <a:pt x="937" y="1"/>
                  </a:cubicBezTo>
                  <a:close/>
                </a:path>
              </a:pathLst>
            </a:custGeom>
            <a:solidFill>
              <a:srgbClr val="6F8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4"/>
            <p:cNvSpPr/>
            <p:nvPr/>
          </p:nvSpPr>
          <p:spPr>
            <a:xfrm>
              <a:off x="1565325" y="483175"/>
              <a:ext cx="51675" cy="63075"/>
            </a:xfrm>
            <a:custGeom>
              <a:rect b="b" l="l" r="r" t="t"/>
              <a:pathLst>
                <a:path extrusionOk="0" h="2523" w="2067">
                  <a:moveTo>
                    <a:pt x="1456" y="1"/>
                  </a:moveTo>
                  <a:lnTo>
                    <a:pt x="1" y="2522"/>
                  </a:lnTo>
                  <a:lnTo>
                    <a:pt x="2066" y="1328"/>
                  </a:lnTo>
                  <a:cubicBezTo>
                    <a:pt x="2040" y="698"/>
                    <a:pt x="1813" y="241"/>
                    <a:pt x="1456" y="1"/>
                  </a:cubicBezTo>
                  <a:close/>
                </a:path>
              </a:pathLst>
            </a:custGeom>
            <a:solidFill>
              <a:srgbClr val="5C5C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4"/>
            <p:cNvSpPr/>
            <p:nvPr/>
          </p:nvSpPr>
          <p:spPr>
            <a:xfrm>
              <a:off x="1561700" y="558500"/>
              <a:ext cx="36675" cy="59425"/>
            </a:xfrm>
            <a:custGeom>
              <a:rect b="b" l="l" r="r" t="t"/>
              <a:pathLst>
                <a:path extrusionOk="0" h="2377" w="1467">
                  <a:moveTo>
                    <a:pt x="1" y="1"/>
                  </a:moveTo>
                  <a:lnTo>
                    <a:pt x="8" y="2376"/>
                  </a:lnTo>
                  <a:cubicBezTo>
                    <a:pt x="570" y="2023"/>
                    <a:pt x="1078" y="1469"/>
                    <a:pt x="1467" y="835"/>
                  </a:cubicBezTo>
                  <a:lnTo>
                    <a:pt x="1" y="1"/>
                  </a:ln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4"/>
            <p:cNvSpPr/>
            <p:nvPr/>
          </p:nvSpPr>
          <p:spPr>
            <a:xfrm>
              <a:off x="1401500" y="603500"/>
              <a:ext cx="84975" cy="57175"/>
            </a:xfrm>
            <a:custGeom>
              <a:rect b="b" l="l" r="r" t="t"/>
              <a:pathLst>
                <a:path extrusionOk="0" h="2287" w="3399">
                  <a:moveTo>
                    <a:pt x="3397" y="1"/>
                  </a:moveTo>
                  <a:lnTo>
                    <a:pt x="1" y="1962"/>
                  </a:lnTo>
                  <a:lnTo>
                    <a:pt x="2" y="2286"/>
                  </a:lnTo>
                  <a:lnTo>
                    <a:pt x="3398" y="324"/>
                  </a:lnTo>
                  <a:lnTo>
                    <a:pt x="3397" y="1"/>
                  </a:lnTo>
                  <a:close/>
                </a:path>
              </a:pathLst>
            </a:custGeom>
            <a:solidFill>
              <a:srgbClr val="3247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4"/>
            <p:cNvSpPr/>
            <p:nvPr/>
          </p:nvSpPr>
          <p:spPr>
            <a:xfrm>
              <a:off x="1401500" y="437425"/>
              <a:ext cx="84975" cy="76100"/>
            </a:xfrm>
            <a:custGeom>
              <a:rect b="b" l="l" r="r" t="t"/>
              <a:pathLst>
                <a:path extrusionOk="0" h="3044" w="3399">
                  <a:moveTo>
                    <a:pt x="3397" y="0"/>
                  </a:moveTo>
                  <a:lnTo>
                    <a:pt x="1" y="1962"/>
                  </a:lnTo>
                  <a:lnTo>
                    <a:pt x="2" y="3043"/>
                  </a:lnTo>
                  <a:lnTo>
                    <a:pt x="3398" y="1081"/>
                  </a:lnTo>
                  <a:lnTo>
                    <a:pt x="3397" y="0"/>
                  </a:lnTo>
                  <a:close/>
                </a:path>
              </a:pathLst>
            </a:custGeom>
            <a:solidFill>
              <a:srgbClr val="3247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4"/>
            <p:cNvSpPr/>
            <p:nvPr/>
          </p:nvSpPr>
          <p:spPr>
            <a:xfrm>
              <a:off x="1401500" y="623575"/>
              <a:ext cx="84975" cy="57125"/>
            </a:xfrm>
            <a:custGeom>
              <a:rect b="b" l="l" r="r" t="t"/>
              <a:pathLst>
                <a:path extrusionOk="0" h="2285" w="3399">
                  <a:moveTo>
                    <a:pt x="3397" y="0"/>
                  </a:moveTo>
                  <a:lnTo>
                    <a:pt x="1" y="1961"/>
                  </a:lnTo>
                  <a:lnTo>
                    <a:pt x="2" y="2284"/>
                  </a:lnTo>
                  <a:lnTo>
                    <a:pt x="3398" y="324"/>
                  </a:lnTo>
                  <a:lnTo>
                    <a:pt x="3397" y="0"/>
                  </a:lnTo>
                  <a:close/>
                </a:path>
              </a:pathLst>
            </a:custGeom>
            <a:solidFill>
              <a:srgbClr val="3247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4"/>
            <p:cNvSpPr/>
            <p:nvPr/>
          </p:nvSpPr>
          <p:spPr>
            <a:xfrm>
              <a:off x="1401500" y="643625"/>
              <a:ext cx="84975" cy="57150"/>
            </a:xfrm>
            <a:custGeom>
              <a:rect b="b" l="l" r="r" t="t"/>
              <a:pathLst>
                <a:path extrusionOk="0" h="2286" w="3399">
                  <a:moveTo>
                    <a:pt x="3397" y="1"/>
                  </a:moveTo>
                  <a:lnTo>
                    <a:pt x="1" y="1961"/>
                  </a:lnTo>
                  <a:lnTo>
                    <a:pt x="2" y="2286"/>
                  </a:lnTo>
                  <a:lnTo>
                    <a:pt x="3398" y="324"/>
                  </a:lnTo>
                  <a:lnTo>
                    <a:pt x="3397" y="1"/>
                  </a:lnTo>
                  <a:close/>
                </a:path>
              </a:pathLst>
            </a:custGeom>
            <a:solidFill>
              <a:srgbClr val="3247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4"/>
            <p:cNvSpPr/>
            <p:nvPr/>
          </p:nvSpPr>
          <p:spPr>
            <a:xfrm>
              <a:off x="1516650" y="378225"/>
              <a:ext cx="84925" cy="57125"/>
            </a:xfrm>
            <a:custGeom>
              <a:rect b="b" l="l" r="r" t="t"/>
              <a:pathLst>
                <a:path extrusionOk="0" h="2285" w="3397">
                  <a:moveTo>
                    <a:pt x="3396" y="1"/>
                  </a:moveTo>
                  <a:lnTo>
                    <a:pt x="0" y="1962"/>
                  </a:lnTo>
                  <a:lnTo>
                    <a:pt x="1" y="2285"/>
                  </a:lnTo>
                  <a:lnTo>
                    <a:pt x="3397" y="324"/>
                  </a:lnTo>
                  <a:lnTo>
                    <a:pt x="3396" y="1"/>
                  </a:lnTo>
                  <a:close/>
                </a:path>
              </a:pathLst>
            </a:custGeom>
            <a:solidFill>
              <a:srgbClr val="3247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4"/>
            <p:cNvSpPr/>
            <p:nvPr/>
          </p:nvSpPr>
          <p:spPr>
            <a:xfrm>
              <a:off x="1516650" y="398300"/>
              <a:ext cx="84925" cy="57125"/>
            </a:xfrm>
            <a:custGeom>
              <a:rect b="b" l="l" r="r" t="t"/>
              <a:pathLst>
                <a:path extrusionOk="0" h="2285" w="3397">
                  <a:moveTo>
                    <a:pt x="3396" y="0"/>
                  </a:moveTo>
                  <a:lnTo>
                    <a:pt x="0" y="1961"/>
                  </a:lnTo>
                  <a:lnTo>
                    <a:pt x="1" y="2284"/>
                  </a:lnTo>
                  <a:lnTo>
                    <a:pt x="3397" y="325"/>
                  </a:lnTo>
                  <a:lnTo>
                    <a:pt x="3396" y="0"/>
                  </a:lnTo>
                  <a:close/>
                </a:path>
              </a:pathLst>
            </a:custGeom>
            <a:solidFill>
              <a:srgbClr val="3247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4"/>
            <p:cNvSpPr/>
            <p:nvPr/>
          </p:nvSpPr>
          <p:spPr>
            <a:xfrm>
              <a:off x="1516650" y="418350"/>
              <a:ext cx="84925" cy="57125"/>
            </a:xfrm>
            <a:custGeom>
              <a:rect b="b" l="l" r="r" t="t"/>
              <a:pathLst>
                <a:path extrusionOk="0" h="2285" w="3397">
                  <a:moveTo>
                    <a:pt x="3396" y="1"/>
                  </a:moveTo>
                  <a:lnTo>
                    <a:pt x="0" y="1961"/>
                  </a:lnTo>
                  <a:lnTo>
                    <a:pt x="1" y="2285"/>
                  </a:lnTo>
                  <a:lnTo>
                    <a:pt x="3397" y="324"/>
                  </a:lnTo>
                  <a:lnTo>
                    <a:pt x="3396" y="1"/>
                  </a:lnTo>
                  <a:close/>
                </a:path>
              </a:pathLst>
            </a:custGeom>
            <a:solidFill>
              <a:srgbClr val="3247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4"/>
            <p:cNvSpPr/>
            <p:nvPr/>
          </p:nvSpPr>
          <p:spPr>
            <a:xfrm>
              <a:off x="1905575" y="604000"/>
              <a:ext cx="100750" cy="142100"/>
            </a:xfrm>
            <a:custGeom>
              <a:rect b="b" l="l" r="r" t="t"/>
              <a:pathLst>
                <a:path extrusionOk="0" h="5684" w="4030">
                  <a:moveTo>
                    <a:pt x="3518" y="1"/>
                  </a:moveTo>
                  <a:cubicBezTo>
                    <a:pt x="3494" y="1"/>
                    <a:pt x="3469" y="8"/>
                    <a:pt x="3443" y="24"/>
                  </a:cubicBezTo>
                  <a:lnTo>
                    <a:pt x="229" y="1831"/>
                  </a:lnTo>
                  <a:cubicBezTo>
                    <a:pt x="103" y="1905"/>
                    <a:pt x="0" y="2143"/>
                    <a:pt x="1" y="2361"/>
                  </a:cubicBezTo>
                  <a:lnTo>
                    <a:pt x="1" y="5284"/>
                  </a:lnTo>
                  <a:cubicBezTo>
                    <a:pt x="1" y="5581"/>
                    <a:pt x="141" y="5576"/>
                    <a:pt x="371" y="5669"/>
                  </a:cubicBezTo>
                  <a:cubicBezTo>
                    <a:pt x="374" y="5670"/>
                    <a:pt x="378" y="5671"/>
                    <a:pt x="383" y="5672"/>
                  </a:cubicBezTo>
                  <a:cubicBezTo>
                    <a:pt x="386" y="5674"/>
                    <a:pt x="390" y="5675"/>
                    <a:pt x="394" y="5676"/>
                  </a:cubicBezTo>
                  <a:cubicBezTo>
                    <a:pt x="406" y="5681"/>
                    <a:pt x="420" y="5684"/>
                    <a:pt x="434" y="5684"/>
                  </a:cubicBezTo>
                  <a:cubicBezTo>
                    <a:pt x="457" y="5684"/>
                    <a:pt x="482" y="5677"/>
                    <a:pt x="508" y="5662"/>
                  </a:cubicBezTo>
                  <a:lnTo>
                    <a:pt x="2609" y="4560"/>
                  </a:lnTo>
                  <a:lnTo>
                    <a:pt x="2985" y="4899"/>
                  </a:lnTo>
                  <a:lnTo>
                    <a:pt x="2985" y="4893"/>
                  </a:lnTo>
                  <a:lnTo>
                    <a:pt x="2997" y="4903"/>
                  </a:lnTo>
                  <a:lnTo>
                    <a:pt x="2997" y="4897"/>
                  </a:lnTo>
                  <a:lnTo>
                    <a:pt x="3009" y="4907"/>
                  </a:lnTo>
                  <a:lnTo>
                    <a:pt x="3009" y="4900"/>
                  </a:lnTo>
                  <a:lnTo>
                    <a:pt x="3020" y="4911"/>
                  </a:lnTo>
                  <a:lnTo>
                    <a:pt x="3020" y="4904"/>
                  </a:lnTo>
                  <a:lnTo>
                    <a:pt x="3032" y="4915"/>
                  </a:lnTo>
                  <a:lnTo>
                    <a:pt x="3032" y="4909"/>
                  </a:lnTo>
                  <a:lnTo>
                    <a:pt x="3043" y="4918"/>
                  </a:lnTo>
                  <a:lnTo>
                    <a:pt x="3043" y="4912"/>
                  </a:lnTo>
                  <a:lnTo>
                    <a:pt x="3055" y="4922"/>
                  </a:lnTo>
                  <a:lnTo>
                    <a:pt x="3055" y="4916"/>
                  </a:lnTo>
                  <a:lnTo>
                    <a:pt x="3066" y="4927"/>
                  </a:lnTo>
                  <a:lnTo>
                    <a:pt x="3066" y="4919"/>
                  </a:lnTo>
                  <a:lnTo>
                    <a:pt x="3078" y="4930"/>
                  </a:lnTo>
                  <a:lnTo>
                    <a:pt x="3078" y="4923"/>
                  </a:lnTo>
                  <a:lnTo>
                    <a:pt x="3090" y="4934"/>
                  </a:lnTo>
                  <a:lnTo>
                    <a:pt x="3090" y="4928"/>
                  </a:lnTo>
                  <a:lnTo>
                    <a:pt x="3101" y="4938"/>
                  </a:lnTo>
                  <a:lnTo>
                    <a:pt x="3101" y="4932"/>
                  </a:lnTo>
                  <a:lnTo>
                    <a:pt x="3113" y="4941"/>
                  </a:lnTo>
                  <a:lnTo>
                    <a:pt x="3113" y="4935"/>
                  </a:lnTo>
                  <a:lnTo>
                    <a:pt x="3124" y="4945"/>
                  </a:lnTo>
                  <a:lnTo>
                    <a:pt x="3124" y="4939"/>
                  </a:lnTo>
                  <a:lnTo>
                    <a:pt x="3136" y="4950"/>
                  </a:lnTo>
                  <a:lnTo>
                    <a:pt x="3136" y="4942"/>
                  </a:lnTo>
                  <a:lnTo>
                    <a:pt x="3147" y="4953"/>
                  </a:lnTo>
                  <a:lnTo>
                    <a:pt x="3147" y="4946"/>
                  </a:lnTo>
                  <a:lnTo>
                    <a:pt x="3159" y="4957"/>
                  </a:lnTo>
                  <a:lnTo>
                    <a:pt x="3159" y="4951"/>
                  </a:lnTo>
                  <a:lnTo>
                    <a:pt x="3170" y="4961"/>
                  </a:lnTo>
                  <a:lnTo>
                    <a:pt x="3170" y="4954"/>
                  </a:lnTo>
                  <a:lnTo>
                    <a:pt x="3182" y="4964"/>
                  </a:lnTo>
                  <a:lnTo>
                    <a:pt x="3182" y="4958"/>
                  </a:lnTo>
                  <a:lnTo>
                    <a:pt x="3194" y="4969"/>
                  </a:lnTo>
                  <a:lnTo>
                    <a:pt x="3194" y="4962"/>
                  </a:lnTo>
                  <a:lnTo>
                    <a:pt x="3205" y="4973"/>
                  </a:lnTo>
                  <a:lnTo>
                    <a:pt x="3205" y="4965"/>
                  </a:lnTo>
                  <a:lnTo>
                    <a:pt x="3217" y="4976"/>
                  </a:lnTo>
                  <a:lnTo>
                    <a:pt x="3217" y="4970"/>
                  </a:lnTo>
                  <a:lnTo>
                    <a:pt x="3228" y="4980"/>
                  </a:lnTo>
                  <a:lnTo>
                    <a:pt x="3228" y="4974"/>
                  </a:lnTo>
                  <a:lnTo>
                    <a:pt x="3240" y="4983"/>
                  </a:lnTo>
                  <a:lnTo>
                    <a:pt x="3240" y="4977"/>
                  </a:lnTo>
                  <a:lnTo>
                    <a:pt x="3251" y="4988"/>
                  </a:lnTo>
                  <a:lnTo>
                    <a:pt x="3251" y="4981"/>
                  </a:lnTo>
                  <a:lnTo>
                    <a:pt x="3263" y="4992"/>
                  </a:lnTo>
                  <a:lnTo>
                    <a:pt x="3263" y="4985"/>
                  </a:lnTo>
                  <a:lnTo>
                    <a:pt x="3275" y="4995"/>
                  </a:lnTo>
                  <a:lnTo>
                    <a:pt x="3275" y="4989"/>
                  </a:lnTo>
                  <a:lnTo>
                    <a:pt x="3286" y="4999"/>
                  </a:lnTo>
                  <a:lnTo>
                    <a:pt x="3286" y="4993"/>
                  </a:lnTo>
                  <a:lnTo>
                    <a:pt x="3298" y="5003"/>
                  </a:lnTo>
                  <a:lnTo>
                    <a:pt x="3298" y="4997"/>
                  </a:lnTo>
                  <a:lnTo>
                    <a:pt x="3309" y="5006"/>
                  </a:lnTo>
                  <a:lnTo>
                    <a:pt x="3309" y="5000"/>
                  </a:lnTo>
                  <a:lnTo>
                    <a:pt x="3321" y="5011"/>
                  </a:lnTo>
                  <a:lnTo>
                    <a:pt x="3321" y="5004"/>
                  </a:lnTo>
                  <a:lnTo>
                    <a:pt x="3332" y="5015"/>
                  </a:lnTo>
                  <a:lnTo>
                    <a:pt x="3332" y="5008"/>
                  </a:lnTo>
                  <a:lnTo>
                    <a:pt x="3344" y="5018"/>
                  </a:lnTo>
                  <a:lnTo>
                    <a:pt x="3344" y="4124"/>
                  </a:lnTo>
                  <a:lnTo>
                    <a:pt x="3800" y="3853"/>
                  </a:lnTo>
                  <a:cubicBezTo>
                    <a:pt x="3927" y="3778"/>
                    <a:pt x="4029" y="3540"/>
                    <a:pt x="4029" y="3323"/>
                  </a:cubicBezTo>
                  <a:lnTo>
                    <a:pt x="4029" y="402"/>
                  </a:lnTo>
                  <a:cubicBezTo>
                    <a:pt x="4029" y="247"/>
                    <a:pt x="3978" y="145"/>
                    <a:pt x="3904" y="124"/>
                  </a:cubicBezTo>
                  <a:cubicBezTo>
                    <a:pt x="3900" y="122"/>
                    <a:pt x="3895" y="121"/>
                    <a:pt x="3892" y="120"/>
                  </a:cubicBezTo>
                  <a:cubicBezTo>
                    <a:pt x="3888" y="118"/>
                    <a:pt x="3884" y="117"/>
                    <a:pt x="3881" y="116"/>
                  </a:cubicBezTo>
                  <a:cubicBezTo>
                    <a:pt x="3876" y="115"/>
                    <a:pt x="3872" y="114"/>
                    <a:pt x="3869" y="112"/>
                  </a:cubicBezTo>
                  <a:cubicBezTo>
                    <a:pt x="3865" y="111"/>
                    <a:pt x="3861" y="110"/>
                    <a:pt x="3857" y="109"/>
                  </a:cubicBezTo>
                  <a:cubicBezTo>
                    <a:pt x="3853" y="107"/>
                    <a:pt x="3849" y="106"/>
                    <a:pt x="3846" y="105"/>
                  </a:cubicBezTo>
                  <a:cubicBezTo>
                    <a:pt x="3842" y="103"/>
                    <a:pt x="3838" y="101"/>
                    <a:pt x="3834" y="101"/>
                  </a:cubicBezTo>
                  <a:cubicBezTo>
                    <a:pt x="3830" y="99"/>
                    <a:pt x="3826" y="98"/>
                    <a:pt x="3823" y="97"/>
                  </a:cubicBezTo>
                  <a:cubicBezTo>
                    <a:pt x="3819" y="95"/>
                    <a:pt x="3814" y="94"/>
                    <a:pt x="3811" y="93"/>
                  </a:cubicBezTo>
                  <a:cubicBezTo>
                    <a:pt x="3807" y="92"/>
                    <a:pt x="3803" y="91"/>
                    <a:pt x="3800" y="89"/>
                  </a:cubicBezTo>
                  <a:cubicBezTo>
                    <a:pt x="3795" y="88"/>
                    <a:pt x="3791" y="87"/>
                    <a:pt x="3788" y="86"/>
                  </a:cubicBezTo>
                  <a:cubicBezTo>
                    <a:pt x="3784" y="83"/>
                    <a:pt x="3781" y="82"/>
                    <a:pt x="3777" y="82"/>
                  </a:cubicBezTo>
                  <a:cubicBezTo>
                    <a:pt x="3772" y="80"/>
                    <a:pt x="3768" y="79"/>
                    <a:pt x="3765" y="77"/>
                  </a:cubicBezTo>
                  <a:cubicBezTo>
                    <a:pt x="3761" y="76"/>
                    <a:pt x="3758" y="75"/>
                    <a:pt x="3753" y="74"/>
                  </a:cubicBezTo>
                  <a:cubicBezTo>
                    <a:pt x="3749" y="72"/>
                    <a:pt x="3746" y="71"/>
                    <a:pt x="3742" y="70"/>
                  </a:cubicBezTo>
                  <a:cubicBezTo>
                    <a:pt x="3738" y="69"/>
                    <a:pt x="3733" y="68"/>
                    <a:pt x="3730" y="66"/>
                  </a:cubicBezTo>
                  <a:cubicBezTo>
                    <a:pt x="3726" y="65"/>
                    <a:pt x="3723" y="63"/>
                    <a:pt x="3719" y="63"/>
                  </a:cubicBezTo>
                  <a:cubicBezTo>
                    <a:pt x="3714" y="60"/>
                    <a:pt x="3711" y="59"/>
                    <a:pt x="3707" y="58"/>
                  </a:cubicBezTo>
                  <a:cubicBezTo>
                    <a:pt x="3703" y="57"/>
                    <a:pt x="3700" y="56"/>
                    <a:pt x="3696" y="54"/>
                  </a:cubicBezTo>
                  <a:cubicBezTo>
                    <a:pt x="3691" y="53"/>
                    <a:pt x="3688" y="52"/>
                    <a:pt x="3684" y="51"/>
                  </a:cubicBezTo>
                  <a:cubicBezTo>
                    <a:pt x="3680" y="50"/>
                    <a:pt x="3677" y="48"/>
                    <a:pt x="3672" y="47"/>
                  </a:cubicBezTo>
                  <a:cubicBezTo>
                    <a:pt x="3668" y="46"/>
                    <a:pt x="3665" y="45"/>
                    <a:pt x="3661" y="44"/>
                  </a:cubicBezTo>
                  <a:cubicBezTo>
                    <a:pt x="3657" y="41"/>
                    <a:pt x="3654" y="40"/>
                    <a:pt x="3649" y="40"/>
                  </a:cubicBezTo>
                  <a:cubicBezTo>
                    <a:pt x="3645" y="37"/>
                    <a:pt x="3642" y="36"/>
                    <a:pt x="3638" y="35"/>
                  </a:cubicBezTo>
                  <a:cubicBezTo>
                    <a:pt x="3635" y="34"/>
                    <a:pt x="3630" y="33"/>
                    <a:pt x="3626" y="31"/>
                  </a:cubicBezTo>
                  <a:cubicBezTo>
                    <a:pt x="3622" y="30"/>
                    <a:pt x="3619" y="29"/>
                    <a:pt x="3615" y="28"/>
                  </a:cubicBezTo>
                  <a:cubicBezTo>
                    <a:pt x="3610" y="27"/>
                    <a:pt x="3607" y="25"/>
                    <a:pt x="3603" y="24"/>
                  </a:cubicBezTo>
                  <a:cubicBezTo>
                    <a:pt x="3600" y="22"/>
                    <a:pt x="3596" y="21"/>
                    <a:pt x="3591" y="21"/>
                  </a:cubicBezTo>
                  <a:cubicBezTo>
                    <a:pt x="3587" y="18"/>
                    <a:pt x="3584" y="17"/>
                    <a:pt x="3580" y="16"/>
                  </a:cubicBezTo>
                  <a:cubicBezTo>
                    <a:pt x="3577" y="15"/>
                    <a:pt x="3573" y="13"/>
                    <a:pt x="3568" y="12"/>
                  </a:cubicBezTo>
                  <a:cubicBezTo>
                    <a:pt x="3565" y="11"/>
                    <a:pt x="3561" y="10"/>
                    <a:pt x="3557" y="9"/>
                  </a:cubicBezTo>
                  <a:cubicBezTo>
                    <a:pt x="3545" y="4"/>
                    <a:pt x="3531" y="1"/>
                    <a:pt x="3518" y="1"/>
                  </a:cubicBezTo>
                  <a:close/>
                </a:path>
              </a:pathLst>
            </a:custGeom>
            <a:solidFill>
              <a:srgbClr val="93A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4"/>
            <p:cNvSpPr/>
            <p:nvPr/>
          </p:nvSpPr>
          <p:spPr>
            <a:xfrm>
              <a:off x="1912525" y="606975"/>
              <a:ext cx="93800" cy="139150"/>
            </a:xfrm>
            <a:custGeom>
              <a:rect b="b" l="l" r="r" t="t"/>
              <a:pathLst>
                <a:path extrusionOk="0" h="5566" w="3752">
                  <a:moveTo>
                    <a:pt x="3596" y="1"/>
                  </a:moveTo>
                  <a:cubicBezTo>
                    <a:pt x="3573" y="1"/>
                    <a:pt x="3548" y="8"/>
                    <a:pt x="3522" y="23"/>
                  </a:cubicBezTo>
                  <a:lnTo>
                    <a:pt x="230" y="1831"/>
                  </a:lnTo>
                  <a:cubicBezTo>
                    <a:pt x="103" y="1906"/>
                    <a:pt x="1" y="2144"/>
                    <a:pt x="1" y="2362"/>
                  </a:cubicBezTo>
                  <a:lnTo>
                    <a:pt x="1" y="5283"/>
                  </a:lnTo>
                  <a:cubicBezTo>
                    <a:pt x="1" y="5457"/>
                    <a:pt x="66" y="5565"/>
                    <a:pt x="156" y="5565"/>
                  </a:cubicBezTo>
                  <a:cubicBezTo>
                    <a:pt x="179" y="5565"/>
                    <a:pt x="204" y="5558"/>
                    <a:pt x="230" y="5543"/>
                  </a:cubicBezTo>
                  <a:lnTo>
                    <a:pt x="2466" y="4361"/>
                  </a:lnTo>
                  <a:lnTo>
                    <a:pt x="3066" y="4899"/>
                  </a:lnTo>
                  <a:lnTo>
                    <a:pt x="3066" y="4007"/>
                  </a:lnTo>
                  <a:lnTo>
                    <a:pt x="3522" y="3735"/>
                  </a:lnTo>
                  <a:cubicBezTo>
                    <a:pt x="3649" y="3660"/>
                    <a:pt x="3751" y="3423"/>
                    <a:pt x="3751" y="3204"/>
                  </a:cubicBezTo>
                  <a:lnTo>
                    <a:pt x="3751" y="283"/>
                  </a:lnTo>
                  <a:cubicBezTo>
                    <a:pt x="3751" y="109"/>
                    <a:pt x="3686" y="1"/>
                    <a:pt x="3596" y="1"/>
                  </a:cubicBezTo>
                  <a:close/>
                </a:path>
              </a:pathLst>
            </a:custGeom>
            <a:solidFill>
              <a:srgbClr val="E2E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4"/>
            <p:cNvSpPr/>
            <p:nvPr/>
          </p:nvSpPr>
          <p:spPr>
            <a:xfrm>
              <a:off x="1982850" y="652925"/>
              <a:ext cx="8875" cy="16150"/>
            </a:xfrm>
            <a:custGeom>
              <a:rect b="b" l="l" r="r" t="t"/>
              <a:pathLst>
                <a:path extrusionOk="0" h="646" w="355">
                  <a:moveTo>
                    <a:pt x="235" y="1"/>
                  </a:moveTo>
                  <a:cubicBezTo>
                    <a:pt x="217" y="1"/>
                    <a:pt x="198" y="6"/>
                    <a:pt x="178" y="18"/>
                  </a:cubicBezTo>
                  <a:cubicBezTo>
                    <a:pt x="80" y="76"/>
                    <a:pt x="1" y="260"/>
                    <a:pt x="1" y="429"/>
                  </a:cubicBezTo>
                  <a:cubicBezTo>
                    <a:pt x="1" y="562"/>
                    <a:pt x="51" y="645"/>
                    <a:pt x="120" y="645"/>
                  </a:cubicBezTo>
                  <a:cubicBezTo>
                    <a:pt x="138" y="645"/>
                    <a:pt x="158" y="640"/>
                    <a:pt x="178" y="628"/>
                  </a:cubicBezTo>
                  <a:cubicBezTo>
                    <a:pt x="274" y="570"/>
                    <a:pt x="354" y="386"/>
                    <a:pt x="354" y="219"/>
                  </a:cubicBezTo>
                  <a:cubicBezTo>
                    <a:pt x="354" y="85"/>
                    <a:pt x="304" y="1"/>
                    <a:pt x="235" y="1"/>
                  </a:cubicBez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4"/>
            <p:cNvSpPr/>
            <p:nvPr/>
          </p:nvSpPr>
          <p:spPr>
            <a:xfrm>
              <a:off x="1956625" y="668475"/>
              <a:ext cx="8875" cy="16125"/>
            </a:xfrm>
            <a:custGeom>
              <a:rect b="b" l="l" r="r" t="t"/>
              <a:pathLst>
                <a:path extrusionOk="0" h="645" w="355">
                  <a:moveTo>
                    <a:pt x="236" y="0"/>
                  </a:moveTo>
                  <a:cubicBezTo>
                    <a:pt x="218" y="0"/>
                    <a:pt x="199" y="6"/>
                    <a:pt x="178" y="18"/>
                  </a:cubicBezTo>
                  <a:cubicBezTo>
                    <a:pt x="79" y="76"/>
                    <a:pt x="1" y="259"/>
                    <a:pt x="1" y="428"/>
                  </a:cubicBezTo>
                  <a:cubicBezTo>
                    <a:pt x="1" y="561"/>
                    <a:pt x="51" y="645"/>
                    <a:pt x="121" y="645"/>
                  </a:cubicBezTo>
                  <a:cubicBezTo>
                    <a:pt x="139" y="645"/>
                    <a:pt x="158" y="639"/>
                    <a:pt x="178" y="627"/>
                  </a:cubicBezTo>
                  <a:cubicBezTo>
                    <a:pt x="276" y="569"/>
                    <a:pt x="355" y="386"/>
                    <a:pt x="355" y="218"/>
                  </a:cubicBezTo>
                  <a:cubicBezTo>
                    <a:pt x="355" y="84"/>
                    <a:pt x="305" y="0"/>
                    <a:pt x="236" y="0"/>
                  </a:cubicBez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4"/>
            <p:cNvSpPr/>
            <p:nvPr/>
          </p:nvSpPr>
          <p:spPr>
            <a:xfrm>
              <a:off x="1930425" y="684000"/>
              <a:ext cx="8850" cy="16150"/>
            </a:xfrm>
            <a:custGeom>
              <a:rect b="b" l="l" r="r" t="t"/>
              <a:pathLst>
                <a:path extrusionOk="0" h="646" w="354">
                  <a:moveTo>
                    <a:pt x="235" y="1"/>
                  </a:moveTo>
                  <a:cubicBezTo>
                    <a:pt x="217" y="1"/>
                    <a:pt x="198" y="6"/>
                    <a:pt x="178" y="18"/>
                  </a:cubicBezTo>
                  <a:cubicBezTo>
                    <a:pt x="80" y="76"/>
                    <a:pt x="0" y="259"/>
                    <a:pt x="0" y="428"/>
                  </a:cubicBezTo>
                  <a:cubicBezTo>
                    <a:pt x="0" y="561"/>
                    <a:pt x="51" y="645"/>
                    <a:pt x="120" y="645"/>
                  </a:cubicBezTo>
                  <a:cubicBezTo>
                    <a:pt x="138" y="645"/>
                    <a:pt x="158" y="639"/>
                    <a:pt x="178" y="627"/>
                  </a:cubicBezTo>
                  <a:cubicBezTo>
                    <a:pt x="276" y="570"/>
                    <a:pt x="354" y="386"/>
                    <a:pt x="354" y="218"/>
                  </a:cubicBezTo>
                  <a:cubicBezTo>
                    <a:pt x="354" y="84"/>
                    <a:pt x="305" y="1"/>
                    <a:pt x="235" y="1"/>
                  </a:cubicBez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4"/>
            <p:cNvSpPr/>
            <p:nvPr/>
          </p:nvSpPr>
          <p:spPr>
            <a:xfrm>
              <a:off x="1589725" y="778900"/>
              <a:ext cx="164425" cy="86500"/>
            </a:xfrm>
            <a:custGeom>
              <a:rect b="b" l="l" r="r" t="t"/>
              <a:pathLst>
                <a:path extrusionOk="0" h="3460" w="6577">
                  <a:moveTo>
                    <a:pt x="3289" y="1"/>
                  </a:moveTo>
                  <a:cubicBezTo>
                    <a:pt x="2522" y="1"/>
                    <a:pt x="1755" y="170"/>
                    <a:pt x="1170" y="507"/>
                  </a:cubicBezTo>
                  <a:cubicBezTo>
                    <a:pt x="1" y="1183"/>
                    <a:pt x="1" y="2278"/>
                    <a:pt x="1170" y="2954"/>
                  </a:cubicBezTo>
                  <a:cubicBezTo>
                    <a:pt x="1755" y="3291"/>
                    <a:pt x="2522" y="3460"/>
                    <a:pt x="3289" y="3460"/>
                  </a:cubicBezTo>
                  <a:cubicBezTo>
                    <a:pt x="4055" y="3460"/>
                    <a:pt x="4822" y="3291"/>
                    <a:pt x="5407" y="2954"/>
                  </a:cubicBezTo>
                  <a:cubicBezTo>
                    <a:pt x="6577" y="2278"/>
                    <a:pt x="6577" y="1183"/>
                    <a:pt x="5407" y="507"/>
                  </a:cubicBezTo>
                  <a:cubicBezTo>
                    <a:pt x="4822" y="170"/>
                    <a:pt x="4055" y="1"/>
                    <a:pt x="3289" y="1"/>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4"/>
            <p:cNvSpPr/>
            <p:nvPr/>
          </p:nvSpPr>
          <p:spPr>
            <a:xfrm>
              <a:off x="1551575" y="570300"/>
              <a:ext cx="113950" cy="63350"/>
            </a:xfrm>
            <a:custGeom>
              <a:rect b="b" l="l" r="r" t="t"/>
              <a:pathLst>
                <a:path extrusionOk="0" h="2534" w="4558">
                  <a:moveTo>
                    <a:pt x="4201" y="0"/>
                  </a:moveTo>
                  <a:cubicBezTo>
                    <a:pt x="4084" y="0"/>
                    <a:pt x="3962" y="53"/>
                    <a:pt x="3844" y="222"/>
                  </a:cubicBezTo>
                  <a:cubicBezTo>
                    <a:pt x="3711" y="412"/>
                    <a:pt x="3296" y="926"/>
                    <a:pt x="2936" y="1253"/>
                  </a:cubicBezTo>
                  <a:cubicBezTo>
                    <a:pt x="2771" y="1405"/>
                    <a:pt x="2346" y="1697"/>
                    <a:pt x="1966" y="1827"/>
                  </a:cubicBezTo>
                  <a:cubicBezTo>
                    <a:pt x="1699" y="1919"/>
                    <a:pt x="1406" y="1980"/>
                    <a:pt x="1251" y="1980"/>
                  </a:cubicBezTo>
                  <a:cubicBezTo>
                    <a:pt x="1219" y="1980"/>
                    <a:pt x="1193" y="1977"/>
                    <a:pt x="1175" y="1972"/>
                  </a:cubicBezTo>
                  <a:cubicBezTo>
                    <a:pt x="1062" y="1941"/>
                    <a:pt x="991" y="1903"/>
                    <a:pt x="885" y="1838"/>
                  </a:cubicBezTo>
                  <a:cubicBezTo>
                    <a:pt x="763" y="1764"/>
                    <a:pt x="669" y="1760"/>
                    <a:pt x="580" y="1715"/>
                  </a:cubicBezTo>
                  <a:cubicBezTo>
                    <a:pt x="518" y="1684"/>
                    <a:pt x="499" y="1658"/>
                    <a:pt x="482" y="1658"/>
                  </a:cubicBezTo>
                  <a:cubicBezTo>
                    <a:pt x="474" y="1658"/>
                    <a:pt x="466" y="1663"/>
                    <a:pt x="455" y="1676"/>
                  </a:cubicBezTo>
                  <a:cubicBezTo>
                    <a:pt x="422" y="1719"/>
                    <a:pt x="464" y="1820"/>
                    <a:pt x="542" y="1875"/>
                  </a:cubicBezTo>
                  <a:cubicBezTo>
                    <a:pt x="624" y="1935"/>
                    <a:pt x="693" y="1939"/>
                    <a:pt x="705" y="1959"/>
                  </a:cubicBezTo>
                  <a:cubicBezTo>
                    <a:pt x="712" y="1970"/>
                    <a:pt x="688" y="1976"/>
                    <a:pt x="644" y="1976"/>
                  </a:cubicBezTo>
                  <a:cubicBezTo>
                    <a:pt x="612" y="1976"/>
                    <a:pt x="569" y="1973"/>
                    <a:pt x="521" y="1966"/>
                  </a:cubicBezTo>
                  <a:cubicBezTo>
                    <a:pt x="364" y="1943"/>
                    <a:pt x="274" y="1879"/>
                    <a:pt x="195" y="1855"/>
                  </a:cubicBezTo>
                  <a:cubicBezTo>
                    <a:pt x="182" y="1851"/>
                    <a:pt x="170" y="1849"/>
                    <a:pt x="160" y="1849"/>
                  </a:cubicBezTo>
                  <a:cubicBezTo>
                    <a:pt x="104" y="1849"/>
                    <a:pt x="96" y="1904"/>
                    <a:pt x="115" y="1932"/>
                  </a:cubicBezTo>
                  <a:cubicBezTo>
                    <a:pt x="138" y="1965"/>
                    <a:pt x="174" y="2013"/>
                    <a:pt x="293" y="2071"/>
                  </a:cubicBezTo>
                  <a:cubicBezTo>
                    <a:pt x="378" y="2109"/>
                    <a:pt x="466" y="2142"/>
                    <a:pt x="558" y="2169"/>
                  </a:cubicBezTo>
                  <a:cubicBezTo>
                    <a:pt x="553" y="2169"/>
                    <a:pt x="547" y="2169"/>
                    <a:pt x="542" y="2169"/>
                  </a:cubicBezTo>
                  <a:cubicBezTo>
                    <a:pt x="473" y="2169"/>
                    <a:pt x="403" y="2161"/>
                    <a:pt x="335" y="2146"/>
                  </a:cubicBezTo>
                  <a:cubicBezTo>
                    <a:pt x="196" y="2115"/>
                    <a:pt x="144" y="2087"/>
                    <a:pt x="72" y="2074"/>
                  </a:cubicBezTo>
                  <a:cubicBezTo>
                    <a:pt x="68" y="2074"/>
                    <a:pt x="65" y="2074"/>
                    <a:pt x="62" y="2074"/>
                  </a:cubicBezTo>
                  <a:cubicBezTo>
                    <a:pt x="1" y="2074"/>
                    <a:pt x="15" y="2186"/>
                    <a:pt x="83" y="2224"/>
                  </a:cubicBezTo>
                  <a:cubicBezTo>
                    <a:pt x="157" y="2265"/>
                    <a:pt x="237" y="2294"/>
                    <a:pt x="320" y="2313"/>
                  </a:cubicBezTo>
                  <a:cubicBezTo>
                    <a:pt x="413" y="2335"/>
                    <a:pt x="571" y="2357"/>
                    <a:pt x="571" y="2357"/>
                  </a:cubicBezTo>
                  <a:cubicBezTo>
                    <a:pt x="537" y="2361"/>
                    <a:pt x="505" y="2363"/>
                    <a:pt x="475" y="2363"/>
                  </a:cubicBezTo>
                  <a:cubicBezTo>
                    <a:pt x="367" y="2363"/>
                    <a:pt x="284" y="2339"/>
                    <a:pt x="229" y="2329"/>
                  </a:cubicBezTo>
                  <a:cubicBezTo>
                    <a:pt x="213" y="2326"/>
                    <a:pt x="199" y="2324"/>
                    <a:pt x="186" y="2324"/>
                  </a:cubicBezTo>
                  <a:cubicBezTo>
                    <a:pt x="143" y="2324"/>
                    <a:pt x="121" y="2344"/>
                    <a:pt x="125" y="2377"/>
                  </a:cubicBezTo>
                  <a:cubicBezTo>
                    <a:pt x="128" y="2411"/>
                    <a:pt x="175" y="2452"/>
                    <a:pt x="326" y="2499"/>
                  </a:cubicBezTo>
                  <a:cubicBezTo>
                    <a:pt x="400" y="2522"/>
                    <a:pt x="491" y="2533"/>
                    <a:pt x="587" y="2533"/>
                  </a:cubicBezTo>
                  <a:cubicBezTo>
                    <a:pt x="687" y="2533"/>
                    <a:pt x="791" y="2521"/>
                    <a:pt x="885" y="2499"/>
                  </a:cubicBezTo>
                  <a:cubicBezTo>
                    <a:pt x="1068" y="2457"/>
                    <a:pt x="1138" y="2424"/>
                    <a:pt x="1236" y="2415"/>
                  </a:cubicBezTo>
                  <a:cubicBezTo>
                    <a:pt x="1594" y="2375"/>
                    <a:pt x="1885" y="2322"/>
                    <a:pt x="2227" y="2204"/>
                  </a:cubicBezTo>
                  <a:cubicBezTo>
                    <a:pt x="2591" y="2077"/>
                    <a:pt x="2931" y="1889"/>
                    <a:pt x="3233" y="1647"/>
                  </a:cubicBezTo>
                  <a:cubicBezTo>
                    <a:pt x="3642" y="1326"/>
                    <a:pt x="4098" y="788"/>
                    <a:pt x="4329" y="484"/>
                  </a:cubicBezTo>
                  <a:cubicBezTo>
                    <a:pt x="4558" y="179"/>
                    <a:pt x="4495" y="63"/>
                    <a:pt x="4319" y="16"/>
                  </a:cubicBezTo>
                  <a:cubicBezTo>
                    <a:pt x="4281" y="6"/>
                    <a:pt x="4241" y="0"/>
                    <a:pt x="4201" y="0"/>
                  </a:cubicBezTo>
                  <a:close/>
                </a:path>
              </a:pathLst>
            </a:custGeom>
            <a:solidFill>
              <a:srgbClr val="CC8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4"/>
            <p:cNvSpPr/>
            <p:nvPr/>
          </p:nvSpPr>
          <p:spPr>
            <a:xfrm>
              <a:off x="1632300" y="796750"/>
              <a:ext cx="34975" cy="29125"/>
            </a:xfrm>
            <a:custGeom>
              <a:rect b="b" l="l" r="r" t="t"/>
              <a:pathLst>
                <a:path extrusionOk="0" h="1165" w="1399">
                  <a:moveTo>
                    <a:pt x="1270" y="0"/>
                  </a:moveTo>
                  <a:lnTo>
                    <a:pt x="845" y="62"/>
                  </a:lnTo>
                  <a:cubicBezTo>
                    <a:pt x="779" y="282"/>
                    <a:pt x="592" y="444"/>
                    <a:pt x="315" y="711"/>
                  </a:cubicBezTo>
                  <a:cubicBezTo>
                    <a:pt x="40" y="977"/>
                    <a:pt x="0" y="1050"/>
                    <a:pt x="45" y="1104"/>
                  </a:cubicBezTo>
                  <a:cubicBezTo>
                    <a:pt x="83" y="1151"/>
                    <a:pt x="213" y="1165"/>
                    <a:pt x="344" y="1165"/>
                  </a:cubicBezTo>
                  <a:cubicBezTo>
                    <a:pt x="366" y="1165"/>
                    <a:pt x="388" y="1164"/>
                    <a:pt x="409" y="1164"/>
                  </a:cubicBezTo>
                  <a:cubicBezTo>
                    <a:pt x="559" y="1159"/>
                    <a:pt x="775" y="1044"/>
                    <a:pt x="845" y="922"/>
                  </a:cubicBezTo>
                  <a:cubicBezTo>
                    <a:pt x="893" y="837"/>
                    <a:pt x="1039" y="700"/>
                    <a:pt x="1143" y="671"/>
                  </a:cubicBezTo>
                  <a:cubicBezTo>
                    <a:pt x="1246" y="641"/>
                    <a:pt x="1389" y="524"/>
                    <a:pt x="1394" y="454"/>
                  </a:cubicBezTo>
                  <a:cubicBezTo>
                    <a:pt x="1399" y="385"/>
                    <a:pt x="1359" y="253"/>
                    <a:pt x="1325" y="174"/>
                  </a:cubicBezTo>
                  <a:cubicBezTo>
                    <a:pt x="1301" y="117"/>
                    <a:pt x="1283" y="60"/>
                    <a:pt x="1270" y="0"/>
                  </a:cubicBezTo>
                  <a:close/>
                </a:path>
              </a:pathLst>
            </a:custGeom>
            <a:solidFill>
              <a:srgbClr val="3936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4"/>
            <p:cNvSpPr/>
            <p:nvPr/>
          </p:nvSpPr>
          <p:spPr>
            <a:xfrm>
              <a:off x="1676200" y="811250"/>
              <a:ext cx="16725" cy="36825"/>
            </a:xfrm>
            <a:custGeom>
              <a:rect b="b" l="l" r="r" t="t"/>
              <a:pathLst>
                <a:path extrusionOk="0" h="1473" w="669">
                  <a:moveTo>
                    <a:pt x="153" y="1"/>
                  </a:moveTo>
                  <a:cubicBezTo>
                    <a:pt x="117" y="76"/>
                    <a:pt x="89" y="153"/>
                    <a:pt x="70" y="234"/>
                  </a:cubicBezTo>
                  <a:cubicBezTo>
                    <a:pt x="35" y="372"/>
                    <a:pt x="105" y="529"/>
                    <a:pt x="53" y="736"/>
                  </a:cubicBezTo>
                  <a:cubicBezTo>
                    <a:pt x="0" y="942"/>
                    <a:pt x="18" y="1113"/>
                    <a:pt x="93" y="1318"/>
                  </a:cubicBezTo>
                  <a:cubicBezTo>
                    <a:pt x="133" y="1428"/>
                    <a:pt x="218" y="1472"/>
                    <a:pt x="303" y="1472"/>
                  </a:cubicBezTo>
                  <a:cubicBezTo>
                    <a:pt x="377" y="1472"/>
                    <a:pt x="449" y="1438"/>
                    <a:pt x="490" y="1385"/>
                  </a:cubicBezTo>
                  <a:cubicBezTo>
                    <a:pt x="576" y="1269"/>
                    <a:pt x="669" y="1022"/>
                    <a:pt x="647" y="842"/>
                  </a:cubicBezTo>
                  <a:cubicBezTo>
                    <a:pt x="625" y="661"/>
                    <a:pt x="605" y="573"/>
                    <a:pt x="623" y="352"/>
                  </a:cubicBezTo>
                  <a:cubicBezTo>
                    <a:pt x="640" y="132"/>
                    <a:pt x="578" y="84"/>
                    <a:pt x="545" y="1"/>
                  </a:cubicBezTo>
                  <a:close/>
                </a:path>
              </a:pathLst>
            </a:custGeom>
            <a:solidFill>
              <a:srgbClr val="3936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4"/>
            <p:cNvSpPr/>
            <p:nvPr/>
          </p:nvSpPr>
          <p:spPr>
            <a:xfrm>
              <a:off x="1640050" y="655450"/>
              <a:ext cx="60650" cy="157250"/>
            </a:xfrm>
            <a:custGeom>
              <a:rect b="b" l="l" r="r" t="t"/>
              <a:pathLst>
                <a:path extrusionOk="0" h="6290" w="2426">
                  <a:moveTo>
                    <a:pt x="191" y="1"/>
                  </a:moveTo>
                  <a:cubicBezTo>
                    <a:pt x="1" y="568"/>
                    <a:pt x="104" y="3003"/>
                    <a:pt x="149" y="3237"/>
                  </a:cubicBezTo>
                  <a:cubicBezTo>
                    <a:pt x="196" y="3491"/>
                    <a:pt x="534" y="5714"/>
                    <a:pt x="534" y="5714"/>
                  </a:cubicBezTo>
                  <a:cubicBezTo>
                    <a:pt x="594" y="5751"/>
                    <a:pt x="652" y="5764"/>
                    <a:pt x="704" y="5764"/>
                  </a:cubicBezTo>
                  <a:cubicBezTo>
                    <a:pt x="854" y="5764"/>
                    <a:pt x="959" y="5652"/>
                    <a:pt x="959" y="5652"/>
                  </a:cubicBezTo>
                  <a:cubicBezTo>
                    <a:pt x="959" y="5652"/>
                    <a:pt x="1025" y="4074"/>
                    <a:pt x="1025" y="3739"/>
                  </a:cubicBezTo>
                  <a:cubicBezTo>
                    <a:pt x="1025" y="3494"/>
                    <a:pt x="885" y="3190"/>
                    <a:pt x="885" y="3190"/>
                  </a:cubicBezTo>
                  <a:lnTo>
                    <a:pt x="1073" y="1078"/>
                  </a:lnTo>
                  <a:lnTo>
                    <a:pt x="1136" y="1060"/>
                  </a:lnTo>
                  <a:cubicBezTo>
                    <a:pt x="1136" y="1060"/>
                    <a:pt x="1254" y="2894"/>
                    <a:pt x="1325" y="3296"/>
                  </a:cubicBezTo>
                  <a:cubicBezTo>
                    <a:pt x="1382" y="3617"/>
                    <a:pt x="1404" y="4019"/>
                    <a:pt x="1469" y="4569"/>
                  </a:cubicBezTo>
                  <a:cubicBezTo>
                    <a:pt x="1532" y="5095"/>
                    <a:pt x="1599" y="6233"/>
                    <a:pt x="1599" y="6233"/>
                  </a:cubicBezTo>
                  <a:cubicBezTo>
                    <a:pt x="1673" y="6275"/>
                    <a:pt x="1741" y="6290"/>
                    <a:pt x="1799" y="6290"/>
                  </a:cubicBezTo>
                  <a:cubicBezTo>
                    <a:pt x="1915" y="6290"/>
                    <a:pt x="1991" y="6233"/>
                    <a:pt x="1991" y="6233"/>
                  </a:cubicBezTo>
                  <a:cubicBezTo>
                    <a:pt x="1991" y="6233"/>
                    <a:pt x="2261" y="4918"/>
                    <a:pt x="2269" y="4458"/>
                  </a:cubicBezTo>
                  <a:cubicBezTo>
                    <a:pt x="2276" y="4026"/>
                    <a:pt x="2115" y="3465"/>
                    <a:pt x="2115" y="3465"/>
                  </a:cubicBezTo>
                  <a:cubicBezTo>
                    <a:pt x="2115" y="3465"/>
                    <a:pt x="2162" y="2846"/>
                    <a:pt x="2194" y="2315"/>
                  </a:cubicBezTo>
                  <a:cubicBezTo>
                    <a:pt x="2226" y="1783"/>
                    <a:pt x="2426" y="757"/>
                    <a:pt x="2275" y="108"/>
                  </a:cubicBezTo>
                  <a:lnTo>
                    <a:pt x="19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4"/>
            <p:cNvSpPr/>
            <p:nvPr/>
          </p:nvSpPr>
          <p:spPr>
            <a:xfrm>
              <a:off x="1652925" y="675625"/>
              <a:ext cx="15525" cy="46900"/>
            </a:xfrm>
            <a:custGeom>
              <a:rect b="b" l="l" r="r" t="t"/>
              <a:pathLst>
                <a:path extrusionOk="0" h="1876" w="621">
                  <a:moveTo>
                    <a:pt x="1" y="1"/>
                  </a:moveTo>
                  <a:cubicBezTo>
                    <a:pt x="1" y="1"/>
                    <a:pt x="245" y="195"/>
                    <a:pt x="351" y="266"/>
                  </a:cubicBezTo>
                  <a:cubicBezTo>
                    <a:pt x="456" y="337"/>
                    <a:pt x="416" y="1876"/>
                    <a:pt x="416" y="1876"/>
                  </a:cubicBezTo>
                  <a:lnTo>
                    <a:pt x="559" y="271"/>
                  </a:lnTo>
                  <a:lnTo>
                    <a:pt x="621" y="253"/>
                  </a:lnTo>
                  <a:cubicBezTo>
                    <a:pt x="621" y="253"/>
                    <a:pt x="188" y="124"/>
                    <a:pt x="1" y="1"/>
                  </a:cubicBezTo>
                  <a:close/>
                </a:path>
              </a:pathLst>
            </a:custGeom>
            <a:solidFill>
              <a:srgbClr val="C7D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4"/>
            <p:cNvSpPr/>
            <p:nvPr/>
          </p:nvSpPr>
          <p:spPr>
            <a:xfrm>
              <a:off x="1652050" y="557350"/>
              <a:ext cx="37575" cy="39500"/>
            </a:xfrm>
            <a:custGeom>
              <a:rect b="b" l="l" r="r" t="t"/>
              <a:pathLst>
                <a:path extrusionOk="0" h="1580" w="1503">
                  <a:moveTo>
                    <a:pt x="1158" y="1"/>
                  </a:moveTo>
                  <a:lnTo>
                    <a:pt x="1158" y="1"/>
                  </a:lnTo>
                  <a:cubicBezTo>
                    <a:pt x="1158" y="1"/>
                    <a:pt x="762" y="137"/>
                    <a:pt x="491" y="225"/>
                  </a:cubicBezTo>
                  <a:lnTo>
                    <a:pt x="473" y="521"/>
                  </a:lnTo>
                  <a:cubicBezTo>
                    <a:pt x="469" y="521"/>
                    <a:pt x="463" y="521"/>
                    <a:pt x="456" y="521"/>
                  </a:cubicBezTo>
                  <a:cubicBezTo>
                    <a:pt x="436" y="521"/>
                    <a:pt x="406" y="520"/>
                    <a:pt x="375" y="520"/>
                  </a:cubicBezTo>
                  <a:cubicBezTo>
                    <a:pt x="349" y="520"/>
                    <a:pt x="323" y="521"/>
                    <a:pt x="301" y="526"/>
                  </a:cubicBezTo>
                  <a:cubicBezTo>
                    <a:pt x="218" y="603"/>
                    <a:pt x="1" y="825"/>
                    <a:pt x="41" y="1110"/>
                  </a:cubicBezTo>
                  <a:cubicBezTo>
                    <a:pt x="78" y="1373"/>
                    <a:pt x="532" y="1579"/>
                    <a:pt x="792" y="1579"/>
                  </a:cubicBezTo>
                  <a:cubicBezTo>
                    <a:pt x="838" y="1579"/>
                    <a:pt x="879" y="1573"/>
                    <a:pt x="909" y="1558"/>
                  </a:cubicBezTo>
                  <a:cubicBezTo>
                    <a:pt x="1110" y="1467"/>
                    <a:pt x="1503" y="848"/>
                    <a:pt x="1439" y="795"/>
                  </a:cubicBezTo>
                  <a:cubicBezTo>
                    <a:pt x="1375" y="742"/>
                    <a:pt x="1147" y="699"/>
                    <a:pt x="1135" y="655"/>
                  </a:cubicBezTo>
                  <a:cubicBezTo>
                    <a:pt x="1124" y="610"/>
                    <a:pt x="1158" y="1"/>
                    <a:pt x="1158" y="1"/>
                  </a:cubicBezTo>
                  <a:close/>
                </a:path>
              </a:pathLst>
            </a:custGeom>
            <a:solidFill>
              <a:srgbClr val="CC8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4"/>
            <p:cNvSpPr/>
            <p:nvPr/>
          </p:nvSpPr>
          <p:spPr>
            <a:xfrm>
              <a:off x="1635200" y="570300"/>
              <a:ext cx="60350" cy="57675"/>
            </a:xfrm>
            <a:custGeom>
              <a:rect b="b" l="l" r="r" t="t"/>
              <a:pathLst>
                <a:path extrusionOk="0" h="2307" w="2414">
                  <a:moveTo>
                    <a:pt x="1033" y="1"/>
                  </a:moveTo>
                  <a:cubicBezTo>
                    <a:pt x="1000" y="1"/>
                    <a:pt x="967" y="3"/>
                    <a:pt x="934" y="6"/>
                  </a:cubicBezTo>
                  <a:cubicBezTo>
                    <a:pt x="468" y="468"/>
                    <a:pt x="0" y="1062"/>
                    <a:pt x="552" y="1541"/>
                  </a:cubicBezTo>
                  <a:cubicBezTo>
                    <a:pt x="557" y="1766"/>
                    <a:pt x="617" y="2084"/>
                    <a:pt x="617" y="2084"/>
                  </a:cubicBezTo>
                  <a:cubicBezTo>
                    <a:pt x="902" y="2260"/>
                    <a:pt x="1198" y="2306"/>
                    <a:pt x="1430" y="2306"/>
                  </a:cubicBezTo>
                  <a:cubicBezTo>
                    <a:pt x="1685" y="2306"/>
                    <a:pt x="1863" y="2251"/>
                    <a:pt x="1863" y="2251"/>
                  </a:cubicBezTo>
                  <a:cubicBezTo>
                    <a:pt x="1948" y="2082"/>
                    <a:pt x="2120" y="1815"/>
                    <a:pt x="2267" y="1423"/>
                  </a:cubicBezTo>
                  <a:cubicBezTo>
                    <a:pt x="2413" y="1030"/>
                    <a:pt x="2344" y="514"/>
                    <a:pt x="2312" y="406"/>
                  </a:cubicBezTo>
                  <a:cubicBezTo>
                    <a:pt x="2284" y="312"/>
                    <a:pt x="2089" y="221"/>
                    <a:pt x="1918" y="195"/>
                  </a:cubicBezTo>
                  <a:cubicBezTo>
                    <a:pt x="1720" y="307"/>
                    <a:pt x="1662" y="481"/>
                    <a:pt x="1536" y="616"/>
                  </a:cubicBezTo>
                  <a:cubicBezTo>
                    <a:pt x="1411" y="751"/>
                    <a:pt x="1297" y="821"/>
                    <a:pt x="1168" y="821"/>
                  </a:cubicBezTo>
                  <a:cubicBezTo>
                    <a:pt x="1109" y="821"/>
                    <a:pt x="1046" y="806"/>
                    <a:pt x="978" y="776"/>
                  </a:cubicBezTo>
                  <a:cubicBezTo>
                    <a:pt x="829" y="710"/>
                    <a:pt x="770" y="525"/>
                    <a:pt x="847" y="348"/>
                  </a:cubicBezTo>
                  <a:cubicBezTo>
                    <a:pt x="932" y="155"/>
                    <a:pt x="1103" y="4"/>
                    <a:pt x="1103" y="4"/>
                  </a:cubicBezTo>
                  <a:cubicBezTo>
                    <a:pt x="1079" y="2"/>
                    <a:pt x="1056" y="1"/>
                    <a:pt x="1033" y="1"/>
                  </a:cubicBezTo>
                  <a:close/>
                </a:path>
              </a:pathLst>
            </a:custGeom>
            <a:solidFill>
              <a:srgbClr val="F5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4"/>
            <p:cNvSpPr/>
            <p:nvPr/>
          </p:nvSpPr>
          <p:spPr>
            <a:xfrm>
              <a:off x="1672000" y="528150"/>
              <a:ext cx="23700" cy="68200"/>
            </a:xfrm>
            <a:custGeom>
              <a:rect b="b" l="l" r="r" t="t"/>
              <a:pathLst>
                <a:path extrusionOk="0" h="2728" w="948">
                  <a:moveTo>
                    <a:pt x="525" y="1"/>
                  </a:moveTo>
                  <a:cubicBezTo>
                    <a:pt x="517" y="1"/>
                    <a:pt x="509" y="1"/>
                    <a:pt x="501" y="2"/>
                  </a:cubicBezTo>
                  <a:lnTo>
                    <a:pt x="360" y="1169"/>
                  </a:lnTo>
                  <a:cubicBezTo>
                    <a:pt x="360" y="1169"/>
                    <a:pt x="360" y="1446"/>
                    <a:pt x="250" y="1686"/>
                  </a:cubicBezTo>
                  <a:cubicBezTo>
                    <a:pt x="177" y="1846"/>
                    <a:pt x="97" y="1994"/>
                    <a:pt x="53" y="2167"/>
                  </a:cubicBezTo>
                  <a:cubicBezTo>
                    <a:pt x="9" y="2350"/>
                    <a:pt x="0" y="2545"/>
                    <a:pt x="57" y="2728"/>
                  </a:cubicBezTo>
                  <a:cubicBezTo>
                    <a:pt x="50" y="2703"/>
                    <a:pt x="85" y="2635"/>
                    <a:pt x="93" y="2611"/>
                  </a:cubicBezTo>
                  <a:cubicBezTo>
                    <a:pt x="108" y="2567"/>
                    <a:pt x="123" y="2522"/>
                    <a:pt x="140" y="2479"/>
                  </a:cubicBezTo>
                  <a:cubicBezTo>
                    <a:pt x="173" y="2396"/>
                    <a:pt x="209" y="2313"/>
                    <a:pt x="250" y="2232"/>
                  </a:cubicBezTo>
                  <a:cubicBezTo>
                    <a:pt x="309" y="2113"/>
                    <a:pt x="411" y="1926"/>
                    <a:pt x="558" y="1907"/>
                  </a:cubicBezTo>
                  <a:lnTo>
                    <a:pt x="686" y="1958"/>
                  </a:lnTo>
                  <a:cubicBezTo>
                    <a:pt x="686" y="1958"/>
                    <a:pt x="779" y="1989"/>
                    <a:pt x="808" y="2025"/>
                  </a:cubicBezTo>
                  <a:cubicBezTo>
                    <a:pt x="808" y="2025"/>
                    <a:pt x="919" y="1783"/>
                    <a:pt x="933" y="1169"/>
                  </a:cubicBezTo>
                  <a:cubicBezTo>
                    <a:pt x="947" y="569"/>
                    <a:pt x="816" y="1"/>
                    <a:pt x="525" y="1"/>
                  </a:cubicBezTo>
                  <a:close/>
                </a:path>
              </a:pathLst>
            </a:custGeom>
            <a:solidFill>
              <a:srgbClr val="96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4"/>
            <p:cNvSpPr/>
            <p:nvPr/>
          </p:nvSpPr>
          <p:spPr>
            <a:xfrm>
              <a:off x="1650825" y="562975"/>
              <a:ext cx="13500" cy="30175"/>
            </a:xfrm>
            <a:custGeom>
              <a:rect b="b" l="l" r="r" t="t"/>
              <a:pathLst>
                <a:path extrusionOk="0" h="1207" w="540">
                  <a:moveTo>
                    <a:pt x="268" y="66"/>
                  </a:moveTo>
                  <a:lnTo>
                    <a:pt x="268" y="66"/>
                  </a:lnTo>
                  <a:cubicBezTo>
                    <a:pt x="268" y="66"/>
                    <a:pt x="268" y="66"/>
                    <a:pt x="268" y="66"/>
                  </a:cubicBezTo>
                  <a:lnTo>
                    <a:pt x="268" y="66"/>
                  </a:lnTo>
                  <a:close/>
                  <a:moveTo>
                    <a:pt x="540" y="0"/>
                  </a:moveTo>
                  <a:lnTo>
                    <a:pt x="268" y="66"/>
                  </a:lnTo>
                  <a:lnTo>
                    <a:pt x="268" y="66"/>
                  </a:lnTo>
                  <a:cubicBezTo>
                    <a:pt x="268" y="66"/>
                    <a:pt x="268" y="66"/>
                    <a:pt x="268" y="66"/>
                  </a:cubicBezTo>
                  <a:lnTo>
                    <a:pt x="268" y="66"/>
                  </a:lnTo>
                  <a:cubicBezTo>
                    <a:pt x="273" y="66"/>
                    <a:pt x="256" y="178"/>
                    <a:pt x="252" y="187"/>
                  </a:cubicBezTo>
                  <a:cubicBezTo>
                    <a:pt x="237" y="232"/>
                    <a:pt x="216" y="275"/>
                    <a:pt x="191" y="315"/>
                  </a:cubicBezTo>
                  <a:cubicBezTo>
                    <a:pt x="134" y="409"/>
                    <a:pt x="82" y="507"/>
                    <a:pt x="53" y="614"/>
                  </a:cubicBezTo>
                  <a:cubicBezTo>
                    <a:pt x="0" y="815"/>
                    <a:pt x="29" y="1027"/>
                    <a:pt x="132" y="1207"/>
                  </a:cubicBezTo>
                  <a:cubicBezTo>
                    <a:pt x="127" y="1196"/>
                    <a:pt x="161" y="987"/>
                    <a:pt x="174" y="944"/>
                  </a:cubicBezTo>
                  <a:cubicBezTo>
                    <a:pt x="191" y="883"/>
                    <a:pt x="208" y="824"/>
                    <a:pt x="230" y="765"/>
                  </a:cubicBezTo>
                  <a:cubicBezTo>
                    <a:pt x="279" y="630"/>
                    <a:pt x="349" y="502"/>
                    <a:pt x="437" y="389"/>
                  </a:cubicBezTo>
                  <a:cubicBezTo>
                    <a:pt x="464" y="355"/>
                    <a:pt x="491" y="325"/>
                    <a:pt x="523" y="296"/>
                  </a:cubicBezTo>
                  <a:lnTo>
                    <a:pt x="540" y="0"/>
                  </a:lnTo>
                  <a:close/>
                </a:path>
              </a:pathLst>
            </a:custGeom>
            <a:solidFill>
              <a:srgbClr val="96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4"/>
            <p:cNvSpPr/>
            <p:nvPr/>
          </p:nvSpPr>
          <p:spPr>
            <a:xfrm>
              <a:off x="1663950" y="557350"/>
              <a:ext cx="17050" cy="14575"/>
            </a:xfrm>
            <a:custGeom>
              <a:rect b="b" l="l" r="r" t="t"/>
              <a:pathLst>
                <a:path extrusionOk="0" h="583" w="682">
                  <a:moveTo>
                    <a:pt x="682" y="1"/>
                  </a:moveTo>
                  <a:lnTo>
                    <a:pt x="208" y="161"/>
                  </a:lnTo>
                  <a:lnTo>
                    <a:pt x="15" y="225"/>
                  </a:lnTo>
                  <a:lnTo>
                    <a:pt x="0" y="464"/>
                  </a:lnTo>
                  <a:cubicBezTo>
                    <a:pt x="12" y="556"/>
                    <a:pt x="105" y="583"/>
                    <a:pt x="188" y="583"/>
                  </a:cubicBezTo>
                  <a:cubicBezTo>
                    <a:pt x="239" y="583"/>
                    <a:pt x="287" y="573"/>
                    <a:pt x="310" y="562"/>
                  </a:cubicBezTo>
                  <a:cubicBezTo>
                    <a:pt x="654" y="400"/>
                    <a:pt x="676" y="102"/>
                    <a:pt x="676" y="102"/>
                  </a:cubicBezTo>
                  <a:cubicBezTo>
                    <a:pt x="682" y="45"/>
                    <a:pt x="682" y="1"/>
                    <a:pt x="682" y="1"/>
                  </a:cubicBezTo>
                  <a:close/>
                </a:path>
              </a:pathLst>
            </a:custGeom>
            <a:solidFill>
              <a:srgbClr val="BA6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4"/>
            <p:cNvSpPr/>
            <p:nvPr/>
          </p:nvSpPr>
          <p:spPr>
            <a:xfrm>
              <a:off x="1650325" y="521875"/>
              <a:ext cx="40750" cy="46700"/>
            </a:xfrm>
            <a:custGeom>
              <a:rect b="b" l="l" r="r" t="t"/>
              <a:pathLst>
                <a:path extrusionOk="0" h="1868" w="1630">
                  <a:moveTo>
                    <a:pt x="791" y="1"/>
                  </a:moveTo>
                  <a:cubicBezTo>
                    <a:pt x="410" y="1"/>
                    <a:pt x="145" y="289"/>
                    <a:pt x="87" y="668"/>
                  </a:cubicBezTo>
                  <a:cubicBezTo>
                    <a:pt x="54" y="861"/>
                    <a:pt x="1" y="1250"/>
                    <a:pt x="213" y="1599"/>
                  </a:cubicBezTo>
                  <a:cubicBezTo>
                    <a:pt x="315" y="1766"/>
                    <a:pt x="409" y="1867"/>
                    <a:pt x="517" y="1867"/>
                  </a:cubicBezTo>
                  <a:cubicBezTo>
                    <a:pt x="517" y="1867"/>
                    <a:pt x="518" y="1867"/>
                    <a:pt x="519" y="1867"/>
                  </a:cubicBezTo>
                  <a:cubicBezTo>
                    <a:pt x="643" y="1865"/>
                    <a:pt x="1023" y="1759"/>
                    <a:pt x="1165" y="1591"/>
                  </a:cubicBezTo>
                  <a:cubicBezTo>
                    <a:pt x="1191" y="1562"/>
                    <a:pt x="1227" y="1420"/>
                    <a:pt x="1227" y="1420"/>
                  </a:cubicBezTo>
                  <a:cubicBezTo>
                    <a:pt x="1504" y="1234"/>
                    <a:pt x="1630" y="890"/>
                    <a:pt x="1541" y="569"/>
                  </a:cubicBezTo>
                  <a:cubicBezTo>
                    <a:pt x="1451" y="247"/>
                    <a:pt x="1167" y="19"/>
                    <a:pt x="832" y="2"/>
                  </a:cubicBezTo>
                  <a:cubicBezTo>
                    <a:pt x="818" y="1"/>
                    <a:pt x="805" y="1"/>
                    <a:pt x="791" y="1"/>
                  </a:cubicBezTo>
                  <a:close/>
                </a:path>
              </a:pathLst>
            </a:custGeom>
            <a:solidFill>
              <a:srgbClr val="CC8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4"/>
            <p:cNvSpPr/>
            <p:nvPr/>
          </p:nvSpPr>
          <p:spPr>
            <a:xfrm>
              <a:off x="1653925" y="521875"/>
              <a:ext cx="36625" cy="35500"/>
            </a:xfrm>
            <a:custGeom>
              <a:rect b="b" l="l" r="r" t="t"/>
              <a:pathLst>
                <a:path extrusionOk="0" h="1420" w="1465">
                  <a:moveTo>
                    <a:pt x="647" y="1"/>
                  </a:moveTo>
                  <a:cubicBezTo>
                    <a:pt x="390" y="1"/>
                    <a:pt x="145" y="130"/>
                    <a:pt x="1" y="352"/>
                  </a:cubicBezTo>
                  <a:cubicBezTo>
                    <a:pt x="40" y="396"/>
                    <a:pt x="135" y="448"/>
                    <a:pt x="273" y="477"/>
                  </a:cubicBezTo>
                  <a:cubicBezTo>
                    <a:pt x="346" y="493"/>
                    <a:pt x="420" y="500"/>
                    <a:pt x="493" y="500"/>
                  </a:cubicBezTo>
                  <a:cubicBezTo>
                    <a:pt x="620" y="500"/>
                    <a:pt x="745" y="478"/>
                    <a:pt x="865" y="433"/>
                  </a:cubicBezTo>
                  <a:lnTo>
                    <a:pt x="865" y="433"/>
                  </a:lnTo>
                  <a:cubicBezTo>
                    <a:pt x="839" y="533"/>
                    <a:pt x="877" y="622"/>
                    <a:pt x="920" y="686"/>
                  </a:cubicBezTo>
                  <a:cubicBezTo>
                    <a:pt x="976" y="764"/>
                    <a:pt x="997" y="862"/>
                    <a:pt x="980" y="956"/>
                  </a:cubicBezTo>
                  <a:cubicBezTo>
                    <a:pt x="974" y="984"/>
                    <a:pt x="968" y="1015"/>
                    <a:pt x="962" y="1049"/>
                  </a:cubicBezTo>
                  <a:cubicBezTo>
                    <a:pt x="938" y="1171"/>
                    <a:pt x="1043" y="1181"/>
                    <a:pt x="1043" y="1181"/>
                  </a:cubicBezTo>
                  <a:cubicBezTo>
                    <a:pt x="1044" y="1119"/>
                    <a:pt x="1053" y="1060"/>
                    <a:pt x="1087" y="1021"/>
                  </a:cubicBezTo>
                  <a:lnTo>
                    <a:pt x="1087" y="1021"/>
                  </a:lnTo>
                  <a:cubicBezTo>
                    <a:pt x="1295" y="1089"/>
                    <a:pt x="1091" y="1393"/>
                    <a:pt x="1083" y="1420"/>
                  </a:cubicBezTo>
                  <a:cubicBezTo>
                    <a:pt x="1305" y="1266"/>
                    <a:pt x="1464" y="995"/>
                    <a:pt x="1438" y="693"/>
                  </a:cubicBezTo>
                  <a:cubicBezTo>
                    <a:pt x="1406" y="359"/>
                    <a:pt x="1136" y="86"/>
                    <a:pt x="808" y="18"/>
                  </a:cubicBezTo>
                  <a:cubicBezTo>
                    <a:pt x="754" y="6"/>
                    <a:pt x="700" y="1"/>
                    <a:pt x="647" y="1"/>
                  </a:cubicBezTo>
                  <a:close/>
                </a:path>
              </a:pathLst>
            </a:custGeom>
            <a:solidFill>
              <a:srgbClr val="96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4"/>
            <p:cNvSpPr/>
            <p:nvPr/>
          </p:nvSpPr>
          <p:spPr>
            <a:xfrm>
              <a:off x="1680975" y="545775"/>
              <a:ext cx="10050" cy="12675"/>
            </a:xfrm>
            <a:custGeom>
              <a:rect b="b" l="l" r="r" t="t"/>
              <a:pathLst>
                <a:path extrusionOk="0" h="507" w="402">
                  <a:moveTo>
                    <a:pt x="154" y="1"/>
                  </a:moveTo>
                  <a:cubicBezTo>
                    <a:pt x="93" y="1"/>
                    <a:pt x="33" y="29"/>
                    <a:pt x="5" y="65"/>
                  </a:cubicBezTo>
                  <a:lnTo>
                    <a:pt x="1" y="464"/>
                  </a:lnTo>
                  <a:cubicBezTo>
                    <a:pt x="1" y="464"/>
                    <a:pt x="20" y="502"/>
                    <a:pt x="96" y="506"/>
                  </a:cubicBezTo>
                  <a:cubicBezTo>
                    <a:pt x="98" y="506"/>
                    <a:pt x="100" y="506"/>
                    <a:pt x="102" y="506"/>
                  </a:cubicBezTo>
                  <a:cubicBezTo>
                    <a:pt x="242" y="506"/>
                    <a:pt x="401" y="246"/>
                    <a:pt x="289" y="72"/>
                  </a:cubicBezTo>
                  <a:cubicBezTo>
                    <a:pt x="257" y="20"/>
                    <a:pt x="206" y="1"/>
                    <a:pt x="154" y="1"/>
                  </a:cubicBezTo>
                  <a:close/>
                </a:path>
              </a:pathLst>
            </a:custGeom>
            <a:solidFill>
              <a:srgbClr val="CC8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4"/>
            <p:cNvSpPr/>
            <p:nvPr/>
          </p:nvSpPr>
          <p:spPr>
            <a:xfrm>
              <a:off x="1643725" y="620125"/>
              <a:ext cx="53150" cy="49575"/>
            </a:xfrm>
            <a:custGeom>
              <a:rect b="b" l="l" r="r" t="t"/>
              <a:pathLst>
                <a:path extrusionOk="0" h="1983" w="2126">
                  <a:moveTo>
                    <a:pt x="518" y="0"/>
                  </a:moveTo>
                  <a:cubicBezTo>
                    <a:pt x="380" y="0"/>
                    <a:pt x="282" y="25"/>
                    <a:pt x="275" y="91"/>
                  </a:cubicBezTo>
                  <a:cubicBezTo>
                    <a:pt x="246" y="338"/>
                    <a:pt x="205" y="452"/>
                    <a:pt x="131" y="769"/>
                  </a:cubicBezTo>
                  <a:cubicBezTo>
                    <a:pt x="9" y="1294"/>
                    <a:pt x="1" y="1586"/>
                    <a:pt x="1" y="1586"/>
                  </a:cubicBezTo>
                  <a:cubicBezTo>
                    <a:pt x="140" y="1738"/>
                    <a:pt x="537" y="1982"/>
                    <a:pt x="1083" y="1982"/>
                  </a:cubicBezTo>
                  <a:cubicBezTo>
                    <a:pt x="1176" y="1982"/>
                    <a:pt x="1274" y="1975"/>
                    <a:pt x="1375" y="1959"/>
                  </a:cubicBezTo>
                  <a:cubicBezTo>
                    <a:pt x="1857" y="1882"/>
                    <a:pt x="2015" y="1639"/>
                    <a:pt x="2126" y="1521"/>
                  </a:cubicBezTo>
                  <a:cubicBezTo>
                    <a:pt x="2074" y="1184"/>
                    <a:pt x="1793" y="748"/>
                    <a:pt x="1654" y="546"/>
                  </a:cubicBezTo>
                  <a:cubicBezTo>
                    <a:pt x="1515" y="345"/>
                    <a:pt x="1521" y="258"/>
                    <a:pt x="1563" y="178"/>
                  </a:cubicBezTo>
                  <a:cubicBezTo>
                    <a:pt x="1563" y="178"/>
                    <a:pt x="892" y="0"/>
                    <a:pt x="518" y="0"/>
                  </a:cubicBezTo>
                  <a:close/>
                </a:path>
              </a:pathLst>
            </a:custGeom>
            <a:solidFill>
              <a:srgbClr val="F5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4"/>
            <p:cNvSpPr/>
            <p:nvPr/>
          </p:nvSpPr>
          <p:spPr>
            <a:xfrm>
              <a:off x="1682375" y="577575"/>
              <a:ext cx="31475" cy="118050"/>
            </a:xfrm>
            <a:custGeom>
              <a:rect b="b" l="l" r="r" t="t"/>
              <a:pathLst>
                <a:path extrusionOk="0" h="4722" w="1259">
                  <a:moveTo>
                    <a:pt x="301" y="0"/>
                  </a:moveTo>
                  <a:cubicBezTo>
                    <a:pt x="249" y="0"/>
                    <a:pt x="201" y="34"/>
                    <a:pt x="156" y="88"/>
                  </a:cubicBezTo>
                  <a:cubicBezTo>
                    <a:pt x="61" y="204"/>
                    <a:pt x="0" y="408"/>
                    <a:pt x="134" y="638"/>
                  </a:cubicBezTo>
                  <a:cubicBezTo>
                    <a:pt x="247" y="831"/>
                    <a:pt x="500" y="1350"/>
                    <a:pt x="641" y="1797"/>
                  </a:cubicBezTo>
                  <a:cubicBezTo>
                    <a:pt x="706" y="2004"/>
                    <a:pt x="802" y="2458"/>
                    <a:pt x="762" y="2844"/>
                  </a:cubicBezTo>
                  <a:cubicBezTo>
                    <a:pt x="728" y="3171"/>
                    <a:pt x="630" y="3532"/>
                    <a:pt x="558" y="3618"/>
                  </a:cubicBezTo>
                  <a:cubicBezTo>
                    <a:pt x="485" y="3703"/>
                    <a:pt x="458" y="3768"/>
                    <a:pt x="358" y="3836"/>
                  </a:cubicBezTo>
                  <a:cubicBezTo>
                    <a:pt x="244" y="3912"/>
                    <a:pt x="202" y="3992"/>
                    <a:pt x="126" y="4052"/>
                  </a:cubicBezTo>
                  <a:cubicBezTo>
                    <a:pt x="50" y="4112"/>
                    <a:pt x="21" y="4098"/>
                    <a:pt x="44" y="4145"/>
                  </a:cubicBezTo>
                  <a:cubicBezTo>
                    <a:pt x="55" y="4169"/>
                    <a:pt x="89" y="4182"/>
                    <a:pt x="131" y="4182"/>
                  </a:cubicBezTo>
                  <a:cubicBezTo>
                    <a:pt x="169" y="4182"/>
                    <a:pt x="214" y="4171"/>
                    <a:pt x="253" y="4150"/>
                  </a:cubicBezTo>
                  <a:cubicBezTo>
                    <a:pt x="337" y="4101"/>
                    <a:pt x="370" y="4043"/>
                    <a:pt x="391" y="4041"/>
                  </a:cubicBezTo>
                  <a:cubicBezTo>
                    <a:pt x="392" y="4041"/>
                    <a:pt x="392" y="4041"/>
                    <a:pt x="393" y="4041"/>
                  </a:cubicBezTo>
                  <a:cubicBezTo>
                    <a:pt x="412" y="4041"/>
                    <a:pt x="382" y="4114"/>
                    <a:pt x="323" y="4205"/>
                  </a:cubicBezTo>
                  <a:cubicBezTo>
                    <a:pt x="239" y="4334"/>
                    <a:pt x="146" y="4386"/>
                    <a:pt x="93" y="4445"/>
                  </a:cubicBezTo>
                  <a:cubicBezTo>
                    <a:pt x="38" y="4506"/>
                    <a:pt x="84" y="4547"/>
                    <a:pt x="121" y="4547"/>
                  </a:cubicBezTo>
                  <a:cubicBezTo>
                    <a:pt x="123" y="4547"/>
                    <a:pt x="126" y="4547"/>
                    <a:pt x="128" y="4547"/>
                  </a:cubicBezTo>
                  <a:cubicBezTo>
                    <a:pt x="167" y="4541"/>
                    <a:pt x="224" y="4527"/>
                    <a:pt x="321" y="4448"/>
                  </a:cubicBezTo>
                  <a:cubicBezTo>
                    <a:pt x="391" y="4389"/>
                    <a:pt x="455" y="4325"/>
                    <a:pt x="514" y="4255"/>
                  </a:cubicBezTo>
                  <a:lnTo>
                    <a:pt x="514" y="4255"/>
                  </a:lnTo>
                  <a:cubicBezTo>
                    <a:pt x="485" y="4321"/>
                    <a:pt x="448" y="4384"/>
                    <a:pt x="405" y="4442"/>
                  </a:cubicBezTo>
                  <a:cubicBezTo>
                    <a:pt x="323" y="4550"/>
                    <a:pt x="276" y="4584"/>
                    <a:pt x="236" y="4643"/>
                  </a:cubicBezTo>
                  <a:cubicBezTo>
                    <a:pt x="208" y="4683"/>
                    <a:pt x="253" y="4714"/>
                    <a:pt x="305" y="4714"/>
                  </a:cubicBezTo>
                  <a:cubicBezTo>
                    <a:pt x="328" y="4714"/>
                    <a:pt x="352" y="4708"/>
                    <a:pt x="372" y="4694"/>
                  </a:cubicBezTo>
                  <a:cubicBezTo>
                    <a:pt x="437" y="4644"/>
                    <a:pt x="496" y="4586"/>
                    <a:pt x="546" y="4521"/>
                  </a:cubicBezTo>
                  <a:cubicBezTo>
                    <a:pt x="603" y="4449"/>
                    <a:pt x="686" y="4320"/>
                    <a:pt x="686" y="4320"/>
                  </a:cubicBezTo>
                  <a:lnTo>
                    <a:pt x="686" y="4320"/>
                  </a:lnTo>
                  <a:cubicBezTo>
                    <a:pt x="640" y="4463"/>
                    <a:pt x="563" y="4551"/>
                    <a:pt x="522" y="4608"/>
                  </a:cubicBezTo>
                  <a:cubicBezTo>
                    <a:pt x="481" y="4665"/>
                    <a:pt x="482" y="4705"/>
                    <a:pt x="522" y="4719"/>
                  </a:cubicBezTo>
                  <a:cubicBezTo>
                    <a:pt x="526" y="4720"/>
                    <a:pt x="530" y="4721"/>
                    <a:pt x="535" y="4721"/>
                  </a:cubicBezTo>
                  <a:cubicBezTo>
                    <a:pt x="569" y="4721"/>
                    <a:pt x="622" y="4690"/>
                    <a:pt x="711" y="4592"/>
                  </a:cubicBezTo>
                  <a:cubicBezTo>
                    <a:pt x="814" y="4479"/>
                    <a:pt x="899" y="4282"/>
                    <a:pt x="938" y="4104"/>
                  </a:cubicBezTo>
                  <a:cubicBezTo>
                    <a:pt x="975" y="3925"/>
                    <a:pt x="975" y="3852"/>
                    <a:pt x="1006" y="3761"/>
                  </a:cubicBezTo>
                  <a:cubicBezTo>
                    <a:pt x="1117" y="3432"/>
                    <a:pt x="1188" y="3155"/>
                    <a:pt x="1222" y="2808"/>
                  </a:cubicBezTo>
                  <a:cubicBezTo>
                    <a:pt x="1259" y="2437"/>
                    <a:pt x="1234" y="2062"/>
                    <a:pt x="1144" y="1700"/>
                  </a:cubicBezTo>
                  <a:cubicBezTo>
                    <a:pt x="1028" y="1212"/>
                    <a:pt x="744" y="594"/>
                    <a:pt x="570" y="269"/>
                  </a:cubicBezTo>
                  <a:cubicBezTo>
                    <a:pt x="466" y="75"/>
                    <a:pt x="378" y="0"/>
                    <a:pt x="301" y="0"/>
                  </a:cubicBezTo>
                  <a:close/>
                </a:path>
              </a:pathLst>
            </a:custGeom>
            <a:solidFill>
              <a:srgbClr val="CC8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4"/>
            <p:cNvSpPr/>
            <p:nvPr/>
          </p:nvSpPr>
          <p:spPr>
            <a:xfrm>
              <a:off x="1647100" y="520125"/>
              <a:ext cx="38175" cy="23650"/>
            </a:xfrm>
            <a:custGeom>
              <a:rect b="b" l="l" r="r" t="t"/>
              <a:pathLst>
                <a:path extrusionOk="0" h="946" w="1527">
                  <a:moveTo>
                    <a:pt x="957" y="0"/>
                  </a:moveTo>
                  <a:cubicBezTo>
                    <a:pt x="695" y="0"/>
                    <a:pt x="365" y="97"/>
                    <a:pt x="178" y="394"/>
                  </a:cubicBezTo>
                  <a:cubicBezTo>
                    <a:pt x="1" y="675"/>
                    <a:pt x="55" y="925"/>
                    <a:pt x="55" y="925"/>
                  </a:cubicBezTo>
                  <a:cubicBezTo>
                    <a:pt x="55" y="925"/>
                    <a:pt x="141" y="945"/>
                    <a:pt x="271" y="945"/>
                  </a:cubicBezTo>
                  <a:cubicBezTo>
                    <a:pt x="504" y="945"/>
                    <a:pt x="878" y="879"/>
                    <a:pt x="1139" y="503"/>
                  </a:cubicBezTo>
                  <a:lnTo>
                    <a:pt x="1526" y="364"/>
                  </a:lnTo>
                  <a:cubicBezTo>
                    <a:pt x="1526" y="364"/>
                    <a:pt x="1426" y="79"/>
                    <a:pt x="1159" y="21"/>
                  </a:cubicBezTo>
                  <a:cubicBezTo>
                    <a:pt x="1100" y="8"/>
                    <a:pt x="1032" y="0"/>
                    <a:pt x="957" y="0"/>
                  </a:cubicBezTo>
                  <a:close/>
                </a:path>
              </a:pathLst>
            </a:custGeom>
            <a:solidFill>
              <a:srgbClr val="96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4"/>
            <p:cNvSpPr/>
            <p:nvPr/>
          </p:nvSpPr>
          <p:spPr>
            <a:xfrm>
              <a:off x="1768500" y="1082625"/>
              <a:ext cx="60350" cy="26100"/>
            </a:xfrm>
            <a:custGeom>
              <a:rect b="b" l="l" r="r" t="t"/>
              <a:pathLst>
                <a:path extrusionOk="0" h="1044" w="2414">
                  <a:moveTo>
                    <a:pt x="2278" y="1"/>
                  </a:moveTo>
                  <a:lnTo>
                    <a:pt x="1580" y="34"/>
                  </a:lnTo>
                  <a:cubicBezTo>
                    <a:pt x="1417" y="232"/>
                    <a:pt x="753" y="202"/>
                    <a:pt x="239" y="279"/>
                  </a:cubicBezTo>
                  <a:cubicBezTo>
                    <a:pt x="222" y="282"/>
                    <a:pt x="207" y="286"/>
                    <a:pt x="192" y="295"/>
                  </a:cubicBezTo>
                  <a:cubicBezTo>
                    <a:pt x="0" y="413"/>
                    <a:pt x="261" y="726"/>
                    <a:pt x="414" y="791"/>
                  </a:cubicBezTo>
                  <a:cubicBezTo>
                    <a:pt x="531" y="840"/>
                    <a:pt x="653" y="875"/>
                    <a:pt x="779" y="893"/>
                  </a:cubicBezTo>
                  <a:cubicBezTo>
                    <a:pt x="922" y="915"/>
                    <a:pt x="1037" y="904"/>
                    <a:pt x="1182" y="913"/>
                  </a:cubicBezTo>
                  <a:cubicBezTo>
                    <a:pt x="1301" y="919"/>
                    <a:pt x="1476" y="921"/>
                    <a:pt x="1591" y="957"/>
                  </a:cubicBezTo>
                  <a:cubicBezTo>
                    <a:pt x="1679" y="986"/>
                    <a:pt x="1756" y="1007"/>
                    <a:pt x="1872" y="1033"/>
                  </a:cubicBezTo>
                  <a:cubicBezTo>
                    <a:pt x="1901" y="1040"/>
                    <a:pt x="1932" y="1043"/>
                    <a:pt x="1965" y="1043"/>
                  </a:cubicBezTo>
                  <a:cubicBezTo>
                    <a:pt x="2110" y="1043"/>
                    <a:pt x="2279" y="980"/>
                    <a:pt x="2362" y="875"/>
                  </a:cubicBezTo>
                  <a:cubicBezTo>
                    <a:pt x="2388" y="845"/>
                    <a:pt x="2406" y="808"/>
                    <a:pt x="2412" y="768"/>
                  </a:cubicBezTo>
                  <a:cubicBezTo>
                    <a:pt x="2414" y="739"/>
                    <a:pt x="2410" y="710"/>
                    <a:pt x="2403" y="682"/>
                  </a:cubicBezTo>
                  <a:cubicBezTo>
                    <a:pt x="2391" y="630"/>
                    <a:pt x="2257" y="2"/>
                    <a:pt x="2278" y="1"/>
                  </a:cubicBez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4"/>
            <p:cNvSpPr/>
            <p:nvPr/>
          </p:nvSpPr>
          <p:spPr>
            <a:xfrm>
              <a:off x="1801650" y="995800"/>
              <a:ext cx="26925" cy="90475"/>
            </a:xfrm>
            <a:custGeom>
              <a:rect b="b" l="l" r="r" t="t"/>
              <a:pathLst>
                <a:path extrusionOk="0" h="3619" w="1077">
                  <a:moveTo>
                    <a:pt x="0" y="1"/>
                  </a:moveTo>
                  <a:cubicBezTo>
                    <a:pt x="47" y="476"/>
                    <a:pt x="255" y="3509"/>
                    <a:pt x="255" y="3509"/>
                  </a:cubicBezTo>
                  <a:cubicBezTo>
                    <a:pt x="349" y="3590"/>
                    <a:pt x="451" y="3618"/>
                    <a:pt x="548" y="3618"/>
                  </a:cubicBezTo>
                  <a:cubicBezTo>
                    <a:pt x="763" y="3618"/>
                    <a:pt x="950" y="3477"/>
                    <a:pt x="950" y="3477"/>
                  </a:cubicBezTo>
                  <a:cubicBezTo>
                    <a:pt x="950" y="3477"/>
                    <a:pt x="1069" y="912"/>
                    <a:pt x="1073" y="739"/>
                  </a:cubicBezTo>
                  <a:cubicBezTo>
                    <a:pt x="1077" y="567"/>
                    <a:pt x="892" y="87"/>
                    <a:pt x="892" y="87"/>
                  </a:cubicBezTo>
                  <a:lnTo>
                    <a:pt x="602" y="331"/>
                  </a:lnTo>
                  <a:lnTo>
                    <a:pt x="602" y="331"/>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4"/>
            <p:cNvSpPr/>
            <p:nvPr/>
          </p:nvSpPr>
          <p:spPr>
            <a:xfrm>
              <a:off x="1859000" y="1065000"/>
              <a:ext cx="5500" cy="108600"/>
            </a:xfrm>
            <a:custGeom>
              <a:rect b="b" l="l" r="r" t="t"/>
              <a:pathLst>
                <a:path extrusionOk="0" h="4344" w="220">
                  <a:moveTo>
                    <a:pt x="110" y="1"/>
                  </a:moveTo>
                  <a:cubicBezTo>
                    <a:pt x="51" y="1"/>
                    <a:pt x="3" y="48"/>
                    <a:pt x="0" y="107"/>
                  </a:cubicBezTo>
                  <a:lnTo>
                    <a:pt x="0" y="4234"/>
                  </a:lnTo>
                  <a:cubicBezTo>
                    <a:pt x="0" y="4294"/>
                    <a:pt x="50" y="4343"/>
                    <a:pt x="110" y="4343"/>
                  </a:cubicBezTo>
                  <a:cubicBezTo>
                    <a:pt x="170" y="4343"/>
                    <a:pt x="220" y="4294"/>
                    <a:pt x="220" y="4234"/>
                  </a:cubicBezTo>
                  <a:lnTo>
                    <a:pt x="220" y="107"/>
                  </a:lnTo>
                  <a:cubicBezTo>
                    <a:pt x="217" y="48"/>
                    <a:pt x="169" y="1"/>
                    <a:pt x="110" y="1"/>
                  </a:cubicBezTo>
                  <a:close/>
                </a:path>
              </a:pathLst>
            </a:custGeom>
            <a:solidFill>
              <a:srgbClr val="2234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4"/>
            <p:cNvSpPr/>
            <p:nvPr/>
          </p:nvSpPr>
          <p:spPr>
            <a:xfrm>
              <a:off x="1791700" y="1039100"/>
              <a:ext cx="28525" cy="95800"/>
            </a:xfrm>
            <a:custGeom>
              <a:rect b="b" l="l" r="r" t="t"/>
              <a:pathLst>
                <a:path extrusionOk="0" h="3832" w="1141">
                  <a:moveTo>
                    <a:pt x="1018" y="1"/>
                  </a:moveTo>
                  <a:cubicBezTo>
                    <a:pt x="968" y="1"/>
                    <a:pt x="924" y="35"/>
                    <a:pt x="911" y="86"/>
                  </a:cubicBezTo>
                  <a:lnTo>
                    <a:pt x="15" y="3696"/>
                  </a:lnTo>
                  <a:cubicBezTo>
                    <a:pt x="0" y="3755"/>
                    <a:pt x="35" y="3814"/>
                    <a:pt x="94" y="3830"/>
                  </a:cubicBezTo>
                  <a:cubicBezTo>
                    <a:pt x="101" y="3831"/>
                    <a:pt x="107" y="3832"/>
                    <a:pt x="114" y="3832"/>
                  </a:cubicBezTo>
                  <a:cubicBezTo>
                    <a:pt x="117" y="3832"/>
                    <a:pt x="119" y="3832"/>
                    <a:pt x="122" y="3831"/>
                  </a:cubicBezTo>
                  <a:cubicBezTo>
                    <a:pt x="172" y="3831"/>
                    <a:pt x="215" y="3798"/>
                    <a:pt x="228" y="3749"/>
                  </a:cubicBezTo>
                  <a:lnTo>
                    <a:pt x="1125" y="139"/>
                  </a:lnTo>
                  <a:cubicBezTo>
                    <a:pt x="1140" y="79"/>
                    <a:pt x="1104" y="18"/>
                    <a:pt x="1045" y="4"/>
                  </a:cubicBezTo>
                  <a:cubicBezTo>
                    <a:pt x="1036" y="2"/>
                    <a:pt x="1027" y="1"/>
                    <a:pt x="1018" y="1"/>
                  </a:cubicBezTo>
                  <a:close/>
                </a:path>
              </a:pathLst>
            </a:custGeom>
            <a:solidFill>
              <a:srgbClr val="2234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4"/>
            <p:cNvSpPr/>
            <p:nvPr/>
          </p:nvSpPr>
          <p:spPr>
            <a:xfrm>
              <a:off x="1903300" y="1039175"/>
              <a:ext cx="28500" cy="95725"/>
            </a:xfrm>
            <a:custGeom>
              <a:rect b="b" l="l" r="r" t="t"/>
              <a:pathLst>
                <a:path extrusionOk="0" h="3829" w="1140">
                  <a:moveTo>
                    <a:pt x="122" y="0"/>
                  </a:moveTo>
                  <a:cubicBezTo>
                    <a:pt x="114" y="0"/>
                    <a:pt x="105" y="1"/>
                    <a:pt x="96" y="3"/>
                  </a:cubicBezTo>
                  <a:cubicBezTo>
                    <a:pt x="37" y="18"/>
                    <a:pt x="1" y="76"/>
                    <a:pt x="15" y="135"/>
                  </a:cubicBezTo>
                  <a:lnTo>
                    <a:pt x="912" y="3746"/>
                  </a:lnTo>
                  <a:cubicBezTo>
                    <a:pt x="924" y="3794"/>
                    <a:pt x="967" y="3828"/>
                    <a:pt x="1017" y="3828"/>
                  </a:cubicBezTo>
                  <a:cubicBezTo>
                    <a:pt x="1017" y="3828"/>
                    <a:pt x="1018" y="3828"/>
                    <a:pt x="1019" y="3828"/>
                  </a:cubicBezTo>
                  <a:cubicBezTo>
                    <a:pt x="1028" y="3828"/>
                    <a:pt x="1036" y="3828"/>
                    <a:pt x="1044" y="3826"/>
                  </a:cubicBezTo>
                  <a:cubicBezTo>
                    <a:pt x="1104" y="3811"/>
                    <a:pt x="1140" y="3751"/>
                    <a:pt x="1125" y="3692"/>
                  </a:cubicBezTo>
                  <a:lnTo>
                    <a:pt x="229" y="82"/>
                  </a:lnTo>
                  <a:cubicBezTo>
                    <a:pt x="215" y="33"/>
                    <a:pt x="171" y="0"/>
                    <a:pt x="122" y="0"/>
                  </a:cubicBezTo>
                  <a:close/>
                </a:path>
              </a:pathLst>
            </a:custGeom>
            <a:solidFill>
              <a:srgbClr val="2234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4"/>
            <p:cNvSpPr/>
            <p:nvPr/>
          </p:nvSpPr>
          <p:spPr>
            <a:xfrm>
              <a:off x="1778775" y="1008025"/>
              <a:ext cx="127650" cy="70150"/>
            </a:xfrm>
            <a:custGeom>
              <a:rect b="b" l="l" r="r" t="t"/>
              <a:pathLst>
                <a:path extrusionOk="0" h="2806" w="5106">
                  <a:moveTo>
                    <a:pt x="2425" y="0"/>
                  </a:moveTo>
                  <a:cubicBezTo>
                    <a:pt x="2218" y="0"/>
                    <a:pt x="2012" y="46"/>
                    <a:pt x="1854" y="137"/>
                  </a:cubicBezTo>
                  <a:lnTo>
                    <a:pt x="317" y="1024"/>
                  </a:lnTo>
                  <a:cubicBezTo>
                    <a:pt x="1" y="1206"/>
                    <a:pt x="1" y="1502"/>
                    <a:pt x="317" y="1685"/>
                  </a:cubicBezTo>
                  <a:lnTo>
                    <a:pt x="1536" y="2388"/>
                  </a:lnTo>
                  <a:cubicBezTo>
                    <a:pt x="1536" y="2388"/>
                    <a:pt x="2263" y="2806"/>
                    <a:pt x="2855" y="2806"/>
                  </a:cubicBezTo>
                  <a:cubicBezTo>
                    <a:pt x="2937" y="2806"/>
                    <a:pt x="3016" y="2798"/>
                    <a:pt x="3091" y="2779"/>
                  </a:cubicBezTo>
                  <a:cubicBezTo>
                    <a:pt x="3704" y="2630"/>
                    <a:pt x="5106" y="1354"/>
                    <a:pt x="5106" y="1354"/>
                  </a:cubicBezTo>
                  <a:lnTo>
                    <a:pt x="2997" y="137"/>
                  </a:lnTo>
                  <a:cubicBezTo>
                    <a:pt x="2839" y="46"/>
                    <a:pt x="2632" y="0"/>
                    <a:pt x="242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4"/>
            <p:cNvSpPr/>
            <p:nvPr/>
          </p:nvSpPr>
          <p:spPr>
            <a:xfrm>
              <a:off x="1860875" y="903375"/>
              <a:ext cx="39125" cy="30650"/>
            </a:xfrm>
            <a:custGeom>
              <a:rect b="b" l="l" r="r" t="t"/>
              <a:pathLst>
                <a:path extrusionOk="0" h="1226" w="1565">
                  <a:moveTo>
                    <a:pt x="960" y="1"/>
                  </a:moveTo>
                  <a:lnTo>
                    <a:pt x="238" y="434"/>
                  </a:lnTo>
                  <a:cubicBezTo>
                    <a:pt x="238" y="434"/>
                    <a:pt x="279" y="578"/>
                    <a:pt x="306" y="669"/>
                  </a:cubicBezTo>
                  <a:cubicBezTo>
                    <a:pt x="334" y="761"/>
                    <a:pt x="332" y="812"/>
                    <a:pt x="156" y="946"/>
                  </a:cubicBezTo>
                  <a:cubicBezTo>
                    <a:pt x="0" y="1064"/>
                    <a:pt x="366" y="1225"/>
                    <a:pt x="664" y="1225"/>
                  </a:cubicBezTo>
                  <a:cubicBezTo>
                    <a:pt x="704" y="1225"/>
                    <a:pt x="742" y="1222"/>
                    <a:pt x="778" y="1216"/>
                  </a:cubicBezTo>
                  <a:cubicBezTo>
                    <a:pt x="1082" y="1162"/>
                    <a:pt x="1409" y="942"/>
                    <a:pt x="1484" y="734"/>
                  </a:cubicBezTo>
                  <a:cubicBezTo>
                    <a:pt x="1564" y="511"/>
                    <a:pt x="1539" y="272"/>
                    <a:pt x="1419" y="272"/>
                  </a:cubicBezTo>
                  <a:cubicBezTo>
                    <a:pt x="1414" y="272"/>
                    <a:pt x="1409" y="273"/>
                    <a:pt x="1404" y="273"/>
                  </a:cubicBezTo>
                  <a:cubicBezTo>
                    <a:pt x="1271" y="293"/>
                    <a:pt x="1160" y="325"/>
                    <a:pt x="1094" y="325"/>
                  </a:cubicBezTo>
                  <a:cubicBezTo>
                    <a:pt x="1064" y="325"/>
                    <a:pt x="1043" y="318"/>
                    <a:pt x="1034" y="301"/>
                  </a:cubicBezTo>
                  <a:cubicBezTo>
                    <a:pt x="1011" y="258"/>
                    <a:pt x="960" y="1"/>
                    <a:pt x="960" y="1"/>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4"/>
            <p:cNvSpPr/>
            <p:nvPr/>
          </p:nvSpPr>
          <p:spPr>
            <a:xfrm>
              <a:off x="1800525" y="978425"/>
              <a:ext cx="90200" cy="60700"/>
            </a:xfrm>
            <a:custGeom>
              <a:rect b="b" l="l" r="r" t="t"/>
              <a:pathLst>
                <a:path extrusionOk="0" h="2428" w="3608">
                  <a:moveTo>
                    <a:pt x="746" y="0"/>
                  </a:moveTo>
                  <a:cubicBezTo>
                    <a:pt x="395" y="0"/>
                    <a:pt x="0" y="256"/>
                    <a:pt x="44" y="696"/>
                  </a:cubicBezTo>
                  <a:lnTo>
                    <a:pt x="646" y="1026"/>
                  </a:lnTo>
                  <a:lnTo>
                    <a:pt x="3025" y="2398"/>
                  </a:lnTo>
                  <a:cubicBezTo>
                    <a:pt x="3061" y="2418"/>
                    <a:pt x="3096" y="2428"/>
                    <a:pt x="3129" y="2428"/>
                  </a:cubicBezTo>
                  <a:cubicBezTo>
                    <a:pt x="3530" y="2428"/>
                    <a:pt x="3607" y="1026"/>
                    <a:pt x="3607" y="1026"/>
                  </a:cubicBezTo>
                  <a:cubicBezTo>
                    <a:pt x="3607" y="1026"/>
                    <a:pt x="1300" y="160"/>
                    <a:pt x="959" y="36"/>
                  </a:cubicBezTo>
                  <a:cubicBezTo>
                    <a:pt x="893" y="12"/>
                    <a:pt x="820" y="0"/>
                    <a:pt x="7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4"/>
            <p:cNvSpPr/>
            <p:nvPr/>
          </p:nvSpPr>
          <p:spPr>
            <a:xfrm>
              <a:off x="1731200" y="1101425"/>
              <a:ext cx="59375" cy="26025"/>
            </a:xfrm>
            <a:custGeom>
              <a:rect b="b" l="l" r="r" t="t"/>
              <a:pathLst>
                <a:path extrusionOk="0" h="1041" w="2375">
                  <a:moveTo>
                    <a:pt x="2307" y="29"/>
                  </a:moveTo>
                  <a:lnTo>
                    <a:pt x="2307" y="29"/>
                  </a:lnTo>
                  <a:cubicBezTo>
                    <a:pt x="2307" y="29"/>
                    <a:pt x="2307" y="29"/>
                    <a:pt x="2307" y="29"/>
                  </a:cubicBezTo>
                  <a:close/>
                  <a:moveTo>
                    <a:pt x="1609" y="0"/>
                  </a:moveTo>
                  <a:cubicBezTo>
                    <a:pt x="1509" y="101"/>
                    <a:pt x="1261" y="118"/>
                    <a:pt x="972" y="118"/>
                  </a:cubicBezTo>
                  <a:cubicBezTo>
                    <a:pt x="830" y="118"/>
                    <a:pt x="678" y="114"/>
                    <a:pt x="528" y="114"/>
                  </a:cubicBezTo>
                  <a:cubicBezTo>
                    <a:pt x="434" y="114"/>
                    <a:pt x="341" y="116"/>
                    <a:pt x="252" y="121"/>
                  </a:cubicBezTo>
                  <a:cubicBezTo>
                    <a:pt x="235" y="121"/>
                    <a:pt x="218" y="125"/>
                    <a:pt x="202" y="131"/>
                  </a:cubicBezTo>
                  <a:cubicBezTo>
                    <a:pt x="1" y="231"/>
                    <a:pt x="233" y="566"/>
                    <a:pt x="379" y="645"/>
                  </a:cubicBezTo>
                  <a:cubicBezTo>
                    <a:pt x="491" y="705"/>
                    <a:pt x="609" y="751"/>
                    <a:pt x="732" y="781"/>
                  </a:cubicBezTo>
                  <a:cubicBezTo>
                    <a:pt x="873" y="815"/>
                    <a:pt x="988" y="815"/>
                    <a:pt x="1132" y="836"/>
                  </a:cubicBezTo>
                  <a:cubicBezTo>
                    <a:pt x="1250" y="855"/>
                    <a:pt x="1425" y="873"/>
                    <a:pt x="1536" y="920"/>
                  </a:cubicBezTo>
                  <a:cubicBezTo>
                    <a:pt x="1620" y="956"/>
                    <a:pt x="1695" y="982"/>
                    <a:pt x="1807" y="1020"/>
                  </a:cubicBezTo>
                  <a:cubicBezTo>
                    <a:pt x="1850" y="1034"/>
                    <a:pt x="1898" y="1040"/>
                    <a:pt x="1948" y="1040"/>
                  </a:cubicBezTo>
                  <a:cubicBezTo>
                    <a:pt x="2082" y="1040"/>
                    <a:pt x="2228" y="993"/>
                    <a:pt x="2309" y="908"/>
                  </a:cubicBezTo>
                  <a:cubicBezTo>
                    <a:pt x="2339" y="881"/>
                    <a:pt x="2360" y="845"/>
                    <a:pt x="2370" y="806"/>
                  </a:cubicBezTo>
                  <a:cubicBezTo>
                    <a:pt x="2374" y="777"/>
                    <a:pt x="2373" y="748"/>
                    <a:pt x="2368" y="719"/>
                  </a:cubicBezTo>
                  <a:cubicBezTo>
                    <a:pt x="2362" y="668"/>
                    <a:pt x="2286" y="29"/>
                    <a:pt x="2307" y="29"/>
                  </a:cubicBezTo>
                  <a:cubicBezTo>
                    <a:pt x="2307" y="29"/>
                    <a:pt x="2307" y="29"/>
                    <a:pt x="2307" y="29"/>
                  </a:cubicBezTo>
                  <a:lnTo>
                    <a:pt x="2307" y="29"/>
                  </a:lnTo>
                  <a:lnTo>
                    <a:pt x="1609" y="0"/>
                  </a:ln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4"/>
            <p:cNvSpPr/>
            <p:nvPr/>
          </p:nvSpPr>
          <p:spPr>
            <a:xfrm>
              <a:off x="1764025" y="997850"/>
              <a:ext cx="148875" cy="106725"/>
            </a:xfrm>
            <a:custGeom>
              <a:rect b="b" l="l" r="r" t="t"/>
              <a:pathLst>
                <a:path extrusionOk="0" h="4269" w="5955">
                  <a:moveTo>
                    <a:pt x="746" y="0"/>
                  </a:moveTo>
                  <a:cubicBezTo>
                    <a:pt x="396" y="0"/>
                    <a:pt x="0" y="256"/>
                    <a:pt x="44" y="697"/>
                  </a:cubicBezTo>
                  <a:cubicBezTo>
                    <a:pt x="91" y="1171"/>
                    <a:pt x="296" y="4143"/>
                    <a:pt x="296" y="4143"/>
                  </a:cubicBezTo>
                  <a:cubicBezTo>
                    <a:pt x="406" y="4238"/>
                    <a:pt x="527" y="4268"/>
                    <a:pt x="637" y="4268"/>
                  </a:cubicBezTo>
                  <a:cubicBezTo>
                    <a:pt x="833" y="4268"/>
                    <a:pt x="995" y="4172"/>
                    <a:pt x="995" y="4172"/>
                  </a:cubicBezTo>
                  <a:cubicBezTo>
                    <a:pt x="995" y="4172"/>
                    <a:pt x="1114" y="1608"/>
                    <a:pt x="1118" y="1436"/>
                  </a:cubicBezTo>
                  <a:cubicBezTo>
                    <a:pt x="1119" y="1398"/>
                    <a:pt x="1111" y="1346"/>
                    <a:pt x="1097" y="1287"/>
                  </a:cubicBezTo>
                  <a:lnTo>
                    <a:pt x="1097" y="1287"/>
                  </a:lnTo>
                  <a:lnTo>
                    <a:pt x="3025" y="2398"/>
                  </a:lnTo>
                  <a:cubicBezTo>
                    <a:pt x="3247" y="2519"/>
                    <a:pt x="3493" y="2575"/>
                    <a:pt x="3754" y="2575"/>
                  </a:cubicBezTo>
                  <a:cubicBezTo>
                    <a:pt x="4070" y="2575"/>
                    <a:pt x="4409" y="2492"/>
                    <a:pt x="4760" y="2338"/>
                  </a:cubicBezTo>
                  <a:cubicBezTo>
                    <a:pt x="5399" y="2057"/>
                    <a:pt x="5954" y="1690"/>
                    <a:pt x="5899" y="833"/>
                  </a:cubicBezTo>
                  <a:lnTo>
                    <a:pt x="5899" y="833"/>
                  </a:lnTo>
                  <a:lnTo>
                    <a:pt x="3609" y="1027"/>
                  </a:lnTo>
                  <a:cubicBezTo>
                    <a:pt x="3609" y="1027"/>
                    <a:pt x="1301" y="161"/>
                    <a:pt x="959" y="36"/>
                  </a:cubicBezTo>
                  <a:cubicBezTo>
                    <a:pt x="893" y="12"/>
                    <a:pt x="821" y="0"/>
                    <a:pt x="7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4"/>
            <p:cNvSpPr/>
            <p:nvPr/>
          </p:nvSpPr>
          <p:spPr>
            <a:xfrm>
              <a:off x="1847800" y="857175"/>
              <a:ext cx="49400" cy="57475"/>
            </a:xfrm>
            <a:custGeom>
              <a:rect b="b" l="l" r="r" t="t"/>
              <a:pathLst>
                <a:path extrusionOk="0" h="2299" w="1976">
                  <a:moveTo>
                    <a:pt x="931" y="0"/>
                  </a:moveTo>
                  <a:cubicBezTo>
                    <a:pt x="433" y="0"/>
                    <a:pt x="105" y="384"/>
                    <a:pt x="55" y="870"/>
                  </a:cubicBezTo>
                  <a:cubicBezTo>
                    <a:pt x="27" y="1112"/>
                    <a:pt x="1" y="1622"/>
                    <a:pt x="185" y="1994"/>
                  </a:cubicBezTo>
                  <a:cubicBezTo>
                    <a:pt x="290" y="2204"/>
                    <a:pt x="401" y="2280"/>
                    <a:pt x="599" y="2298"/>
                  </a:cubicBezTo>
                  <a:cubicBezTo>
                    <a:pt x="606" y="2298"/>
                    <a:pt x="613" y="2299"/>
                    <a:pt x="621" y="2299"/>
                  </a:cubicBezTo>
                  <a:cubicBezTo>
                    <a:pt x="799" y="2299"/>
                    <a:pt x="1288" y="2148"/>
                    <a:pt x="1447" y="1943"/>
                  </a:cubicBezTo>
                  <a:cubicBezTo>
                    <a:pt x="1476" y="1904"/>
                    <a:pt x="1514" y="1727"/>
                    <a:pt x="1514" y="1727"/>
                  </a:cubicBezTo>
                  <a:cubicBezTo>
                    <a:pt x="1842" y="1478"/>
                    <a:pt x="1976" y="1046"/>
                    <a:pt x="1845" y="655"/>
                  </a:cubicBezTo>
                  <a:cubicBezTo>
                    <a:pt x="1714" y="264"/>
                    <a:pt x="1348" y="0"/>
                    <a:pt x="936" y="0"/>
                  </a:cubicBezTo>
                  <a:cubicBezTo>
                    <a:pt x="934" y="0"/>
                    <a:pt x="933" y="0"/>
                    <a:pt x="931"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4"/>
            <p:cNvSpPr/>
            <p:nvPr/>
          </p:nvSpPr>
          <p:spPr>
            <a:xfrm>
              <a:off x="1839950" y="854375"/>
              <a:ext cx="56950" cy="58050"/>
            </a:xfrm>
            <a:custGeom>
              <a:rect b="b" l="l" r="r" t="t"/>
              <a:pathLst>
                <a:path extrusionOk="0" h="2322" w="2278">
                  <a:moveTo>
                    <a:pt x="1217" y="0"/>
                  </a:moveTo>
                  <a:cubicBezTo>
                    <a:pt x="921" y="0"/>
                    <a:pt x="603" y="66"/>
                    <a:pt x="403" y="66"/>
                  </a:cubicBezTo>
                  <a:cubicBezTo>
                    <a:pt x="353" y="66"/>
                    <a:pt x="310" y="62"/>
                    <a:pt x="277" y="52"/>
                  </a:cubicBezTo>
                  <a:cubicBezTo>
                    <a:pt x="224" y="35"/>
                    <a:pt x="182" y="28"/>
                    <a:pt x="150" y="28"/>
                  </a:cubicBezTo>
                  <a:cubicBezTo>
                    <a:pt x="0" y="28"/>
                    <a:pt x="69" y="197"/>
                    <a:pt x="187" y="409"/>
                  </a:cubicBezTo>
                  <a:cubicBezTo>
                    <a:pt x="271" y="561"/>
                    <a:pt x="424" y="662"/>
                    <a:pt x="597" y="681"/>
                  </a:cubicBezTo>
                  <a:cubicBezTo>
                    <a:pt x="597" y="681"/>
                    <a:pt x="565" y="807"/>
                    <a:pt x="651" y="886"/>
                  </a:cubicBezTo>
                  <a:cubicBezTo>
                    <a:pt x="714" y="942"/>
                    <a:pt x="738" y="1029"/>
                    <a:pt x="734" y="1114"/>
                  </a:cubicBezTo>
                  <a:cubicBezTo>
                    <a:pt x="727" y="1214"/>
                    <a:pt x="732" y="1315"/>
                    <a:pt x="749" y="1414"/>
                  </a:cubicBezTo>
                  <a:cubicBezTo>
                    <a:pt x="777" y="1552"/>
                    <a:pt x="913" y="1601"/>
                    <a:pt x="913" y="1601"/>
                  </a:cubicBezTo>
                  <a:cubicBezTo>
                    <a:pt x="913" y="1601"/>
                    <a:pt x="911" y="1388"/>
                    <a:pt x="953" y="1267"/>
                  </a:cubicBezTo>
                  <a:cubicBezTo>
                    <a:pt x="976" y="1200"/>
                    <a:pt x="1048" y="1155"/>
                    <a:pt x="1122" y="1155"/>
                  </a:cubicBezTo>
                  <a:cubicBezTo>
                    <a:pt x="1181" y="1155"/>
                    <a:pt x="1242" y="1183"/>
                    <a:pt x="1281" y="1251"/>
                  </a:cubicBezTo>
                  <a:cubicBezTo>
                    <a:pt x="1369" y="1405"/>
                    <a:pt x="1330" y="1507"/>
                    <a:pt x="1300" y="1643"/>
                  </a:cubicBezTo>
                  <a:cubicBezTo>
                    <a:pt x="1270" y="1780"/>
                    <a:pt x="1140" y="1741"/>
                    <a:pt x="1102" y="1777"/>
                  </a:cubicBezTo>
                  <a:cubicBezTo>
                    <a:pt x="1076" y="1803"/>
                    <a:pt x="1078" y="1922"/>
                    <a:pt x="1158" y="2003"/>
                  </a:cubicBezTo>
                  <a:cubicBezTo>
                    <a:pt x="1158" y="2004"/>
                    <a:pt x="1158" y="2005"/>
                    <a:pt x="1158" y="2005"/>
                  </a:cubicBezTo>
                  <a:cubicBezTo>
                    <a:pt x="1192" y="2119"/>
                    <a:pt x="1320" y="2321"/>
                    <a:pt x="1487" y="2321"/>
                  </a:cubicBezTo>
                  <a:cubicBezTo>
                    <a:pt x="1499" y="2321"/>
                    <a:pt x="1512" y="2320"/>
                    <a:pt x="1525" y="2318"/>
                  </a:cubicBezTo>
                  <a:cubicBezTo>
                    <a:pt x="1642" y="2295"/>
                    <a:pt x="1752" y="2246"/>
                    <a:pt x="1844" y="2173"/>
                  </a:cubicBezTo>
                  <a:cubicBezTo>
                    <a:pt x="1844" y="2173"/>
                    <a:pt x="1906" y="2024"/>
                    <a:pt x="2092" y="1694"/>
                  </a:cubicBezTo>
                  <a:cubicBezTo>
                    <a:pt x="2278" y="1366"/>
                    <a:pt x="2278" y="1123"/>
                    <a:pt x="2209" y="794"/>
                  </a:cubicBezTo>
                  <a:cubicBezTo>
                    <a:pt x="2140" y="466"/>
                    <a:pt x="1916" y="384"/>
                    <a:pt x="1916" y="384"/>
                  </a:cubicBezTo>
                  <a:cubicBezTo>
                    <a:pt x="1822" y="75"/>
                    <a:pt x="1532" y="0"/>
                    <a:pt x="1217" y="0"/>
                  </a:cubicBezTo>
                  <a:close/>
                </a:path>
              </a:pathLst>
            </a:custGeom>
            <a:solidFill>
              <a:srgbClr val="C948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4"/>
            <p:cNvSpPr/>
            <p:nvPr/>
          </p:nvSpPr>
          <p:spPr>
            <a:xfrm>
              <a:off x="1844450" y="909925"/>
              <a:ext cx="71550" cy="131025"/>
            </a:xfrm>
            <a:custGeom>
              <a:rect b="b" l="l" r="r" t="t"/>
              <a:pathLst>
                <a:path extrusionOk="0" h="5241" w="2862">
                  <a:moveTo>
                    <a:pt x="2109" y="1"/>
                  </a:moveTo>
                  <a:cubicBezTo>
                    <a:pt x="2074" y="1"/>
                    <a:pt x="2039" y="4"/>
                    <a:pt x="2004" y="9"/>
                  </a:cubicBezTo>
                  <a:cubicBezTo>
                    <a:pt x="1934" y="18"/>
                    <a:pt x="1864" y="33"/>
                    <a:pt x="1796" y="54"/>
                  </a:cubicBezTo>
                  <a:cubicBezTo>
                    <a:pt x="1818" y="125"/>
                    <a:pt x="1757" y="241"/>
                    <a:pt x="1505" y="375"/>
                  </a:cubicBezTo>
                  <a:cubicBezTo>
                    <a:pt x="1234" y="519"/>
                    <a:pt x="1050" y="534"/>
                    <a:pt x="987" y="534"/>
                  </a:cubicBezTo>
                  <a:cubicBezTo>
                    <a:pt x="971" y="534"/>
                    <a:pt x="962" y="533"/>
                    <a:pt x="962" y="533"/>
                  </a:cubicBezTo>
                  <a:cubicBezTo>
                    <a:pt x="962" y="533"/>
                    <a:pt x="559" y="751"/>
                    <a:pt x="383" y="874"/>
                  </a:cubicBezTo>
                  <a:cubicBezTo>
                    <a:pt x="162" y="1029"/>
                    <a:pt x="65" y="1475"/>
                    <a:pt x="34" y="2229"/>
                  </a:cubicBezTo>
                  <a:cubicBezTo>
                    <a:pt x="8" y="2898"/>
                    <a:pt x="1" y="3957"/>
                    <a:pt x="10" y="4518"/>
                  </a:cubicBezTo>
                  <a:cubicBezTo>
                    <a:pt x="15" y="4775"/>
                    <a:pt x="163" y="5008"/>
                    <a:pt x="395" y="5120"/>
                  </a:cubicBezTo>
                  <a:cubicBezTo>
                    <a:pt x="534" y="5187"/>
                    <a:pt x="702" y="5241"/>
                    <a:pt x="888" y="5241"/>
                  </a:cubicBezTo>
                  <a:cubicBezTo>
                    <a:pt x="914" y="5241"/>
                    <a:pt x="940" y="5240"/>
                    <a:pt x="967" y="5237"/>
                  </a:cubicBezTo>
                  <a:cubicBezTo>
                    <a:pt x="1494" y="5194"/>
                    <a:pt x="2464" y="4711"/>
                    <a:pt x="2680" y="4350"/>
                  </a:cubicBezTo>
                  <a:cubicBezTo>
                    <a:pt x="2674" y="3585"/>
                    <a:pt x="2610" y="3120"/>
                    <a:pt x="2637" y="2662"/>
                  </a:cubicBezTo>
                  <a:cubicBezTo>
                    <a:pt x="2684" y="1856"/>
                    <a:pt x="2861" y="1217"/>
                    <a:pt x="2638" y="569"/>
                  </a:cubicBezTo>
                  <a:cubicBezTo>
                    <a:pt x="2475" y="96"/>
                    <a:pt x="2292" y="1"/>
                    <a:pt x="2109" y="1"/>
                  </a:cubicBezTo>
                  <a:close/>
                </a:path>
              </a:pathLst>
            </a:custGeom>
            <a:solidFill>
              <a:srgbClr val="F5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4"/>
            <p:cNvSpPr/>
            <p:nvPr/>
          </p:nvSpPr>
          <p:spPr>
            <a:xfrm>
              <a:off x="1867050" y="910775"/>
              <a:ext cx="25200" cy="13825"/>
            </a:xfrm>
            <a:custGeom>
              <a:rect b="b" l="l" r="r" t="t"/>
              <a:pathLst>
                <a:path extrusionOk="0" h="553" w="1008">
                  <a:moveTo>
                    <a:pt x="962" y="0"/>
                  </a:moveTo>
                  <a:lnTo>
                    <a:pt x="832" y="28"/>
                  </a:lnTo>
                  <a:cubicBezTo>
                    <a:pt x="840" y="95"/>
                    <a:pt x="712" y="236"/>
                    <a:pt x="473" y="352"/>
                  </a:cubicBezTo>
                  <a:cubicBezTo>
                    <a:pt x="331" y="420"/>
                    <a:pt x="208" y="433"/>
                    <a:pt x="136" y="433"/>
                  </a:cubicBezTo>
                  <a:cubicBezTo>
                    <a:pt x="95" y="433"/>
                    <a:pt x="72" y="429"/>
                    <a:pt x="72" y="429"/>
                  </a:cubicBezTo>
                  <a:lnTo>
                    <a:pt x="0" y="530"/>
                  </a:lnTo>
                  <a:cubicBezTo>
                    <a:pt x="0" y="530"/>
                    <a:pt x="65" y="553"/>
                    <a:pt x="177" y="553"/>
                  </a:cubicBezTo>
                  <a:cubicBezTo>
                    <a:pt x="204" y="553"/>
                    <a:pt x="233" y="552"/>
                    <a:pt x="266" y="548"/>
                  </a:cubicBezTo>
                  <a:cubicBezTo>
                    <a:pt x="431" y="533"/>
                    <a:pt x="651" y="450"/>
                    <a:pt x="829" y="291"/>
                  </a:cubicBezTo>
                  <a:cubicBezTo>
                    <a:pt x="1008" y="131"/>
                    <a:pt x="962" y="0"/>
                    <a:pt x="962" y="0"/>
                  </a:cubicBezTo>
                  <a:close/>
                </a:path>
              </a:pathLst>
            </a:custGeom>
            <a:solidFill>
              <a:srgbClr val="E943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4"/>
            <p:cNvSpPr/>
            <p:nvPr/>
          </p:nvSpPr>
          <p:spPr>
            <a:xfrm>
              <a:off x="1774075" y="931325"/>
              <a:ext cx="30625" cy="41025"/>
            </a:xfrm>
            <a:custGeom>
              <a:rect b="b" l="l" r="r" t="t"/>
              <a:pathLst>
                <a:path extrusionOk="0" h="1641" w="1225">
                  <a:moveTo>
                    <a:pt x="588" y="1"/>
                  </a:moveTo>
                  <a:cubicBezTo>
                    <a:pt x="400" y="1"/>
                    <a:pt x="164" y="46"/>
                    <a:pt x="27" y="146"/>
                  </a:cubicBezTo>
                  <a:cubicBezTo>
                    <a:pt x="1" y="165"/>
                    <a:pt x="33" y="367"/>
                    <a:pt x="75" y="571"/>
                  </a:cubicBezTo>
                  <a:cubicBezTo>
                    <a:pt x="95" y="669"/>
                    <a:pt x="288" y="1605"/>
                    <a:pt x="414" y="1635"/>
                  </a:cubicBezTo>
                  <a:cubicBezTo>
                    <a:pt x="429" y="1639"/>
                    <a:pt x="450" y="1640"/>
                    <a:pt x="475" y="1640"/>
                  </a:cubicBezTo>
                  <a:cubicBezTo>
                    <a:pt x="665" y="1640"/>
                    <a:pt x="1111" y="1544"/>
                    <a:pt x="1214" y="1419"/>
                  </a:cubicBezTo>
                  <a:cubicBezTo>
                    <a:pt x="1224" y="1344"/>
                    <a:pt x="913" y="193"/>
                    <a:pt x="867" y="77"/>
                  </a:cubicBezTo>
                  <a:cubicBezTo>
                    <a:pt x="847" y="28"/>
                    <a:pt x="732" y="1"/>
                    <a:pt x="588" y="1"/>
                  </a:cubicBez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4"/>
            <p:cNvSpPr/>
            <p:nvPr/>
          </p:nvSpPr>
          <p:spPr>
            <a:xfrm>
              <a:off x="1771600" y="933850"/>
              <a:ext cx="91475" cy="67300"/>
            </a:xfrm>
            <a:custGeom>
              <a:rect b="b" l="l" r="r" t="t"/>
              <a:pathLst>
                <a:path extrusionOk="0" h="2692" w="3659">
                  <a:moveTo>
                    <a:pt x="3336" y="0"/>
                  </a:moveTo>
                  <a:cubicBezTo>
                    <a:pt x="3328" y="0"/>
                    <a:pt x="3320" y="1"/>
                    <a:pt x="3312" y="2"/>
                  </a:cubicBezTo>
                  <a:cubicBezTo>
                    <a:pt x="3122" y="26"/>
                    <a:pt x="3010" y="58"/>
                    <a:pt x="2799" y="383"/>
                  </a:cubicBezTo>
                  <a:cubicBezTo>
                    <a:pt x="2619" y="657"/>
                    <a:pt x="2455" y="1083"/>
                    <a:pt x="2182" y="1578"/>
                  </a:cubicBezTo>
                  <a:cubicBezTo>
                    <a:pt x="2109" y="1709"/>
                    <a:pt x="1954" y="1965"/>
                    <a:pt x="1844" y="1979"/>
                  </a:cubicBezTo>
                  <a:cubicBezTo>
                    <a:pt x="1842" y="1980"/>
                    <a:pt x="1839" y="1980"/>
                    <a:pt x="1836" y="1980"/>
                  </a:cubicBezTo>
                  <a:cubicBezTo>
                    <a:pt x="1770" y="1980"/>
                    <a:pt x="1583" y="1902"/>
                    <a:pt x="1450" y="1829"/>
                  </a:cubicBezTo>
                  <a:cubicBezTo>
                    <a:pt x="1077" y="1622"/>
                    <a:pt x="881" y="1441"/>
                    <a:pt x="808" y="1304"/>
                  </a:cubicBezTo>
                  <a:cubicBezTo>
                    <a:pt x="740" y="1177"/>
                    <a:pt x="731" y="1114"/>
                    <a:pt x="714" y="961"/>
                  </a:cubicBezTo>
                  <a:cubicBezTo>
                    <a:pt x="696" y="787"/>
                    <a:pt x="638" y="686"/>
                    <a:pt x="616" y="565"/>
                  </a:cubicBezTo>
                  <a:cubicBezTo>
                    <a:pt x="593" y="443"/>
                    <a:pt x="605" y="442"/>
                    <a:pt x="539" y="438"/>
                  </a:cubicBezTo>
                  <a:cubicBezTo>
                    <a:pt x="538" y="438"/>
                    <a:pt x="537" y="438"/>
                    <a:pt x="537" y="438"/>
                  </a:cubicBezTo>
                  <a:cubicBezTo>
                    <a:pt x="470" y="438"/>
                    <a:pt x="405" y="556"/>
                    <a:pt x="408" y="674"/>
                  </a:cubicBezTo>
                  <a:cubicBezTo>
                    <a:pt x="412" y="798"/>
                    <a:pt x="459" y="867"/>
                    <a:pt x="448" y="896"/>
                  </a:cubicBezTo>
                  <a:cubicBezTo>
                    <a:pt x="447" y="898"/>
                    <a:pt x="445" y="900"/>
                    <a:pt x="443" y="900"/>
                  </a:cubicBezTo>
                  <a:cubicBezTo>
                    <a:pt x="421" y="900"/>
                    <a:pt x="346" y="794"/>
                    <a:pt x="342" y="787"/>
                  </a:cubicBezTo>
                  <a:cubicBezTo>
                    <a:pt x="281" y="695"/>
                    <a:pt x="249" y="598"/>
                    <a:pt x="198" y="500"/>
                  </a:cubicBezTo>
                  <a:cubicBezTo>
                    <a:pt x="194" y="488"/>
                    <a:pt x="185" y="477"/>
                    <a:pt x="174" y="470"/>
                  </a:cubicBezTo>
                  <a:cubicBezTo>
                    <a:pt x="168" y="467"/>
                    <a:pt x="162" y="465"/>
                    <a:pt x="157" y="465"/>
                  </a:cubicBezTo>
                  <a:cubicBezTo>
                    <a:pt x="126" y="465"/>
                    <a:pt x="100" y="505"/>
                    <a:pt x="91" y="540"/>
                  </a:cubicBezTo>
                  <a:cubicBezTo>
                    <a:pt x="1" y="885"/>
                    <a:pt x="36" y="1429"/>
                    <a:pt x="305" y="1701"/>
                  </a:cubicBezTo>
                  <a:cubicBezTo>
                    <a:pt x="442" y="1843"/>
                    <a:pt x="593" y="1972"/>
                    <a:pt x="756" y="2087"/>
                  </a:cubicBezTo>
                  <a:cubicBezTo>
                    <a:pt x="881" y="2178"/>
                    <a:pt x="1118" y="2333"/>
                    <a:pt x="1255" y="2409"/>
                  </a:cubicBezTo>
                  <a:cubicBezTo>
                    <a:pt x="1595" y="2595"/>
                    <a:pt x="1787" y="2692"/>
                    <a:pt x="1974" y="2692"/>
                  </a:cubicBezTo>
                  <a:cubicBezTo>
                    <a:pt x="2040" y="2692"/>
                    <a:pt x="2105" y="2680"/>
                    <a:pt x="2176" y="2655"/>
                  </a:cubicBezTo>
                  <a:cubicBezTo>
                    <a:pt x="2275" y="2621"/>
                    <a:pt x="2600" y="2275"/>
                    <a:pt x="2696" y="2124"/>
                  </a:cubicBezTo>
                  <a:cubicBezTo>
                    <a:pt x="3063" y="1545"/>
                    <a:pt x="3257" y="1273"/>
                    <a:pt x="3478" y="761"/>
                  </a:cubicBezTo>
                  <a:cubicBezTo>
                    <a:pt x="3658" y="342"/>
                    <a:pt x="3545" y="0"/>
                    <a:pt x="3336"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4"/>
            <p:cNvSpPr/>
            <p:nvPr/>
          </p:nvSpPr>
          <p:spPr>
            <a:xfrm>
              <a:off x="1830600" y="931850"/>
              <a:ext cx="32000" cy="42025"/>
            </a:xfrm>
            <a:custGeom>
              <a:rect b="b" l="l" r="r" t="t"/>
              <a:pathLst>
                <a:path extrusionOk="0" h="1681" w="1280">
                  <a:moveTo>
                    <a:pt x="890" y="0"/>
                  </a:moveTo>
                  <a:cubicBezTo>
                    <a:pt x="706" y="0"/>
                    <a:pt x="558" y="143"/>
                    <a:pt x="439" y="351"/>
                  </a:cubicBezTo>
                  <a:cubicBezTo>
                    <a:pt x="336" y="528"/>
                    <a:pt x="1" y="1228"/>
                    <a:pt x="1" y="1228"/>
                  </a:cubicBezTo>
                  <a:cubicBezTo>
                    <a:pt x="234" y="1537"/>
                    <a:pt x="723" y="1680"/>
                    <a:pt x="723" y="1680"/>
                  </a:cubicBezTo>
                  <a:cubicBezTo>
                    <a:pt x="723" y="1680"/>
                    <a:pt x="909" y="1372"/>
                    <a:pt x="1006" y="1181"/>
                  </a:cubicBezTo>
                  <a:cubicBezTo>
                    <a:pt x="1189" y="819"/>
                    <a:pt x="1280" y="587"/>
                    <a:pt x="1271" y="403"/>
                  </a:cubicBezTo>
                  <a:cubicBezTo>
                    <a:pt x="1262" y="218"/>
                    <a:pt x="1172" y="87"/>
                    <a:pt x="1066" y="41"/>
                  </a:cubicBezTo>
                  <a:cubicBezTo>
                    <a:pt x="1004" y="13"/>
                    <a:pt x="946" y="0"/>
                    <a:pt x="890" y="0"/>
                  </a:cubicBezTo>
                  <a:close/>
                </a:path>
              </a:pathLst>
            </a:custGeom>
            <a:solidFill>
              <a:srgbClr val="E943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4"/>
            <p:cNvSpPr/>
            <p:nvPr/>
          </p:nvSpPr>
          <p:spPr>
            <a:xfrm>
              <a:off x="1817150" y="948950"/>
              <a:ext cx="132800" cy="136775"/>
            </a:xfrm>
            <a:custGeom>
              <a:rect b="b" l="l" r="r" t="t"/>
              <a:pathLst>
                <a:path extrusionOk="0" h="5471" w="5312">
                  <a:moveTo>
                    <a:pt x="4352" y="1518"/>
                  </a:moveTo>
                  <a:cubicBezTo>
                    <a:pt x="4355" y="1548"/>
                    <a:pt x="4354" y="1577"/>
                    <a:pt x="4349" y="1606"/>
                  </a:cubicBezTo>
                  <a:lnTo>
                    <a:pt x="4277" y="2044"/>
                  </a:lnTo>
                  <a:lnTo>
                    <a:pt x="3112" y="2717"/>
                  </a:lnTo>
                  <a:cubicBezTo>
                    <a:pt x="3123" y="2662"/>
                    <a:pt x="3133" y="2600"/>
                    <a:pt x="3143" y="2536"/>
                  </a:cubicBezTo>
                  <a:cubicBezTo>
                    <a:pt x="3182" y="2295"/>
                    <a:pt x="3471" y="1951"/>
                    <a:pt x="3786" y="1769"/>
                  </a:cubicBezTo>
                  <a:lnTo>
                    <a:pt x="4036" y="1625"/>
                  </a:lnTo>
                  <a:cubicBezTo>
                    <a:pt x="4160" y="1556"/>
                    <a:pt x="4267" y="1521"/>
                    <a:pt x="4352" y="1518"/>
                  </a:cubicBezTo>
                  <a:close/>
                  <a:moveTo>
                    <a:pt x="4893" y="1"/>
                  </a:moveTo>
                  <a:cubicBezTo>
                    <a:pt x="4779" y="1"/>
                    <a:pt x="4643" y="41"/>
                    <a:pt x="4489" y="126"/>
                  </a:cubicBezTo>
                  <a:lnTo>
                    <a:pt x="3639" y="602"/>
                  </a:lnTo>
                  <a:cubicBezTo>
                    <a:pt x="3109" y="899"/>
                    <a:pt x="2574" y="1620"/>
                    <a:pt x="2444" y="2214"/>
                  </a:cubicBezTo>
                  <a:lnTo>
                    <a:pt x="2018" y="4189"/>
                  </a:lnTo>
                  <a:cubicBezTo>
                    <a:pt x="1907" y="4697"/>
                    <a:pt x="1523" y="5039"/>
                    <a:pt x="1106" y="5039"/>
                  </a:cubicBezTo>
                  <a:cubicBezTo>
                    <a:pt x="1035" y="5039"/>
                    <a:pt x="963" y="5029"/>
                    <a:pt x="891" y="5008"/>
                  </a:cubicBezTo>
                  <a:lnTo>
                    <a:pt x="1" y="4751"/>
                  </a:lnTo>
                  <a:lnTo>
                    <a:pt x="1" y="4751"/>
                  </a:lnTo>
                  <a:cubicBezTo>
                    <a:pt x="46" y="4778"/>
                    <a:pt x="428" y="4999"/>
                    <a:pt x="891" y="5264"/>
                  </a:cubicBezTo>
                  <a:cubicBezTo>
                    <a:pt x="1128" y="5402"/>
                    <a:pt x="1441" y="5470"/>
                    <a:pt x="1761" y="5470"/>
                  </a:cubicBezTo>
                  <a:cubicBezTo>
                    <a:pt x="2108" y="5470"/>
                    <a:pt x="2463" y="5390"/>
                    <a:pt x="2737" y="5232"/>
                  </a:cubicBezTo>
                  <a:lnTo>
                    <a:pt x="3511" y="4783"/>
                  </a:lnTo>
                  <a:cubicBezTo>
                    <a:pt x="4039" y="4480"/>
                    <a:pt x="4566" y="3751"/>
                    <a:pt x="4692" y="3158"/>
                  </a:cubicBezTo>
                  <a:lnTo>
                    <a:pt x="5223" y="668"/>
                  </a:lnTo>
                  <a:cubicBezTo>
                    <a:pt x="5311" y="245"/>
                    <a:pt x="5172" y="1"/>
                    <a:pt x="4893" y="1"/>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4"/>
            <p:cNvSpPr/>
            <p:nvPr/>
          </p:nvSpPr>
          <p:spPr>
            <a:xfrm>
              <a:off x="1893925" y="986900"/>
              <a:ext cx="37225" cy="36450"/>
            </a:xfrm>
            <a:custGeom>
              <a:rect b="b" l="l" r="r" t="t"/>
              <a:pathLst>
                <a:path extrusionOk="0" h="1458" w="1489">
                  <a:moveTo>
                    <a:pt x="1301" y="0"/>
                  </a:moveTo>
                  <a:cubicBezTo>
                    <a:pt x="1294" y="0"/>
                    <a:pt x="1287" y="0"/>
                    <a:pt x="1281" y="1"/>
                  </a:cubicBezTo>
                  <a:cubicBezTo>
                    <a:pt x="1284" y="30"/>
                    <a:pt x="1283" y="60"/>
                    <a:pt x="1278" y="89"/>
                  </a:cubicBezTo>
                  <a:lnTo>
                    <a:pt x="1206" y="527"/>
                  </a:lnTo>
                  <a:lnTo>
                    <a:pt x="41" y="1199"/>
                  </a:lnTo>
                  <a:cubicBezTo>
                    <a:pt x="17" y="1351"/>
                    <a:pt x="0" y="1457"/>
                    <a:pt x="0" y="1457"/>
                  </a:cubicBezTo>
                  <a:lnTo>
                    <a:pt x="1393" y="651"/>
                  </a:lnTo>
                  <a:lnTo>
                    <a:pt x="1465" y="214"/>
                  </a:lnTo>
                  <a:cubicBezTo>
                    <a:pt x="1488" y="75"/>
                    <a:pt x="1422" y="0"/>
                    <a:pt x="13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4"/>
            <p:cNvSpPr/>
            <p:nvPr/>
          </p:nvSpPr>
          <p:spPr>
            <a:xfrm>
              <a:off x="1802800" y="1084250"/>
              <a:ext cx="117925" cy="38200"/>
            </a:xfrm>
            <a:custGeom>
              <a:rect b="b" l="l" r="r" t="t"/>
              <a:pathLst>
                <a:path extrusionOk="0" h="1528" w="4717">
                  <a:moveTo>
                    <a:pt x="127" y="1"/>
                  </a:moveTo>
                  <a:cubicBezTo>
                    <a:pt x="89" y="1"/>
                    <a:pt x="52" y="20"/>
                    <a:pt x="32" y="56"/>
                  </a:cubicBezTo>
                  <a:cubicBezTo>
                    <a:pt x="0" y="108"/>
                    <a:pt x="18" y="176"/>
                    <a:pt x="71" y="206"/>
                  </a:cubicBezTo>
                  <a:lnTo>
                    <a:pt x="2358" y="1527"/>
                  </a:lnTo>
                  <a:lnTo>
                    <a:pt x="4647" y="206"/>
                  </a:lnTo>
                  <a:cubicBezTo>
                    <a:pt x="4699" y="176"/>
                    <a:pt x="4717" y="108"/>
                    <a:pt x="4687" y="56"/>
                  </a:cubicBezTo>
                  <a:cubicBezTo>
                    <a:pt x="4666" y="20"/>
                    <a:pt x="4629" y="1"/>
                    <a:pt x="4591" y="1"/>
                  </a:cubicBezTo>
                  <a:cubicBezTo>
                    <a:pt x="4573" y="1"/>
                    <a:pt x="4554" y="5"/>
                    <a:pt x="4537" y="15"/>
                  </a:cubicBezTo>
                  <a:lnTo>
                    <a:pt x="2358" y="1274"/>
                  </a:lnTo>
                  <a:lnTo>
                    <a:pt x="181" y="15"/>
                  </a:lnTo>
                  <a:cubicBezTo>
                    <a:pt x="164" y="5"/>
                    <a:pt x="145" y="1"/>
                    <a:pt x="127" y="1"/>
                  </a:cubicBezTo>
                  <a:close/>
                </a:path>
              </a:pathLst>
            </a:custGeom>
            <a:solidFill>
              <a:srgbClr val="2234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4"/>
            <p:cNvSpPr/>
            <p:nvPr/>
          </p:nvSpPr>
          <p:spPr>
            <a:xfrm>
              <a:off x="2005000" y="975925"/>
              <a:ext cx="17625" cy="19450"/>
            </a:xfrm>
            <a:custGeom>
              <a:rect b="b" l="l" r="r" t="t"/>
              <a:pathLst>
                <a:path extrusionOk="0" h="778" w="705">
                  <a:moveTo>
                    <a:pt x="508" y="1"/>
                  </a:moveTo>
                  <a:cubicBezTo>
                    <a:pt x="491" y="1"/>
                    <a:pt x="472" y="8"/>
                    <a:pt x="453" y="24"/>
                  </a:cubicBezTo>
                  <a:cubicBezTo>
                    <a:pt x="277" y="168"/>
                    <a:pt x="0" y="743"/>
                    <a:pt x="0" y="743"/>
                  </a:cubicBezTo>
                  <a:cubicBezTo>
                    <a:pt x="0" y="743"/>
                    <a:pt x="20" y="777"/>
                    <a:pt x="99" y="777"/>
                  </a:cubicBezTo>
                  <a:cubicBezTo>
                    <a:pt x="151" y="777"/>
                    <a:pt x="227" y="763"/>
                    <a:pt x="338" y="716"/>
                  </a:cubicBezTo>
                  <a:cubicBezTo>
                    <a:pt x="624" y="596"/>
                    <a:pt x="705" y="453"/>
                    <a:pt x="705" y="453"/>
                  </a:cubicBezTo>
                  <a:cubicBezTo>
                    <a:pt x="705" y="453"/>
                    <a:pt x="646" y="1"/>
                    <a:pt x="508" y="1"/>
                  </a:cubicBezTo>
                  <a:close/>
                </a:path>
              </a:pathLst>
            </a:custGeom>
            <a:solidFill>
              <a:srgbClr val="291D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4"/>
            <p:cNvSpPr/>
            <p:nvPr/>
          </p:nvSpPr>
          <p:spPr>
            <a:xfrm>
              <a:off x="1997000" y="944325"/>
              <a:ext cx="31600" cy="43950"/>
            </a:xfrm>
            <a:custGeom>
              <a:rect b="b" l="l" r="r" t="t"/>
              <a:pathLst>
                <a:path extrusionOk="0" h="1758" w="1264">
                  <a:moveTo>
                    <a:pt x="1038" y="0"/>
                  </a:moveTo>
                  <a:lnTo>
                    <a:pt x="478" y="21"/>
                  </a:lnTo>
                  <a:cubicBezTo>
                    <a:pt x="478" y="21"/>
                    <a:pt x="484" y="482"/>
                    <a:pt x="478" y="601"/>
                  </a:cubicBezTo>
                  <a:cubicBezTo>
                    <a:pt x="472" y="721"/>
                    <a:pt x="302" y="1175"/>
                    <a:pt x="236" y="1388"/>
                  </a:cubicBezTo>
                  <a:cubicBezTo>
                    <a:pt x="169" y="1600"/>
                    <a:pt x="0" y="1607"/>
                    <a:pt x="0" y="1607"/>
                  </a:cubicBezTo>
                  <a:cubicBezTo>
                    <a:pt x="0" y="1607"/>
                    <a:pt x="219" y="1758"/>
                    <a:pt x="379" y="1758"/>
                  </a:cubicBezTo>
                  <a:cubicBezTo>
                    <a:pt x="396" y="1758"/>
                    <a:pt x="412" y="1756"/>
                    <a:pt x="428" y="1752"/>
                  </a:cubicBezTo>
                  <a:cubicBezTo>
                    <a:pt x="588" y="1714"/>
                    <a:pt x="577" y="1479"/>
                    <a:pt x="751" y="1245"/>
                  </a:cubicBezTo>
                  <a:cubicBezTo>
                    <a:pt x="924" y="1013"/>
                    <a:pt x="1264" y="964"/>
                    <a:pt x="1264" y="964"/>
                  </a:cubicBezTo>
                  <a:cubicBezTo>
                    <a:pt x="1264" y="964"/>
                    <a:pt x="1254" y="853"/>
                    <a:pt x="1139" y="693"/>
                  </a:cubicBezTo>
                  <a:cubicBezTo>
                    <a:pt x="1025" y="531"/>
                    <a:pt x="1032" y="302"/>
                    <a:pt x="1038" y="0"/>
                  </a:cubicBez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4"/>
            <p:cNvSpPr/>
            <p:nvPr/>
          </p:nvSpPr>
          <p:spPr>
            <a:xfrm>
              <a:off x="1987650" y="963575"/>
              <a:ext cx="42925" cy="35425"/>
            </a:xfrm>
            <a:custGeom>
              <a:rect b="b" l="l" r="r" t="t"/>
              <a:pathLst>
                <a:path extrusionOk="0" h="1417" w="1717">
                  <a:moveTo>
                    <a:pt x="1433" y="1"/>
                  </a:moveTo>
                  <a:cubicBezTo>
                    <a:pt x="1427" y="1"/>
                    <a:pt x="1421" y="1"/>
                    <a:pt x="1415" y="1"/>
                  </a:cubicBezTo>
                  <a:cubicBezTo>
                    <a:pt x="1267" y="10"/>
                    <a:pt x="1040" y="175"/>
                    <a:pt x="966" y="346"/>
                  </a:cubicBezTo>
                  <a:cubicBezTo>
                    <a:pt x="890" y="518"/>
                    <a:pt x="764" y="758"/>
                    <a:pt x="669" y="812"/>
                  </a:cubicBezTo>
                  <a:cubicBezTo>
                    <a:pt x="644" y="826"/>
                    <a:pt x="615" y="831"/>
                    <a:pt x="582" y="831"/>
                  </a:cubicBezTo>
                  <a:cubicBezTo>
                    <a:pt x="487" y="831"/>
                    <a:pt x="365" y="788"/>
                    <a:pt x="257" y="787"/>
                  </a:cubicBezTo>
                  <a:cubicBezTo>
                    <a:pt x="256" y="787"/>
                    <a:pt x="255" y="787"/>
                    <a:pt x="254" y="787"/>
                  </a:cubicBezTo>
                  <a:cubicBezTo>
                    <a:pt x="110" y="787"/>
                    <a:pt x="9" y="854"/>
                    <a:pt x="0" y="959"/>
                  </a:cubicBezTo>
                  <a:lnTo>
                    <a:pt x="605" y="1245"/>
                  </a:lnTo>
                  <a:cubicBezTo>
                    <a:pt x="651" y="1267"/>
                    <a:pt x="694" y="1282"/>
                    <a:pt x="736" y="1282"/>
                  </a:cubicBezTo>
                  <a:cubicBezTo>
                    <a:pt x="821" y="1282"/>
                    <a:pt x="898" y="1219"/>
                    <a:pt x="972" y="1024"/>
                  </a:cubicBezTo>
                  <a:cubicBezTo>
                    <a:pt x="1048" y="823"/>
                    <a:pt x="1091" y="682"/>
                    <a:pt x="1140" y="682"/>
                  </a:cubicBezTo>
                  <a:cubicBezTo>
                    <a:pt x="1161" y="682"/>
                    <a:pt x="1183" y="709"/>
                    <a:pt x="1209" y="769"/>
                  </a:cubicBezTo>
                  <a:cubicBezTo>
                    <a:pt x="1296" y="965"/>
                    <a:pt x="1332" y="1408"/>
                    <a:pt x="1332" y="1408"/>
                  </a:cubicBezTo>
                  <a:cubicBezTo>
                    <a:pt x="1332" y="1408"/>
                    <a:pt x="1354" y="1416"/>
                    <a:pt x="1383" y="1416"/>
                  </a:cubicBezTo>
                  <a:cubicBezTo>
                    <a:pt x="1423" y="1416"/>
                    <a:pt x="1476" y="1402"/>
                    <a:pt x="1509" y="1335"/>
                  </a:cubicBezTo>
                  <a:cubicBezTo>
                    <a:pt x="1507" y="1205"/>
                    <a:pt x="1515" y="1076"/>
                    <a:pt x="1530" y="948"/>
                  </a:cubicBezTo>
                  <a:cubicBezTo>
                    <a:pt x="1555" y="770"/>
                    <a:pt x="1716" y="547"/>
                    <a:pt x="1704" y="332"/>
                  </a:cubicBezTo>
                  <a:cubicBezTo>
                    <a:pt x="1693" y="126"/>
                    <a:pt x="1584" y="1"/>
                    <a:pt x="1433" y="1"/>
                  </a:cubicBez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4"/>
            <p:cNvSpPr/>
            <p:nvPr/>
          </p:nvSpPr>
          <p:spPr>
            <a:xfrm>
              <a:off x="2000550" y="880075"/>
              <a:ext cx="32000" cy="81100"/>
            </a:xfrm>
            <a:custGeom>
              <a:rect b="b" l="l" r="r" t="t"/>
              <a:pathLst>
                <a:path extrusionOk="0" h="3244" w="1280">
                  <a:moveTo>
                    <a:pt x="1" y="0"/>
                  </a:moveTo>
                  <a:lnTo>
                    <a:pt x="1" y="0"/>
                  </a:lnTo>
                  <a:cubicBezTo>
                    <a:pt x="49" y="482"/>
                    <a:pt x="336" y="3170"/>
                    <a:pt x="336" y="3170"/>
                  </a:cubicBezTo>
                  <a:cubicBezTo>
                    <a:pt x="425" y="3225"/>
                    <a:pt x="521" y="3244"/>
                    <a:pt x="609" y="3244"/>
                  </a:cubicBezTo>
                  <a:cubicBezTo>
                    <a:pt x="792" y="3244"/>
                    <a:pt x="944" y="3163"/>
                    <a:pt x="944" y="3163"/>
                  </a:cubicBezTo>
                  <a:cubicBezTo>
                    <a:pt x="909" y="2534"/>
                    <a:pt x="1280" y="1151"/>
                    <a:pt x="1074" y="615"/>
                  </a:cubicBezTo>
                  <a:cubicBezTo>
                    <a:pt x="1078" y="440"/>
                    <a:pt x="908" y="87"/>
                    <a:pt x="908" y="87"/>
                  </a:cubicBezTo>
                  <a:lnTo>
                    <a:pt x="178" y="23"/>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4"/>
            <p:cNvSpPr/>
            <p:nvPr/>
          </p:nvSpPr>
          <p:spPr>
            <a:xfrm>
              <a:off x="2059975" y="948875"/>
              <a:ext cx="5525" cy="108700"/>
            </a:xfrm>
            <a:custGeom>
              <a:rect b="b" l="l" r="r" t="t"/>
              <a:pathLst>
                <a:path extrusionOk="0" h="4348" w="221">
                  <a:moveTo>
                    <a:pt x="111" y="0"/>
                  </a:moveTo>
                  <a:cubicBezTo>
                    <a:pt x="50" y="0"/>
                    <a:pt x="1" y="50"/>
                    <a:pt x="1" y="110"/>
                  </a:cubicBezTo>
                  <a:lnTo>
                    <a:pt x="1" y="4237"/>
                  </a:lnTo>
                  <a:cubicBezTo>
                    <a:pt x="1" y="4298"/>
                    <a:pt x="50" y="4348"/>
                    <a:pt x="111" y="4348"/>
                  </a:cubicBezTo>
                  <a:cubicBezTo>
                    <a:pt x="172" y="4348"/>
                    <a:pt x="220" y="4298"/>
                    <a:pt x="220" y="4237"/>
                  </a:cubicBezTo>
                  <a:lnTo>
                    <a:pt x="220" y="110"/>
                  </a:lnTo>
                  <a:cubicBezTo>
                    <a:pt x="220" y="50"/>
                    <a:pt x="172" y="0"/>
                    <a:pt x="111" y="0"/>
                  </a:cubicBezTo>
                  <a:close/>
                </a:path>
              </a:pathLst>
            </a:custGeom>
            <a:solidFill>
              <a:srgbClr val="2234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4"/>
            <p:cNvSpPr/>
            <p:nvPr/>
          </p:nvSpPr>
          <p:spPr>
            <a:xfrm>
              <a:off x="1992675" y="923050"/>
              <a:ext cx="28550" cy="95825"/>
            </a:xfrm>
            <a:custGeom>
              <a:rect b="b" l="l" r="r" t="t"/>
              <a:pathLst>
                <a:path extrusionOk="0" h="3833" w="1142">
                  <a:moveTo>
                    <a:pt x="1020" y="1"/>
                  </a:moveTo>
                  <a:cubicBezTo>
                    <a:pt x="970" y="1"/>
                    <a:pt x="924" y="35"/>
                    <a:pt x="913" y="86"/>
                  </a:cubicBezTo>
                  <a:lnTo>
                    <a:pt x="15" y="3696"/>
                  </a:lnTo>
                  <a:cubicBezTo>
                    <a:pt x="1" y="3756"/>
                    <a:pt x="37" y="3815"/>
                    <a:pt x="96" y="3830"/>
                  </a:cubicBezTo>
                  <a:cubicBezTo>
                    <a:pt x="105" y="3832"/>
                    <a:pt x="113" y="3833"/>
                    <a:pt x="123" y="3833"/>
                  </a:cubicBezTo>
                  <a:cubicBezTo>
                    <a:pt x="173" y="3833"/>
                    <a:pt x="217" y="3799"/>
                    <a:pt x="229" y="3749"/>
                  </a:cubicBezTo>
                  <a:lnTo>
                    <a:pt x="1127" y="138"/>
                  </a:lnTo>
                  <a:cubicBezTo>
                    <a:pt x="1141" y="79"/>
                    <a:pt x="1106" y="19"/>
                    <a:pt x="1046" y="4"/>
                  </a:cubicBezTo>
                  <a:cubicBezTo>
                    <a:pt x="1037" y="2"/>
                    <a:pt x="1028" y="1"/>
                    <a:pt x="1020" y="1"/>
                  </a:cubicBezTo>
                  <a:close/>
                </a:path>
              </a:pathLst>
            </a:custGeom>
            <a:solidFill>
              <a:srgbClr val="2234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4"/>
            <p:cNvSpPr/>
            <p:nvPr/>
          </p:nvSpPr>
          <p:spPr>
            <a:xfrm>
              <a:off x="2104300" y="923100"/>
              <a:ext cx="28500" cy="95775"/>
            </a:xfrm>
            <a:custGeom>
              <a:rect b="b" l="l" r="r" t="t"/>
              <a:pathLst>
                <a:path extrusionOk="0" h="3831" w="1140">
                  <a:moveTo>
                    <a:pt x="121" y="0"/>
                  </a:moveTo>
                  <a:cubicBezTo>
                    <a:pt x="112" y="0"/>
                    <a:pt x="103" y="1"/>
                    <a:pt x="94" y="3"/>
                  </a:cubicBezTo>
                  <a:cubicBezTo>
                    <a:pt x="35" y="18"/>
                    <a:pt x="0" y="77"/>
                    <a:pt x="15" y="136"/>
                  </a:cubicBezTo>
                  <a:lnTo>
                    <a:pt x="911" y="3747"/>
                  </a:lnTo>
                  <a:cubicBezTo>
                    <a:pt x="923" y="3797"/>
                    <a:pt x="968" y="3831"/>
                    <a:pt x="1019" y="3831"/>
                  </a:cubicBezTo>
                  <a:cubicBezTo>
                    <a:pt x="1027" y="3831"/>
                    <a:pt x="1036" y="3830"/>
                    <a:pt x="1045" y="3828"/>
                  </a:cubicBezTo>
                  <a:cubicBezTo>
                    <a:pt x="1103" y="3813"/>
                    <a:pt x="1139" y="3754"/>
                    <a:pt x="1125" y="3694"/>
                  </a:cubicBezTo>
                  <a:lnTo>
                    <a:pt x="228" y="84"/>
                  </a:lnTo>
                  <a:cubicBezTo>
                    <a:pt x="216" y="34"/>
                    <a:pt x="171" y="0"/>
                    <a:pt x="121" y="0"/>
                  </a:cubicBezTo>
                  <a:close/>
                </a:path>
              </a:pathLst>
            </a:custGeom>
            <a:solidFill>
              <a:srgbClr val="2234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4"/>
            <p:cNvSpPr/>
            <p:nvPr/>
          </p:nvSpPr>
          <p:spPr>
            <a:xfrm>
              <a:off x="1979775" y="892000"/>
              <a:ext cx="127650" cy="70150"/>
            </a:xfrm>
            <a:custGeom>
              <a:rect b="b" l="l" r="r" t="t"/>
              <a:pathLst>
                <a:path extrusionOk="0" h="2806" w="5106">
                  <a:moveTo>
                    <a:pt x="2426" y="1"/>
                  </a:moveTo>
                  <a:cubicBezTo>
                    <a:pt x="2219" y="1"/>
                    <a:pt x="2012" y="46"/>
                    <a:pt x="1854" y="137"/>
                  </a:cubicBezTo>
                  <a:lnTo>
                    <a:pt x="317" y="1024"/>
                  </a:lnTo>
                  <a:cubicBezTo>
                    <a:pt x="2" y="1206"/>
                    <a:pt x="0" y="1502"/>
                    <a:pt x="317" y="1684"/>
                  </a:cubicBezTo>
                  <a:lnTo>
                    <a:pt x="1535" y="2389"/>
                  </a:lnTo>
                  <a:cubicBezTo>
                    <a:pt x="1535" y="2389"/>
                    <a:pt x="2262" y="2806"/>
                    <a:pt x="2855" y="2806"/>
                  </a:cubicBezTo>
                  <a:cubicBezTo>
                    <a:pt x="2937" y="2806"/>
                    <a:pt x="3016" y="2798"/>
                    <a:pt x="3091" y="2780"/>
                  </a:cubicBezTo>
                  <a:cubicBezTo>
                    <a:pt x="3704" y="2629"/>
                    <a:pt x="5106" y="1355"/>
                    <a:pt x="5106" y="1355"/>
                  </a:cubicBezTo>
                  <a:lnTo>
                    <a:pt x="2996" y="137"/>
                  </a:lnTo>
                  <a:cubicBezTo>
                    <a:pt x="2839" y="46"/>
                    <a:pt x="2632" y="1"/>
                    <a:pt x="24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4"/>
            <p:cNvSpPr/>
            <p:nvPr/>
          </p:nvSpPr>
          <p:spPr>
            <a:xfrm>
              <a:off x="2044150" y="737750"/>
              <a:ext cx="38525" cy="29475"/>
            </a:xfrm>
            <a:custGeom>
              <a:rect b="b" l="l" r="r" t="t"/>
              <a:pathLst>
                <a:path extrusionOk="0" h="1179" w="1541">
                  <a:moveTo>
                    <a:pt x="1540" y="239"/>
                  </a:moveTo>
                  <a:cubicBezTo>
                    <a:pt x="1540" y="239"/>
                    <a:pt x="1540" y="239"/>
                    <a:pt x="1540" y="239"/>
                  </a:cubicBezTo>
                  <a:cubicBezTo>
                    <a:pt x="1540" y="239"/>
                    <a:pt x="1540" y="239"/>
                    <a:pt x="1540" y="239"/>
                  </a:cubicBezTo>
                  <a:close/>
                  <a:moveTo>
                    <a:pt x="808" y="1"/>
                  </a:moveTo>
                  <a:cubicBezTo>
                    <a:pt x="746" y="1"/>
                    <a:pt x="686" y="6"/>
                    <a:pt x="627" y="18"/>
                  </a:cubicBezTo>
                  <a:cubicBezTo>
                    <a:pt x="434" y="58"/>
                    <a:pt x="274" y="175"/>
                    <a:pt x="150" y="325"/>
                  </a:cubicBezTo>
                  <a:cubicBezTo>
                    <a:pt x="92" y="395"/>
                    <a:pt x="0" y="613"/>
                    <a:pt x="47" y="887"/>
                  </a:cubicBezTo>
                  <a:cubicBezTo>
                    <a:pt x="70" y="1022"/>
                    <a:pt x="168" y="1154"/>
                    <a:pt x="303" y="1175"/>
                  </a:cubicBezTo>
                  <a:cubicBezTo>
                    <a:pt x="317" y="1178"/>
                    <a:pt x="331" y="1179"/>
                    <a:pt x="346" y="1179"/>
                  </a:cubicBezTo>
                  <a:cubicBezTo>
                    <a:pt x="415" y="1179"/>
                    <a:pt x="486" y="1153"/>
                    <a:pt x="547" y="1122"/>
                  </a:cubicBezTo>
                  <a:cubicBezTo>
                    <a:pt x="606" y="1092"/>
                    <a:pt x="650" y="1036"/>
                    <a:pt x="703" y="993"/>
                  </a:cubicBezTo>
                  <a:cubicBezTo>
                    <a:pt x="804" y="911"/>
                    <a:pt x="904" y="826"/>
                    <a:pt x="1002" y="739"/>
                  </a:cubicBezTo>
                  <a:cubicBezTo>
                    <a:pt x="1165" y="595"/>
                    <a:pt x="1323" y="448"/>
                    <a:pt x="1478" y="298"/>
                  </a:cubicBezTo>
                  <a:cubicBezTo>
                    <a:pt x="1483" y="295"/>
                    <a:pt x="1538" y="239"/>
                    <a:pt x="1540" y="239"/>
                  </a:cubicBezTo>
                  <a:cubicBezTo>
                    <a:pt x="1540" y="239"/>
                    <a:pt x="1540" y="239"/>
                    <a:pt x="1540" y="239"/>
                  </a:cubicBezTo>
                  <a:lnTo>
                    <a:pt x="1540" y="239"/>
                  </a:lnTo>
                  <a:cubicBezTo>
                    <a:pt x="1334" y="100"/>
                    <a:pt x="1065" y="1"/>
                    <a:pt x="808" y="1"/>
                  </a:cubicBezTo>
                  <a:close/>
                </a:path>
              </a:pathLst>
            </a:custGeom>
            <a:solidFill>
              <a:srgbClr val="3A2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4"/>
            <p:cNvSpPr/>
            <p:nvPr/>
          </p:nvSpPr>
          <p:spPr>
            <a:xfrm>
              <a:off x="1999475" y="862425"/>
              <a:ext cx="88600" cy="61625"/>
            </a:xfrm>
            <a:custGeom>
              <a:rect b="b" l="l" r="r" t="t"/>
              <a:pathLst>
                <a:path extrusionOk="0" h="2465" w="3544">
                  <a:moveTo>
                    <a:pt x="756" y="0"/>
                  </a:moveTo>
                  <a:cubicBezTo>
                    <a:pt x="400" y="0"/>
                    <a:pt x="0" y="260"/>
                    <a:pt x="44" y="707"/>
                  </a:cubicBezTo>
                  <a:lnTo>
                    <a:pt x="656" y="1042"/>
                  </a:lnTo>
                  <a:lnTo>
                    <a:pt x="2951" y="2435"/>
                  </a:lnTo>
                  <a:cubicBezTo>
                    <a:pt x="2988" y="2455"/>
                    <a:pt x="3023" y="2465"/>
                    <a:pt x="3056" y="2465"/>
                  </a:cubicBezTo>
                  <a:cubicBezTo>
                    <a:pt x="3465" y="2465"/>
                    <a:pt x="3543" y="1042"/>
                    <a:pt x="3543" y="1042"/>
                  </a:cubicBezTo>
                  <a:cubicBezTo>
                    <a:pt x="3543" y="1042"/>
                    <a:pt x="1320" y="163"/>
                    <a:pt x="973" y="36"/>
                  </a:cubicBezTo>
                  <a:cubicBezTo>
                    <a:pt x="906" y="12"/>
                    <a:pt x="832" y="0"/>
                    <a:pt x="7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4"/>
            <p:cNvSpPr/>
            <p:nvPr/>
          </p:nvSpPr>
          <p:spPr>
            <a:xfrm>
              <a:off x="1967525" y="993625"/>
              <a:ext cx="17650" cy="19450"/>
            </a:xfrm>
            <a:custGeom>
              <a:rect b="b" l="l" r="r" t="t"/>
              <a:pathLst>
                <a:path extrusionOk="0" h="778" w="706">
                  <a:moveTo>
                    <a:pt x="510" y="1"/>
                  </a:moveTo>
                  <a:cubicBezTo>
                    <a:pt x="492" y="1"/>
                    <a:pt x="474" y="8"/>
                    <a:pt x="454" y="24"/>
                  </a:cubicBezTo>
                  <a:cubicBezTo>
                    <a:pt x="278" y="168"/>
                    <a:pt x="1" y="743"/>
                    <a:pt x="1" y="743"/>
                  </a:cubicBezTo>
                  <a:cubicBezTo>
                    <a:pt x="1" y="743"/>
                    <a:pt x="20" y="777"/>
                    <a:pt x="99" y="777"/>
                  </a:cubicBezTo>
                  <a:cubicBezTo>
                    <a:pt x="151" y="777"/>
                    <a:pt x="227" y="763"/>
                    <a:pt x="340" y="715"/>
                  </a:cubicBezTo>
                  <a:cubicBezTo>
                    <a:pt x="626" y="596"/>
                    <a:pt x="705" y="453"/>
                    <a:pt x="705" y="453"/>
                  </a:cubicBezTo>
                  <a:cubicBezTo>
                    <a:pt x="705" y="453"/>
                    <a:pt x="647" y="1"/>
                    <a:pt x="510" y="1"/>
                  </a:cubicBezTo>
                  <a:close/>
                </a:path>
              </a:pathLst>
            </a:custGeom>
            <a:solidFill>
              <a:srgbClr val="291D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4"/>
            <p:cNvSpPr/>
            <p:nvPr/>
          </p:nvSpPr>
          <p:spPr>
            <a:xfrm>
              <a:off x="1959525" y="962025"/>
              <a:ext cx="31625" cy="43950"/>
            </a:xfrm>
            <a:custGeom>
              <a:rect b="b" l="l" r="r" t="t"/>
              <a:pathLst>
                <a:path extrusionOk="0" h="1758" w="1265">
                  <a:moveTo>
                    <a:pt x="1039" y="0"/>
                  </a:moveTo>
                  <a:lnTo>
                    <a:pt x="479" y="21"/>
                  </a:lnTo>
                  <a:cubicBezTo>
                    <a:pt x="479" y="21"/>
                    <a:pt x="486" y="482"/>
                    <a:pt x="479" y="601"/>
                  </a:cubicBezTo>
                  <a:cubicBezTo>
                    <a:pt x="473" y="721"/>
                    <a:pt x="302" y="1174"/>
                    <a:pt x="236" y="1387"/>
                  </a:cubicBezTo>
                  <a:cubicBezTo>
                    <a:pt x="171" y="1600"/>
                    <a:pt x="1" y="1606"/>
                    <a:pt x="1" y="1606"/>
                  </a:cubicBezTo>
                  <a:cubicBezTo>
                    <a:pt x="1" y="1606"/>
                    <a:pt x="220" y="1758"/>
                    <a:pt x="380" y="1758"/>
                  </a:cubicBezTo>
                  <a:cubicBezTo>
                    <a:pt x="397" y="1758"/>
                    <a:pt x="413" y="1756"/>
                    <a:pt x="428" y="1752"/>
                  </a:cubicBezTo>
                  <a:cubicBezTo>
                    <a:pt x="588" y="1713"/>
                    <a:pt x="579" y="1480"/>
                    <a:pt x="751" y="1246"/>
                  </a:cubicBezTo>
                  <a:cubicBezTo>
                    <a:pt x="925" y="1012"/>
                    <a:pt x="1264" y="965"/>
                    <a:pt x="1264" y="965"/>
                  </a:cubicBezTo>
                  <a:cubicBezTo>
                    <a:pt x="1264" y="965"/>
                    <a:pt x="1254" y="854"/>
                    <a:pt x="1140" y="693"/>
                  </a:cubicBezTo>
                  <a:cubicBezTo>
                    <a:pt x="1026" y="531"/>
                    <a:pt x="1034" y="301"/>
                    <a:pt x="1039" y="0"/>
                  </a:cubicBez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4"/>
            <p:cNvSpPr/>
            <p:nvPr/>
          </p:nvSpPr>
          <p:spPr>
            <a:xfrm>
              <a:off x="1950200" y="981250"/>
              <a:ext cx="42925" cy="35425"/>
            </a:xfrm>
            <a:custGeom>
              <a:rect b="b" l="l" r="r" t="t"/>
              <a:pathLst>
                <a:path extrusionOk="0" h="1417" w="1717">
                  <a:moveTo>
                    <a:pt x="1432" y="1"/>
                  </a:moveTo>
                  <a:cubicBezTo>
                    <a:pt x="1427" y="1"/>
                    <a:pt x="1421" y="1"/>
                    <a:pt x="1415" y="1"/>
                  </a:cubicBezTo>
                  <a:cubicBezTo>
                    <a:pt x="1268" y="11"/>
                    <a:pt x="1041" y="176"/>
                    <a:pt x="965" y="348"/>
                  </a:cubicBezTo>
                  <a:cubicBezTo>
                    <a:pt x="889" y="519"/>
                    <a:pt x="765" y="759"/>
                    <a:pt x="668" y="812"/>
                  </a:cubicBezTo>
                  <a:cubicBezTo>
                    <a:pt x="644" y="826"/>
                    <a:pt x="614" y="831"/>
                    <a:pt x="582" y="831"/>
                  </a:cubicBezTo>
                  <a:cubicBezTo>
                    <a:pt x="487" y="831"/>
                    <a:pt x="365" y="788"/>
                    <a:pt x="257" y="787"/>
                  </a:cubicBezTo>
                  <a:cubicBezTo>
                    <a:pt x="112" y="787"/>
                    <a:pt x="9" y="853"/>
                    <a:pt x="1" y="959"/>
                  </a:cubicBezTo>
                  <a:lnTo>
                    <a:pt x="605" y="1247"/>
                  </a:lnTo>
                  <a:cubicBezTo>
                    <a:pt x="651" y="1268"/>
                    <a:pt x="694" y="1282"/>
                    <a:pt x="735" y="1282"/>
                  </a:cubicBezTo>
                  <a:cubicBezTo>
                    <a:pt x="820" y="1282"/>
                    <a:pt x="897" y="1220"/>
                    <a:pt x="971" y="1024"/>
                  </a:cubicBezTo>
                  <a:cubicBezTo>
                    <a:pt x="1048" y="823"/>
                    <a:pt x="1091" y="682"/>
                    <a:pt x="1140" y="682"/>
                  </a:cubicBezTo>
                  <a:cubicBezTo>
                    <a:pt x="1161" y="682"/>
                    <a:pt x="1183" y="709"/>
                    <a:pt x="1210" y="769"/>
                  </a:cubicBezTo>
                  <a:cubicBezTo>
                    <a:pt x="1297" y="964"/>
                    <a:pt x="1333" y="1408"/>
                    <a:pt x="1333" y="1408"/>
                  </a:cubicBezTo>
                  <a:cubicBezTo>
                    <a:pt x="1333" y="1408"/>
                    <a:pt x="1355" y="1416"/>
                    <a:pt x="1384" y="1416"/>
                  </a:cubicBezTo>
                  <a:cubicBezTo>
                    <a:pt x="1423" y="1416"/>
                    <a:pt x="1475" y="1402"/>
                    <a:pt x="1508" y="1335"/>
                  </a:cubicBezTo>
                  <a:cubicBezTo>
                    <a:pt x="1507" y="1205"/>
                    <a:pt x="1514" y="1076"/>
                    <a:pt x="1530" y="948"/>
                  </a:cubicBezTo>
                  <a:cubicBezTo>
                    <a:pt x="1555" y="770"/>
                    <a:pt x="1717" y="547"/>
                    <a:pt x="1705" y="332"/>
                  </a:cubicBezTo>
                  <a:cubicBezTo>
                    <a:pt x="1692" y="125"/>
                    <a:pt x="1584" y="1"/>
                    <a:pt x="1432" y="1"/>
                  </a:cubicBez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4"/>
            <p:cNvSpPr/>
            <p:nvPr/>
          </p:nvSpPr>
          <p:spPr>
            <a:xfrm>
              <a:off x="1962400" y="882150"/>
              <a:ext cx="150175" cy="97275"/>
            </a:xfrm>
            <a:custGeom>
              <a:rect b="b" l="l" r="r" t="t"/>
              <a:pathLst>
                <a:path extrusionOk="0" h="3891" w="6007">
                  <a:moveTo>
                    <a:pt x="758" y="0"/>
                  </a:moveTo>
                  <a:cubicBezTo>
                    <a:pt x="402" y="0"/>
                    <a:pt x="0" y="261"/>
                    <a:pt x="45" y="707"/>
                  </a:cubicBezTo>
                  <a:cubicBezTo>
                    <a:pt x="93" y="1189"/>
                    <a:pt x="366" y="3828"/>
                    <a:pt x="366" y="3828"/>
                  </a:cubicBezTo>
                  <a:cubicBezTo>
                    <a:pt x="455" y="3874"/>
                    <a:pt x="541" y="3890"/>
                    <a:pt x="619" y="3890"/>
                  </a:cubicBezTo>
                  <a:cubicBezTo>
                    <a:pt x="822" y="3890"/>
                    <a:pt x="969" y="3778"/>
                    <a:pt x="969" y="3778"/>
                  </a:cubicBezTo>
                  <a:cubicBezTo>
                    <a:pt x="1063" y="2513"/>
                    <a:pt x="1300" y="1635"/>
                    <a:pt x="1103" y="1314"/>
                  </a:cubicBezTo>
                  <a:cubicBezTo>
                    <a:pt x="1103" y="1314"/>
                    <a:pt x="1103" y="1313"/>
                    <a:pt x="1103" y="1313"/>
                  </a:cubicBezTo>
                  <a:lnTo>
                    <a:pt x="1103" y="1313"/>
                  </a:lnTo>
                  <a:lnTo>
                    <a:pt x="2952" y="2435"/>
                  </a:lnTo>
                  <a:cubicBezTo>
                    <a:pt x="3178" y="2557"/>
                    <a:pt x="3427" y="2615"/>
                    <a:pt x="3692" y="2615"/>
                  </a:cubicBezTo>
                  <a:cubicBezTo>
                    <a:pt x="4013" y="2615"/>
                    <a:pt x="4358" y="2530"/>
                    <a:pt x="4713" y="2374"/>
                  </a:cubicBezTo>
                  <a:cubicBezTo>
                    <a:pt x="5363" y="2089"/>
                    <a:pt x="6007" y="1653"/>
                    <a:pt x="5826" y="829"/>
                  </a:cubicBezTo>
                  <a:lnTo>
                    <a:pt x="5826" y="829"/>
                  </a:lnTo>
                  <a:lnTo>
                    <a:pt x="3544" y="1042"/>
                  </a:lnTo>
                  <a:cubicBezTo>
                    <a:pt x="3544" y="1042"/>
                    <a:pt x="1320" y="163"/>
                    <a:pt x="974" y="37"/>
                  </a:cubicBezTo>
                  <a:cubicBezTo>
                    <a:pt x="907" y="12"/>
                    <a:pt x="833" y="0"/>
                    <a:pt x="7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4"/>
            <p:cNvSpPr/>
            <p:nvPr/>
          </p:nvSpPr>
          <p:spPr>
            <a:xfrm>
              <a:off x="2048250" y="741175"/>
              <a:ext cx="49550" cy="57025"/>
            </a:xfrm>
            <a:custGeom>
              <a:rect b="b" l="l" r="r" t="t"/>
              <a:pathLst>
                <a:path extrusionOk="0" h="2281" w="1982">
                  <a:moveTo>
                    <a:pt x="944" y="1"/>
                  </a:moveTo>
                  <a:cubicBezTo>
                    <a:pt x="473" y="1"/>
                    <a:pt x="146" y="357"/>
                    <a:pt x="74" y="825"/>
                  </a:cubicBezTo>
                  <a:cubicBezTo>
                    <a:pt x="33" y="1064"/>
                    <a:pt x="0" y="1550"/>
                    <a:pt x="166" y="1931"/>
                  </a:cubicBezTo>
                  <a:cubicBezTo>
                    <a:pt x="255" y="2134"/>
                    <a:pt x="335" y="2280"/>
                    <a:pt x="511" y="2280"/>
                  </a:cubicBezTo>
                  <a:cubicBezTo>
                    <a:pt x="521" y="2280"/>
                    <a:pt x="531" y="2280"/>
                    <a:pt x="542" y="2279"/>
                  </a:cubicBezTo>
                  <a:cubicBezTo>
                    <a:pt x="675" y="2268"/>
                    <a:pt x="1220" y="2105"/>
                    <a:pt x="1398" y="1899"/>
                  </a:cubicBezTo>
                  <a:cubicBezTo>
                    <a:pt x="1429" y="1861"/>
                    <a:pt x="1485" y="1756"/>
                    <a:pt x="1485" y="1756"/>
                  </a:cubicBezTo>
                  <a:cubicBezTo>
                    <a:pt x="1826" y="1525"/>
                    <a:pt x="1982" y="1101"/>
                    <a:pt x="1872" y="704"/>
                  </a:cubicBezTo>
                  <a:cubicBezTo>
                    <a:pt x="1761" y="306"/>
                    <a:pt x="1410" y="24"/>
                    <a:pt x="997" y="2"/>
                  </a:cubicBezTo>
                  <a:cubicBezTo>
                    <a:pt x="979" y="1"/>
                    <a:pt x="962" y="1"/>
                    <a:pt x="944" y="1"/>
                  </a:cubicBezTo>
                  <a:close/>
                </a:path>
              </a:pathLst>
            </a:custGeom>
            <a:solidFill>
              <a:srgbClr val="8A43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4"/>
            <p:cNvSpPr/>
            <p:nvPr/>
          </p:nvSpPr>
          <p:spPr>
            <a:xfrm>
              <a:off x="2058950" y="788600"/>
              <a:ext cx="41775" cy="29675"/>
            </a:xfrm>
            <a:custGeom>
              <a:rect b="b" l="l" r="r" t="t"/>
              <a:pathLst>
                <a:path extrusionOk="0" h="1187" w="1671">
                  <a:moveTo>
                    <a:pt x="970" y="1"/>
                  </a:moveTo>
                  <a:lnTo>
                    <a:pt x="295" y="256"/>
                  </a:lnTo>
                  <a:cubicBezTo>
                    <a:pt x="344" y="381"/>
                    <a:pt x="382" y="509"/>
                    <a:pt x="410" y="639"/>
                  </a:cubicBezTo>
                  <a:cubicBezTo>
                    <a:pt x="430" y="733"/>
                    <a:pt x="350" y="756"/>
                    <a:pt x="169" y="880"/>
                  </a:cubicBezTo>
                  <a:cubicBezTo>
                    <a:pt x="1" y="994"/>
                    <a:pt x="398" y="1186"/>
                    <a:pt x="701" y="1186"/>
                  </a:cubicBezTo>
                  <a:cubicBezTo>
                    <a:pt x="727" y="1186"/>
                    <a:pt x="752" y="1185"/>
                    <a:pt x="775" y="1182"/>
                  </a:cubicBezTo>
                  <a:cubicBezTo>
                    <a:pt x="1083" y="1143"/>
                    <a:pt x="1421" y="942"/>
                    <a:pt x="1507" y="738"/>
                  </a:cubicBezTo>
                  <a:cubicBezTo>
                    <a:pt x="1602" y="510"/>
                    <a:pt x="1671" y="480"/>
                    <a:pt x="1493" y="477"/>
                  </a:cubicBezTo>
                  <a:cubicBezTo>
                    <a:pt x="1470" y="477"/>
                    <a:pt x="1448" y="477"/>
                    <a:pt x="1428" y="477"/>
                  </a:cubicBezTo>
                  <a:cubicBezTo>
                    <a:pt x="1328" y="477"/>
                    <a:pt x="1257" y="480"/>
                    <a:pt x="1206" y="480"/>
                  </a:cubicBezTo>
                  <a:cubicBezTo>
                    <a:pt x="1095" y="480"/>
                    <a:pt x="1074" y="466"/>
                    <a:pt x="1051" y="382"/>
                  </a:cubicBezTo>
                  <a:cubicBezTo>
                    <a:pt x="1039" y="335"/>
                    <a:pt x="970" y="1"/>
                    <a:pt x="970" y="1"/>
                  </a:cubicBezTo>
                  <a:close/>
                </a:path>
              </a:pathLst>
            </a:custGeom>
            <a:solidFill>
              <a:srgbClr val="8A43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4"/>
            <p:cNvSpPr/>
            <p:nvPr/>
          </p:nvSpPr>
          <p:spPr>
            <a:xfrm>
              <a:off x="2053750" y="741150"/>
              <a:ext cx="42875" cy="49600"/>
            </a:xfrm>
            <a:custGeom>
              <a:rect b="b" l="l" r="r" t="t"/>
              <a:pathLst>
                <a:path extrusionOk="0" h="1984" w="1715">
                  <a:moveTo>
                    <a:pt x="724" y="0"/>
                  </a:moveTo>
                  <a:cubicBezTo>
                    <a:pt x="405" y="0"/>
                    <a:pt x="152" y="164"/>
                    <a:pt x="0" y="416"/>
                  </a:cubicBezTo>
                  <a:cubicBezTo>
                    <a:pt x="25" y="460"/>
                    <a:pt x="58" y="501"/>
                    <a:pt x="95" y="536"/>
                  </a:cubicBezTo>
                  <a:cubicBezTo>
                    <a:pt x="95" y="536"/>
                    <a:pt x="58" y="662"/>
                    <a:pt x="140" y="745"/>
                  </a:cubicBezTo>
                  <a:cubicBezTo>
                    <a:pt x="198" y="805"/>
                    <a:pt x="218" y="892"/>
                    <a:pt x="210" y="976"/>
                  </a:cubicBezTo>
                  <a:cubicBezTo>
                    <a:pt x="198" y="1076"/>
                    <a:pt x="198" y="1177"/>
                    <a:pt x="210" y="1277"/>
                  </a:cubicBezTo>
                  <a:cubicBezTo>
                    <a:pt x="231" y="1416"/>
                    <a:pt x="364" y="1474"/>
                    <a:pt x="364" y="1474"/>
                  </a:cubicBezTo>
                  <a:cubicBezTo>
                    <a:pt x="364" y="1474"/>
                    <a:pt x="372" y="1233"/>
                    <a:pt x="447" y="1129"/>
                  </a:cubicBezTo>
                  <a:cubicBezTo>
                    <a:pt x="490" y="1069"/>
                    <a:pt x="541" y="1038"/>
                    <a:pt x="595" y="1038"/>
                  </a:cubicBezTo>
                  <a:cubicBezTo>
                    <a:pt x="651" y="1038"/>
                    <a:pt x="711" y="1072"/>
                    <a:pt x="770" y="1141"/>
                  </a:cubicBezTo>
                  <a:cubicBezTo>
                    <a:pt x="844" y="1228"/>
                    <a:pt x="836" y="1450"/>
                    <a:pt x="754" y="1563"/>
                  </a:cubicBezTo>
                  <a:cubicBezTo>
                    <a:pt x="695" y="1644"/>
                    <a:pt x="639" y="1666"/>
                    <a:pt x="594" y="1666"/>
                  </a:cubicBezTo>
                  <a:cubicBezTo>
                    <a:pt x="540" y="1666"/>
                    <a:pt x="503" y="1633"/>
                    <a:pt x="503" y="1633"/>
                  </a:cubicBezTo>
                  <a:lnTo>
                    <a:pt x="503" y="1633"/>
                  </a:lnTo>
                  <a:cubicBezTo>
                    <a:pt x="491" y="1690"/>
                    <a:pt x="512" y="1918"/>
                    <a:pt x="723" y="1967"/>
                  </a:cubicBezTo>
                  <a:cubicBezTo>
                    <a:pt x="774" y="1978"/>
                    <a:pt x="825" y="1984"/>
                    <a:pt x="877" y="1984"/>
                  </a:cubicBezTo>
                  <a:cubicBezTo>
                    <a:pt x="1000" y="1984"/>
                    <a:pt x="1122" y="1953"/>
                    <a:pt x="1231" y="1891"/>
                  </a:cubicBezTo>
                  <a:cubicBezTo>
                    <a:pt x="1282" y="1860"/>
                    <a:pt x="1327" y="1824"/>
                    <a:pt x="1371" y="1784"/>
                  </a:cubicBezTo>
                  <a:cubicBezTo>
                    <a:pt x="1602" y="1552"/>
                    <a:pt x="1668" y="1330"/>
                    <a:pt x="1686" y="1019"/>
                  </a:cubicBezTo>
                  <a:cubicBezTo>
                    <a:pt x="1715" y="487"/>
                    <a:pt x="1309" y="32"/>
                    <a:pt x="777" y="2"/>
                  </a:cubicBezTo>
                  <a:cubicBezTo>
                    <a:pt x="759" y="1"/>
                    <a:pt x="741" y="0"/>
                    <a:pt x="724" y="0"/>
                  </a:cubicBezTo>
                  <a:close/>
                </a:path>
              </a:pathLst>
            </a:custGeom>
            <a:solidFill>
              <a:srgbClr val="3A2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4"/>
            <p:cNvSpPr/>
            <p:nvPr/>
          </p:nvSpPr>
          <p:spPr>
            <a:xfrm>
              <a:off x="2036525" y="800200"/>
              <a:ext cx="75850" cy="122775"/>
            </a:xfrm>
            <a:custGeom>
              <a:rect b="b" l="l" r="r" t="t"/>
              <a:pathLst>
                <a:path extrusionOk="0" h="4911" w="3034">
                  <a:moveTo>
                    <a:pt x="2267" y="0"/>
                  </a:moveTo>
                  <a:cubicBezTo>
                    <a:pt x="2167" y="0"/>
                    <a:pt x="2069" y="9"/>
                    <a:pt x="2026" y="12"/>
                  </a:cubicBezTo>
                  <a:cubicBezTo>
                    <a:pt x="2051" y="63"/>
                    <a:pt x="2031" y="185"/>
                    <a:pt x="1763" y="253"/>
                  </a:cubicBezTo>
                  <a:cubicBezTo>
                    <a:pt x="1660" y="279"/>
                    <a:pt x="1576" y="288"/>
                    <a:pt x="1510" y="288"/>
                  </a:cubicBezTo>
                  <a:cubicBezTo>
                    <a:pt x="1351" y="288"/>
                    <a:pt x="1289" y="236"/>
                    <a:pt x="1289" y="236"/>
                  </a:cubicBezTo>
                  <a:cubicBezTo>
                    <a:pt x="1289" y="236"/>
                    <a:pt x="941" y="427"/>
                    <a:pt x="726" y="635"/>
                  </a:cubicBezTo>
                  <a:cubicBezTo>
                    <a:pt x="173" y="1168"/>
                    <a:pt x="0" y="1818"/>
                    <a:pt x="605" y="2068"/>
                  </a:cubicBezTo>
                  <a:cubicBezTo>
                    <a:pt x="641" y="2340"/>
                    <a:pt x="706" y="2562"/>
                    <a:pt x="718" y="2720"/>
                  </a:cubicBezTo>
                  <a:cubicBezTo>
                    <a:pt x="684" y="3202"/>
                    <a:pt x="477" y="3416"/>
                    <a:pt x="321" y="4448"/>
                  </a:cubicBezTo>
                  <a:cubicBezTo>
                    <a:pt x="474" y="4775"/>
                    <a:pt x="941" y="4911"/>
                    <a:pt x="1400" y="4911"/>
                  </a:cubicBezTo>
                  <a:cubicBezTo>
                    <a:pt x="1505" y="4911"/>
                    <a:pt x="1609" y="4904"/>
                    <a:pt x="1709" y="4890"/>
                  </a:cubicBezTo>
                  <a:cubicBezTo>
                    <a:pt x="2209" y="4823"/>
                    <a:pt x="2722" y="4615"/>
                    <a:pt x="3034" y="4066"/>
                  </a:cubicBezTo>
                  <a:cubicBezTo>
                    <a:pt x="2891" y="3491"/>
                    <a:pt x="2796" y="3183"/>
                    <a:pt x="2757" y="3007"/>
                  </a:cubicBezTo>
                  <a:cubicBezTo>
                    <a:pt x="2652" y="2545"/>
                    <a:pt x="2585" y="2078"/>
                    <a:pt x="2585" y="2078"/>
                  </a:cubicBezTo>
                  <a:cubicBezTo>
                    <a:pt x="2731" y="1552"/>
                    <a:pt x="2814" y="1179"/>
                    <a:pt x="2764" y="674"/>
                  </a:cubicBezTo>
                  <a:cubicBezTo>
                    <a:pt x="2725" y="283"/>
                    <a:pt x="2682" y="127"/>
                    <a:pt x="2476" y="23"/>
                  </a:cubicBezTo>
                  <a:cubicBezTo>
                    <a:pt x="2422" y="6"/>
                    <a:pt x="2344" y="0"/>
                    <a:pt x="2267" y="0"/>
                  </a:cubicBezTo>
                  <a:close/>
                </a:path>
              </a:pathLst>
            </a:custGeom>
            <a:solidFill>
              <a:srgbClr val="E97E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4"/>
            <p:cNvSpPr/>
            <p:nvPr/>
          </p:nvSpPr>
          <p:spPr>
            <a:xfrm>
              <a:off x="2051625" y="846050"/>
              <a:ext cx="51600" cy="14675"/>
            </a:xfrm>
            <a:custGeom>
              <a:rect b="b" l="l" r="r" t="t"/>
              <a:pathLst>
                <a:path extrusionOk="0" h="587" w="2064">
                  <a:moveTo>
                    <a:pt x="2046" y="0"/>
                  </a:moveTo>
                  <a:lnTo>
                    <a:pt x="2046" y="0"/>
                  </a:lnTo>
                  <a:cubicBezTo>
                    <a:pt x="1491" y="279"/>
                    <a:pt x="1026" y="357"/>
                    <a:pt x="682" y="357"/>
                  </a:cubicBezTo>
                  <a:cubicBezTo>
                    <a:pt x="246" y="357"/>
                    <a:pt x="1" y="233"/>
                    <a:pt x="1" y="233"/>
                  </a:cubicBezTo>
                  <a:lnTo>
                    <a:pt x="1" y="233"/>
                  </a:lnTo>
                  <a:lnTo>
                    <a:pt x="49" y="451"/>
                  </a:lnTo>
                  <a:cubicBezTo>
                    <a:pt x="313" y="550"/>
                    <a:pt x="565" y="587"/>
                    <a:pt x="794" y="587"/>
                  </a:cubicBezTo>
                  <a:cubicBezTo>
                    <a:pt x="1492" y="587"/>
                    <a:pt x="1982" y="241"/>
                    <a:pt x="1982" y="241"/>
                  </a:cubicBezTo>
                  <a:cubicBezTo>
                    <a:pt x="2064" y="93"/>
                    <a:pt x="2046" y="0"/>
                    <a:pt x="2046" y="0"/>
                  </a:cubicBezTo>
                  <a:close/>
                </a:path>
              </a:pathLst>
            </a:custGeom>
            <a:solidFill>
              <a:srgbClr val="F5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4"/>
            <p:cNvSpPr/>
            <p:nvPr/>
          </p:nvSpPr>
          <p:spPr>
            <a:xfrm>
              <a:off x="1956200" y="812025"/>
              <a:ext cx="115700" cy="74575"/>
            </a:xfrm>
            <a:custGeom>
              <a:rect b="b" l="l" r="r" t="t"/>
              <a:pathLst>
                <a:path extrusionOk="0" h="2983" w="4628">
                  <a:moveTo>
                    <a:pt x="4242" y="0"/>
                  </a:moveTo>
                  <a:cubicBezTo>
                    <a:pt x="4117" y="0"/>
                    <a:pt x="3978" y="93"/>
                    <a:pt x="3906" y="298"/>
                  </a:cubicBezTo>
                  <a:cubicBezTo>
                    <a:pt x="3752" y="740"/>
                    <a:pt x="3754" y="1332"/>
                    <a:pt x="3387" y="1818"/>
                  </a:cubicBezTo>
                  <a:cubicBezTo>
                    <a:pt x="3218" y="2040"/>
                    <a:pt x="2924" y="2235"/>
                    <a:pt x="2428" y="2282"/>
                  </a:cubicBezTo>
                  <a:cubicBezTo>
                    <a:pt x="2132" y="2309"/>
                    <a:pt x="1887" y="2325"/>
                    <a:pt x="1705" y="2325"/>
                  </a:cubicBezTo>
                  <a:cubicBezTo>
                    <a:pt x="1582" y="2325"/>
                    <a:pt x="1487" y="2318"/>
                    <a:pt x="1426" y="2301"/>
                  </a:cubicBezTo>
                  <a:cubicBezTo>
                    <a:pt x="1287" y="2265"/>
                    <a:pt x="1235" y="2227"/>
                    <a:pt x="1112" y="2134"/>
                  </a:cubicBezTo>
                  <a:cubicBezTo>
                    <a:pt x="974" y="2028"/>
                    <a:pt x="861" y="2001"/>
                    <a:pt x="758" y="1933"/>
                  </a:cubicBezTo>
                  <a:cubicBezTo>
                    <a:pt x="696" y="1893"/>
                    <a:pt x="674" y="1873"/>
                    <a:pt x="656" y="1873"/>
                  </a:cubicBezTo>
                  <a:cubicBezTo>
                    <a:pt x="644" y="1873"/>
                    <a:pt x="634" y="1883"/>
                    <a:pt x="614" y="1902"/>
                  </a:cubicBezTo>
                  <a:cubicBezTo>
                    <a:pt x="566" y="1949"/>
                    <a:pt x="606" y="2079"/>
                    <a:pt x="694" y="2159"/>
                  </a:cubicBezTo>
                  <a:cubicBezTo>
                    <a:pt x="787" y="2242"/>
                    <a:pt x="869" y="2256"/>
                    <a:pt x="882" y="2283"/>
                  </a:cubicBezTo>
                  <a:cubicBezTo>
                    <a:pt x="887" y="2293"/>
                    <a:pt x="874" y="2298"/>
                    <a:pt x="846" y="2298"/>
                  </a:cubicBezTo>
                  <a:cubicBezTo>
                    <a:pt x="806" y="2298"/>
                    <a:pt x="736" y="2287"/>
                    <a:pt x="654" y="2266"/>
                  </a:cubicBezTo>
                  <a:cubicBezTo>
                    <a:pt x="464" y="2218"/>
                    <a:pt x="363" y="2126"/>
                    <a:pt x="269" y="2086"/>
                  </a:cubicBezTo>
                  <a:cubicBezTo>
                    <a:pt x="249" y="2077"/>
                    <a:pt x="231" y="2074"/>
                    <a:pt x="216" y="2074"/>
                  </a:cubicBezTo>
                  <a:cubicBezTo>
                    <a:pt x="156" y="2074"/>
                    <a:pt x="142" y="2136"/>
                    <a:pt x="160" y="2171"/>
                  </a:cubicBezTo>
                  <a:cubicBezTo>
                    <a:pt x="183" y="2213"/>
                    <a:pt x="222" y="2278"/>
                    <a:pt x="359" y="2364"/>
                  </a:cubicBezTo>
                  <a:cubicBezTo>
                    <a:pt x="460" y="2424"/>
                    <a:pt x="565" y="2476"/>
                    <a:pt x="673" y="2521"/>
                  </a:cubicBezTo>
                  <a:cubicBezTo>
                    <a:pt x="580" y="2512"/>
                    <a:pt x="490" y="2493"/>
                    <a:pt x="402" y="2463"/>
                  </a:cubicBezTo>
                  <a:cubicBezTo>
                    <a:pt x="235" y="2407"/>
                    <a:pt x="175" y="2365"/>
                    <a:pt x="87" y="2340"/>
                  </a:cubicBezTo>
                  <a:cubicBezTo>
                    <a:pt x="80" y="2338"/>
                    <a:pt x="75" y="2337"/>
                    <a:pt x="69" y="2337"/>
                  </a:cubicBezTo>
                  <a:cubicBezTo>
                    <a:pt x="0" y="2337"/>
                    <a:pt x="5" y="2471"/>
                    <a:pt x="81" y="2525"/>
                  </a:cubicBezTo>
                  <a:cubicBezTo>
                    <a:pt x="168" y="2585"/>
                    <a:pt x="262" y="2633"/>
                    <a:pt x="361" y="2668"/>
                  </a:cubicBezTo>
                  <a:cubicBezTo>
                    <a:pt x="472" y="2706"/>
                    <a:pt x="662" y="2755"/>
                    <a:pt x="662" y="2755"/>
                  </a:cubicBezTo>
                  <a:cubicBezTo>
                    <a:pt x="658" y="2755"/>
                    <a:pt x="654" y="2755"/>
                    <a:pt x="651" y="2755"/>
                  </a:cubicBezTo>
                  <a:cubicBezTo>
                    <a:pt x="464" y="2755"/>
                    <a:pt x="330" y="2699"/>
                    <a:pt x="246" y="2673"/>
                  </a:cubicBezTo>
                  <a:cubicBezTo>
                    <a:pt x="220" y="2664"/>
                    <a:pt x="197" y="2661"/>
                    <a:pt x="178" y="2661"/>
                  </a:cubicBezTo>
                  <a:cubicBezTo>
                    <a:pt x="135" y="2661"/>
                    <a:pt x="112" y="2681"/>
                    <a:pt x="112" y="2718"/>
                  </a:cubicBezTo>
                  <a:cubicBezTo>
                    <a:pt x="112" y="2761"/>
                    <a:pt x="164" y="2817"/>
                    <a:pt x="343" y="2896"/>
                  </a:cubicBezTo>
                  <a:cubicBezTo>
                    <a:pt x="475" y="2954"/>
                    <a:pt x="660" y="2983"/>
                    <a:pt x="840" y="2983"/>
                  </a:cubicBezTo>
                  <a:cubicBezTo>
                    <a:pt x="904" y="2983"/>
                    <a:pt x="967" y="2979"/>
                    <a:pt x="1028" y="2972"/>
                  </a:cubicBezTo>
                  <a:cubicBezTo>
                    <a:pt x="1261" y="2944"/>
                    <a:pt x="1350" y="2914"/>
                    <a:pt x="1472" y="2914"/>
                  </a:cubicBezTo>
                  <a:cubicBezTo>
                    <a:pt x="1594" y="2914"/>
                    <a:pt x="1711" y="2915"/>
                    <a:pt x="1825" y="2915"/>
                  </a:cubicBezTo>
                  <a:cubicBezTo>
                    <a:pt x="2126" y="2915"/>
                    <a:pt x="2412" y="2908"/>
                    <a:pt x="2746" y="2862"/>
                  </a:cubicBezTo>
                  <a:cubicBezTo>
                    <a:pt x="3028" y="2823"/>
                    <a:pt x="3400" y="2698"/>
                    <a:pt x="3660" y="2525"/>
                  </a:cubicBezTo>
                  <a:cubicBezTo>
                    <a:pt x="4066" y="2255"/>
                    <a:pt x="4367" y="1640"/>
                    <a:pt x="4481" y="1181"/>
                  </a:cubicBezTo>
                  <a:cubicBezTo>
                    <a:pt x="4627" y="590"/>
                    <a:pt x="4517" y="176"/>
                    <a:pt x="4411" y="70"/>
                  </a:cubicBezTo>
                  <a:cubicBezTo>
                    <a:pt x="4366" y="24"/>
                    <a:pt x="4306" y="0"/>
                    <a:pt x="4242" y="0"/>
                  </a:cubicBezTo>
                  <a:close/>
                </a:path>
              </a:pathLst>
            </a:custGeom>
            <a:solidFill>
              <a:srgbClr val="8A43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4"/>
            <p:cNvSpPr/>
            <p:nvPr/>
          </p:nvSpPr>
          <p:spPr>
            <a:xfrm>
              <a:off x="2051625" y="742425"/>
              <a:ext cx="59725" cy="109175"/>
            </a:xfrm>
            <a:custGeom>
              <a:rect b="b" l="l" r="r" t="t"/>
              <a:pathLst>
                <a:path extrusionOk="0" h="4367" w="2389">
                  <a:moveTo>
                    <a:pt x="1159" y="0"/>
                  </a:moveTo>
                  <a:lnTo>
                    <a:pt x="1024" y="645"/>
                  </a:lnTo>
                  <a:cubicBezTo>
                    <a:pt x="1024" y="645"/>
                    <a:pt x="1077" y="1367"/>
                    <a:pt x="929" y="1570"/>
                  </a:cubicBezTo>
                  <a:cubicBezTo>
                    <a:pt x="877" y="1641"/>
                    <a:pt x="820" y="1664"/>
                    <a:pt x="768" y="1664"/>
                  </a:cubicBezTo>
                  <a:cubicBezTo>
                    <a:pt x="671" y="1664"/>
                    <a:pt x="589" y="1582"/>
                    <a:pt x="589" y="1582"/>
                  </a:cubicBezTo>
                  <a:lnTo>
                    <a:pt x="589" y="1582"/>
                  </a:lnTo>
                  <a:cubicBezTo>
                    <a:pt x="589" y="1582"/>
                    <a:pt x="595" y="2293"/>
                    <a:pt x="306" y="2562"/>
                  </a:cubicBezTo>
                  <a:cubicBezTo>
                    <a:pt x="1" y="2845"/>
                    <a:pt x="1" y="3071"/>
                    <a:pt x="1" y="3071"/>
                  </a:cubicBezTo>
                  <a:cubicBezTo>
                    <a:pt x="240" y="2829"/>
                    <a:pt x="649" y="2567"/>
                    <a:pt x="649" y="2567"/>
                  </a:cubicBezTo>
                  <a:cubicBezTo>
                    <a:pt x="649" y="2567"/>
                    <a:pt x="664" y="2560"/>
                    <a:pt x="687" y="2560"/>
                  </a:cubicBezTo>
                  <a:cubicBezTo>
                    <a:pt x="778" y="2560"/>
                    <a:pt x="995" y="2672"/>
                    <a:pt x="883" y="3793"/>
                  </a:cubicBezTo>
                  <a:cubicBezTo>
                    <a:pt x="853" y="4094"/>
                    <a:pt x="1107" y="4367"/>
                    <a:pt x="1509" y="4367"/>
                  </a:cubicBezTo>
                  <a:cubicBezTo>
                    <a:pt x="1565" y="4367"/>
                    <a:pt x="1624" y="4361"/>
                    <a:pt x="1685" y="4350"/>
                  </a:cubicBezTo>
                  <a:cubicBezTo>
                    <a:pt x="2191" y="4257"/>
                    <a:pt x="2280" y="3836"/>
                    <a:pt x="2335" y="3632"/>
                  </a:cubicBezTo>
                  <a:cubicBezTo>
                    <a:pt x="2389" y="3436"/>
                    <a:pt x="2361" y="2860"/>
                    <a:pt x="2287" y="2230"/>
                  </a:cubicBezTo>
                  <a:cubicBezTo>
                    <a:pt x="2203" y="1496"/>
                    <a:pt x="2092" y="1065"/>
                    <a:pt x="1896" y="538"/>
                  </a:cubicBezTo>
                  <a:cubicBezTo>
                    <a:pt x="1701" y="11"/>
                    <a:pt x="1159" y="0"/>
                    <a:pt x="1159" y="0"/>
                  </a:cubicBezTo>
                  <a:close/>
                </a:path>
              </a:pathLst>
            </a:custGeom>
            <a:solidFill>
              <a:srgbClr val="3A2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4"/>
            <p:cNvSpPr/>
            <p:nvPr/>
          </p:nvSpPr>
          <p:spPr>
            <a:xfrm>
              <a:off x="2018150" y="832925"/>
              <a:ext cx="132800" cy="136750"/>
            </a:xfrm>
            <a:custGeom>
              <a:rect b="b" l="l" r="r" t="t"/>
              <a:pathLst>
                <a:path extrusionOk="0" h="5470" w="5312">
                  <a:moveTo>
                    <a:pt x="4351" y="1518"/>
                  </a:moveTo>
                  <a:lnTo>
                    <a:pt x="4351" y="1518"/>
                  </a:lnTo>
                  <a:cubicBezTo>
                    <a:pt x="4355" y="1548"/>
                    <a:pt x="4354" y="1577"/>
                    <a:pt x="4349" y="1606"/>
                  </a:cubicBezTo>
                  <a:lnTo>
                    <a:pt x="4277" y="2044"/>
                  </a:lnTo>
                  <a:lnTo>
                    <a:pt x="3113" y="2717"/>
                  </a:lnTo>
                  <a:cubicBezTo>
                    <a:pt x="3124" y="2662"/>
                    <a:pt x="3133" y="2600"/>
                    <a:pt x="3144" y="2536"/>
                  </a:cubicBezTo>
                  <a:cubicBezTo>
                    <a:pt x="3182" y="2295"/>
                    <a:pt x="3471" y="1951"/>
                    <a:pt x="3785" y="1768"/>
                  </a:cubicBezTo>
                  <a:lnTo>
                    <a:pt x="4036" y="1625"/>
                  </a:lnTo>
                  <a:cubicBezTo>
                    <a:pt x="4159" y="1555"/>
                    <a:pt x="4268" y="1520"/>
                    <a:pt x="4351" y="1518"/>
                  </a:cubicBezTo>
                  <a:close/>
                  <a:moveTo>
                    <a:pt x="4894" y="0"/>
                  </a:moveTo>
                  <a:cubicBezTo>
                    <a:pt x="4780" y="0"/>
                    <a:pt x="4644" y="41"/>
                    <a:pt x="4490" y="127"/>
                  </a:cubicBezTo>
                  <a:lnTo>
                    <a:pt x="3638" y="601"/>
                  </a:lnTo>
                  <a:cubicBezTo>
                    <a:pt x="3109" y="898"/>
                    <a:pt x="2574" y="1619"/>
                    <a:pt x="2444" y="2213"/>
                  </a:cubicBezTo>
                  <a:lnTo>
                    <a:pt x="2018" y="4190"/>
                  </a:lnTo>
                  <a:cubicBezTo>
                    <a:pt x="1906" y="4697"/>
                    <a:pt x="1523" y="5038"/>
                    <a:pt x="1106" y="5038"/>
                  </a:cubicBezTo>
                  <a:cubicBezTo>
                    <a:pt x="1035" y="5038"/>
                    <a:pt x="963" y="5028"/>
                    <a:pt x="891" y="5008"/>
                  </a:cubicBezTo>
                  <a:lnTo>
                    <a:pt x="0" y="4752"/>
                  </a:lnTo>
                  <a:lnTo>
                    <a:pt x="0" y="4752"/>
                  </a:lnTo>
                  <a:cubicBezTo>
                    <a:pt x="46" y="4778"/>
                    <a:pt x="427" y="4998"/>
                    <a:pt x="891" y="5265"/>
                  </a:cubicBezTo>
                  <a:cubicBezTo>
                    <a:pt x="1127" y="5402"/>
                    <a:pt x="1440" y="5469"/>
                    <a:pt x="1760" y="5469"/>
                  </a:cubicBezTo>
                  <a:cubicBezTo>
                    <a:pt x="2107" y="5469"/>
                    <a:pt x="2463" y="5389"/>
                    <a:pt x="2737" y="5231"/>
                  </a:cubicBezTo>
                  <a:lnTo>
                    <a:pt x="3512" y="4783"/>
                  </a:lnTo>
                  <a:cubicBezTo>
                    <a:pt x="4039" y="4479"/>
                    <a:pt x="4567" y="3752"/>
                    <a:pt x="4692" y="3157"/>
                  </a:cubicBezTo>
                  <a:lnTo>
                    <a:pt x="5223" y="667"/>
                  </a:lnTo>
                  <a:cubicBezTo>
                    <a:pt x="5312" y="244"/>
                    <a:pt x="5172" y="0"/>
                    <a:pt x="4894" y="0"/>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4"/>
            <p:cNvSpPr/>
            <p:nvPr/>
          </p:nvSpPr>
          <p:spPr>
            <a:xfrm>
              <a:off x="2094925" y="870875"/>
              <a:ext cx="37200" cy="36425"/>
            </a:xfrm>
            <a:custGeom>
              <a:rect b="b" l="l" r="r" t="t"/>
              <a:pathLst>
                <a:path extrusionOk="0" h="1457" w="1488">
                  <a:moveTo>
                    <a:pt x="1303" y="0"/>
                  </a:moveTo>
                  <a:cubicBezTo>
                    <a:pt x="1296" y="0"/>
                    <a:pt x="1288" y="1"/>
                    <a:pt x="1280" y="1"/>
                  </a:cubicBezTo>
                  <a:cubicBezTo>
                    <a:pt x="1284" y="30"/>
                    <a:pt x="1283" y="59"/>
                    <a:pt x="1278" y="88"/>
                  </a:cubicBezTo>
                  <a:lnTo>
                    <a:pt x="1206" y="526"/>
                  </a:lnTo>
                  <a:lnTo>
                    <a:pt x="42" y="1199"/>
                  </a:lnTo>
                  <a:cubicBezTo>
                    <a:pt x="17" y="1351"/>
                    <a:pt x="0" y="1456"/>
                    <a:pt x="0" y="1456"/>
                  </a:cubicBezTo>
                  <a:lnTo>
                    <a:pt x="1393" y="652"/>
                  </a:lnTo>
                  <a:lnTo>
                    <a:pt x="1465" y="214"/>
                  </a:lnTo>
                  <a:cubicBezTo>
                    <a:pt x="1488" y="75"/>
                    <a:pt x="1423" y="0"/>
                    <a:pt x="130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p:nvPr/>
          </p:nvSpPr>
          <p:spPr>
            <a:xfrm>
              <a:off x="2003825" y="968225"/>
              <a:ext cx="117850" cy="38200"/>
            </a:xfrm>
            <a:custGeom>
              <a:rect b="b" l="l" r="r" t="t"/>
              <a:pathLst>
                <a:path extrusionOk="0" h="1528" w="4714">
                  <a:moveTo>
                    <a:pt x="126" y="1"/>
                  </a:moveTo>
                  <a:cubicBezTo>
                    <a:pt x="88" y="1"/>
                    <a:pt x="51" y="20"/>
                    <a:pt x="30" y="55"/>
                  </a:cubicBezTo>
                  <a:cubicBezTo>
                    <a:pt x="0" y="108"/>
                    <a:pt x="18" y="175"/>
                    <a:pt x="70" y="205"/>
                  </a:cubicBezTo>
                  <a:lnTo>
                    <a:pt x="2357" y="1527"/>
                  </a:lnTo>
                  <a:lnTo>
                    <a:pt x="4646" y="205"/>
                  </a:lnTo>
                  <a:cubicBezTo>
                    <a:pt x="4696" y="175"/>
                    <a:pt x="4713" y="108"/>
                    <a:pt x="4683" y="57"/>
                  </a:cubicBezTo>
                  <a:cubicBezTo>
                    <a:pt x="4662" y="22"/>
                    <a:pt x="4626" y="2"/>
                    <a:pt x="4588" y="2"/>
                  </a:cubicBezTo>
                  <a:cubicBezTo>
                    <a:pt x="4570" y="2"/>
                    <a:pt x="4552" y="6"/>
                    <a:pt x="4536" y="16"/>
                  </a:cubicBezTo>
                  <a:lnTo>
                    <a:pt x="2357" y="1273"/>
                  </a:lnTo>
                  <a:lnTo>
                    <a:pt x="180" y="16"/>
                  </a:lnTo>
                  <a:cubicBezTo>
                    <a:pt x="163" y="6"/>
                    <a:pt x="144" y="1"/>
                    <a:pt x="126" y="1"/>
                  </a:cubicBezTo>
                  <a:close/>
                </a:path>
              </a:pathLst>
            </a:custGeom>
            <a:solidFill>
              <a:srgbClr val="2234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4"/>
            <p:cNvSpPr/>
            <p:nvPr/>
          </p:nvSpPr>
          <p:spPr>
            <a:xfrm>
              <a:off x="2165875" y="1084800"/>
              <a:ext cx="60350" cy="26100"/>
            </a:xfrm>
            <a:custGeom>
              <a:rect b="b" l="l" r="r" t="t"/>
              <a:pathLst>
                <a:path extrusionOk="0" h="1044" w="2414">
                  <a:moveTo>
                    <a:pt x="2278" y="0"/>
                  </a:moveTo>
                  <a:lnTo>
                    <a:pt x="1581" y="35"/>
                  </a:lnTo>
                  <a:cubicBezTo>
                    <a:pt x="1418" y="233"/>
                    <a:pt x="753" y="203"/>
                    <a:pt x="239" y="280"/>
                  </a:cubicBezTo>
                  <a:cubicBezTo>
                    <a:pt x="222" y="282"/>
                    <a:pt x="206" y="286"/>
                    <a:pt x="192" y="295"/>
                  </a:cubicBezTo>
                  <a:cubicBezTo>
                    <a:pt x="0" y="413"/>
                    <a:pt x="262" y="726"/>
                    <a:pt x="415" y="791"/>
                  </a:cubicBezTo>
                  <a:cubicBezTo>
                    <a:pt x="531" y="840"/>
                    <a:pt x="653" y="874"/>
                    <a:pt x="778" y="893"/>
                  </a:cubicBezTo>
                  <a:cubicBezTo>
                    <a:pt x="922" y="915"/>
                    <a:pt x="1037" y="904"/>
                    <a:pt x="1181" y="913"/>
                  </a:cubicBezTo>
                  <a:cubicBezTo>
                    <a:pt x="1302" y="920"/>
                    <a:pt x="1476" y="922"/>
                    <a:pt x="1592" y="958"/>
                  </a:cubicBezTo>
                  <a:cubicBezTo>
                    <a:pt x="1678" y="986"/>
                    <a:pt x="1756" y="1007"/>
                    <a:pt x="1872" y="1033"/>
                  </a:cubicBezTo>
                  <a:cubicBezTo>
                    <a:pt x="1901" y="1040"/>
                    <a:pt x="1933" y="1043"/>
                    <a:pt x="1965" y="1043"/>
                  </a:cubicBezTo>
                  <a:cubicBezTo>
                    <a:pt x="2111" y="1043"/>
                    <a:pt x="2279" y="981"/>
                    <a:pt x="2361" y="876"/>
                  </a:cubicBezTo>
                  <a:cubicBezTo>
                    <a:pt x="2388" y="846"/>
                    <a:pt x="2406" y="808"/>
                    <a:pt x="2412" y="768"/>
                  </a:cubicBezTo>
                  <a:cubicBezTo>
                    <a:pt x="2413" y="739"/>
                    <a:pt x="2410" y="710"/>
                    <a:pt x="2402" y="682"/>
                  </a:cubicBezTo>
                  <a:cubicBezTo>
                    <a:pt x="2390" y="631"/>
                    <a:pt x="2256" y="2"/>
                    <a:pt x="2278" y="0"/>
                  </a:cubicBez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4"/>
            <p:cNvSpPr/>
            <p:nvPr/>
          </p:nvSpPr>
          <p:spPr>
            <a:xfrm>
              <a:off x="2199025" y="998000"/>
              <a:ext cx="26925" cy="90450"/>
            </a:xfrm>
            <a:custGeom>
              <a:rect b="b" l="l" r="r" t="t"/>
              <a:pathLst>
                <a:path extrusionOk="0" h="3618" w="1077">
                  <a:moveTo>
                    <a:pt x="0" y="1"/>
                  </a:moveTo>
                  <a:cubicBezTo>
                    <a:pt x="47" y="475"/>
                    <a:pt x="255" y="3507"/>
                    <a:pt x="255" y="3507"/>
                  </a:cubicBezTo>
                  <a:cubicBezTo>
                    <a:pt x="349" y="3589"/>
                    <a:pt x="451" y="3617"/>
                    <a:pt x="547" y="3617"/>
                  </a:cubicBezTo>
                  <a:cubicBezTo>
                    <a:pt x="763" y="3617"/>
                    <a:pt x="950" y="3476"/>
                    <a:pt x="950" y="3476"/>
                  </a:cubicBezTo>
                  <a:cubicBezTo>
                    <a:pt x="950" y="3476"/>
                    <a:pt x="1069" y="912"/>
                    <a:pt x="1073" y="739"/>
                  </a:cubicBezTo>
                  <a:cubicBezTo>
                    <a:pt x="1076" y="567"/>
                    <a:pt x="892" y="87"/>
                    <a:pt x="892" y="87"/>
                  </a:cubicBezTo>
                  <a:lnTo>
                    <a:pt x="602" y="330"/>
                  </a:lnTo>
                  <a:lnTo>
                    <a:pt x="602" y="330"/>
                  </a:lnTo>
                  <a:lnTo>
                    <a:pt x="0" y="1"/>
                  </a:lnTo>
                  <a:close/>
                </a:path>
              </a:pathLst>
            </a:custGeom>
            <a:solidFill>
              <a:srgbClr val="6F8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4"/>
            <p:cNvSpPr/>
            <p:nvPr/>
          </p:nvSpPr>
          <p:spPr>
            <a:xfrm>
              <a:off x="2260975" y="1064950"/>
              <a:ext cx="5550" cy="108675"/>
            </a:xfrm>
            <a:custGeom>
              <a:rect b="b" l="l" r="r" t="t"/>
              <a:pathLst>
                <a:path extrusionOk="0" h="4347" w="222">
                  <a:moveTo>
                    <a:pt x="112" y="0"/>
                  </a:moveTo>
                  <a:cubicBezTo>
                    <a:pt x="50" y="0"/>
                    <a:pt x="1" y="50"/>
                    <a:pt x="1" y="110"/>
                  </a:cubicBezTo>
                  <a:lnTo>
                    <a:pt x="1" y="4237"/>
                  </a:lnTo>
                  <a:cubicBezTo>
                    <a:pt x="1" y="4297"/>
                    <a:pt x="50" y="4347"/>
                    <a:pt x="112" y="4347"/>
                  </a:cubicBezTo>
                  <a:cubicBezTo>
                    <a:pt x="172" y="4347"/>
                    <a:pt x="221" y="4297"/>
                    <a:pt x="221" y="4237"/>
                  </a:cubicBezTo>
                  <a:lnTo>
                    <a:pt x="221" y="110"/>
                  </a:lnTo>
                  <a:cubicBezTo>
                    <a:pt x="221" y="50"/>
                    <a:pt x="172" y="0"/>
                    <a:pt x="112" y="0"/>
                  </a:cubicBezTo>
                  <a:close/>
                </a:path>
              </a:pathLst>
            </a:custGeom>
            <a:solidFill>
              <a:srgbClr val="2234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4"/>
            <p:cNvSpPr/>
            <p:nvPr/>
          </p:nvSpPr>
          <p:spPr>
            <a:xfrm>
              <a:off x="2193700" y="1039100"/>
              <a:ext cx="28550" cy="95850"/>
            </a:xfrm>
            <a:custGeom>
              <a:rect b="b" l="l" r="r" t="t"/>
              <a:pathLst>
                <a:path extrusionOk="0" h="3834" w="1142">
                  <a:moveTo>
                    <a:pt x="1018" y="0"/>
                  </a:moveTo>
                  <a:cubicBezTo>
                    <a:pt x="968" y="0"/>
                    <a:pt x="923" y="35"/>
                    <a:pt x="912" y="86"/>
                  </a:cubicBezTo>
                  <a:lnTo>
                    <a:pt x="15" y="3697"/>
                  </a:lnTo>
                  <a:cubicBezTo>
                    <a:pt x="1" y="3755"/>
                    <a:pt x="36" y="3816"/>
                    <a:pt x="95" y="3830"/>
                  </a:cubicBezTo>
                  <a:cubicBezTo>
                    <a:pt x="103" y="3833"/>
                    <a:pt x="113" y="3834"/>
                    <a:pt x="121" y="3834"/>
                  </a:cubicBezTo>
                  <a:cubicBezTo>
                    <a:pt x="172" y="3834"/>
                    <a:pt x="216" y="3799"/>
                    <a:pt x="229" y="3749"/>
                  </a:cubicBezTo>
                  <a:lnTo>
                    <a:pt x="1125" y="139"/>
                  </a:lnTo>
                  <a:cubicBezTo>
                    <a:pt x="1141" y="80"/>
                    <a:pt x="1105" y="18"/>
                    <a:pt x="1046" y="4"/>
                  </a:cubicBezTo>
                  <a:cubicBezTo>
                    <a:pt x="1036" y="2"/>
                    <a:pt x="1027" y="0"/>
                    <a:pt x="1018" y="0"/>
                  </a:cubicBezTo>
                  <a:close/>
                </a:path>
              </a:pathLst>
            </a:custGeom>
            <a:solidFill>
              <a:srgbClr val="2234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4"/>
            <p:cNvSpPr/>
            <p:nvPr/>
          </p:nvSpPr>
          <p:spPr>
            <a:xfrm>
              <a:off x="2305300" y="1039150"/>
              <a:ext cx="28500" cy="95800"/>
            </a:xfrm>
            <a:custGeom>
              <a:rect b="b" l="l" r="r" t="t"/>
              <a:pathLst>
                <a:path extrusionOk="0" h="3832" w="1140">
                  <a:moveTo>
                    <a:pt x="123" y="1"/>
                  </a:moveTo>
                  <a:cubicBezTo>
                    <a:pt x="114" y="1"/>
                    <a:pt x="105" y="2"/>
                    <a:pt x="95" y="4"/>
                  </a:cubicBezTo>
                  <a:cubicBezTo>
                    <a:pt x="36" y="19"/>
                    <a:pt x="0" y="78"/>
                    <a:pt x="15" y="137"/>
                  </a:cubicBezTo>
                  <a:lnTo>
                    <a:pt x="911" y="3747"/>
                  </a:lnTo>
                  <a:cubicBezTo>
                    <a:pt x="923" y="3797"/>
                    <a:pt x="968" y="3832"/>
                    <a:pt x="1018" y="3832"/>
                  </a:cubicBezTo>
                  <a:cubicBezTo>
                    <a:pt x="1027" y="3832"/>
                    <a:pt x="1035" y="3831"/>
                    <a:pt x="1045" y="3828"/>
                  </a:cubicBezTo>
                  <a:cubicBezTo>
                    <a:pt x="1104" y="3814"/>
                    <a:pt x="1139" y="3753"/>
                    <a:pt x="1125" y="3695"/>
                  </a:cubicBezTo>
                  <a:lnTo>
                    <a:pt x="228" y="84"/>
                  </a:lnTo>
                  <a:cubicBezTo>
                    <a:pt x="216" y="34"/>
                    <a:pt x="172" y="1"/>
                    <a:pt x="123" y="1"/>
                  </a:cubicBezTo>
                  <a:close/>
                </a:path>
              </a:pathLst>
            </a:custGeom>
            <a:solidFill>
              <a:srgbClr val="2234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4"/>
            <p:cNvSpPr/>
            <p:nvPr/>
          </p:nvSpPr>
          <p:spPr>
            <a:xfrm>
              <a:off x="2180800" y="1008050"/>
              <a:ext cx="127625" cy="70150"/>
            </a:xfrm>
            <a:custGeom>
              <a:rect b="b" l="l" r="r" t="t"/>
              <a:pathLst>
                <a:path extrusionOk="0" h="2806" w="5105">
                  <a:moveTo>
                    <a:pt x="2424" y="0"/>
                  </a:moveTo>
                  <a:cubicBezTo>
                    <a:pt x="2218" y="0"/>
                    <a:pt x="2011" y="46"/>
                    <a:pt x="1853" y="137"/>
                  </a:cubicBezTo>
                  <a:lnTo>
                    <a:pt x="315" y="1024"/>
                  </a:lnTo>
                  <a:cubicBezTo>
                    <a:pt x="0" y="1207"/>
                    <a:pt x="0" y="1503"/>
                    <a:pt x="315" y="1685"/>
                  </a:cubicBezTo>
                  <a:lnTo>
                    <a:pt x="1534" y="2389"/>
                  </a:lnTo>
                  <a:cubicBezTo>
                    <a:pt x="1534" y="2389"/>
                    <a:pt x="2262" y="2806"/>
                    <a:pt x="2855" y="2806"/>
                  </a:cubicBezTo>
                  <a:cubicBezTo>
                    <a:pt x="2937" y="2806"/>
                    <a:pt x="3016" y="2798"/>
                    <a:pt x="3091" y="2780"/>
                  </a:cubicBezTo>
                  <a:cubicBezTo>
                    <a:pt x="3703" y="2630"/>
                    <a:pt x="5104" y="1355"/>
                    <a:pt x="5104" y="1355"/>
                  </a:cubicBezTo>
                  <a:lnTo>
                    <a:pt x="2996" y="137"/>
                  </a:lnTo>
                  <a:cubicBezTo>
                    <a:pt x="2838" y="46"/>
                    <a:pt x="2631" y="0"/>
                    <a:pt x="24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4"/>
            <p:cNvSpPr/>
            <p:nvPr/>
          </p:nvSpPr>
          <p:spPr>
            <a:xfrm>
              <a:off x="2258250" y="905550"/>
              <a:ext cx="39125" cy="30650"/>
            </a:xfrm>
            <a:custGeom>
              <a:rect b="b" l="l" r="r" t="t"/>
              <a:pathLst>
                <a:path extrusionOk="0" h="1226" w="1565">
                  <a:moveTo>
                    <a:pt x="960" y="1"/>
                  </a:moveTo>
                  <a:lnTo>
                    <a:pt x="237" y="434"/>
                  </a:lnTo>
                  <a:cubicBezTo>
                    <a:pt x="237" y="434"/>
                    <a:pt x="278" y="577"/>
                    <a:pt x="306" y="669"/>
                  </a:cubicBezTo>
                  <a:cubicBezTo>
                    <a:pt x="334" y="762"/>
                    <a:pt x="332" y="812"/>
                    <a:pt x="155" y="945"/>
                  </a:cubicBezTo>
                  <a:cubicBezTo>
                    <a:pt x="0" y="1063"/>
                    <a:pt x="364" y="1225"/>
                    <a:pt x="662" y="1225"/>
                  </a:cubicBezTo>
                  <a:cubicBezTo>
                    <a:pt x="702" y="1225"/>
                    <a:pt x="741" y="1222"/>
                    <a:pt x="778" y="1216"/>
                  </a:cubicBezTo>
                  <a:cubicBezTo>
                    <a:pt x="1082" y="1161"/>
                    <a:pt x="1409" y="942"/>
                    <a:pt x="1484" y="734"/>
                  </a:cubicBezTo>
                  <a:cubicBezTo>
                    <a:pt x="1564" y="511"/>
                    <a:pt x="1539" y="272"/>
                    <a:pt x="1417" y="272"/>
                  </a:cubicBezTo>
                  <a:cubicBezTo>
                    <a:pt x="1413" y="272"/>
                    <a:pt x="1408" y="273"/>
                    <a:pt x="1403" y="273"/>
                  </a:cubicBezTo>
                  <a:cubicBezTo>
                    <a:pt x="1270" y="293"/>
                    <a:pt x="1160" y="325"/>
                    <a:pt x="1094" y="325"/>
                  </a:cubicBezTo>
                  <a:cubicBezTo>
                    <a:pt x="1064" y="325"/>
                    <a:pt x="1043" y="318"/>
                    <a:pt x="1034" y="301"/>
                  </a:cubicBezTo>
                  <a:cubicBezTo>
                    <a:pt x="1011" y="258"/>
                    <a:pt x="960" y="1"/>
                    <a:pt x="960" y="1"/>
                  </a:cubicBezTo>
                  <a:close/>
                </a:path>
              </a:pathLst>
            </a:custGeom>
            <a:solidFill>
              <a:srgbClr val="8A43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4"/>
            <p:cNvSpPr/>
            <p:nvPr/>
          </p:nvSpPr>
          <p:spPr>
            <a:xfrm>
              <a:off x="2197900" y="980600"/>
              <a:ext cx="90200" cy="60725"/>
            </a:xfrm>
            <a:custGeom>
              <a:rect b="b" l="l" r="r" t="t"/>
              <a:pathLst>
                <a:path extrusionOk="0" h="2429" w="3608">
                  <a:moveTo>
                    <a:pt x="745" y="0"/>
                  </a:moveTo>
                  <a:cubicBezTo>
                    <a:pt x="395" y="0"/>
                    <a:pt x="0" y="256"/>
                    <a:pt x="44" y="697"/>
                  </a:cubicBezTo>
                  <a:lnTo>
                    <a:pt x="646" y="1026"/>
                  </a:lnTo>
                  <a:lnTo>
                    <a:pt x="3024" y="2399"/>
                  </a:lnTo>
                  <a:cubicBezTo>
                    <a:pt x="3061" y="2419"/>
                    <a:pt x="3096" y="2428"/>
                    <a:pt x="3128" y="2428"/>
                  </a:cubicBezTo>
                  <a:cubicBezTo>
                    <a:pt x="3530" y="2428"/>
                    <a:pt x="3607" y="1026"/>
                    <a:pt x="3607" y="1026"/>
                  </a:cubicBezTo>
                  <a:cubicBezTo>
                    <a:pt x="3607" y="1026"/>
                    <a:pt x="1300" y="161"/>
                    <a:pt x="959" y="36"/>
                  </a:cubicBezTo>
                  <a:cubicBezTo>
                    <a:pt x="893" y="12"/>
                    <a:pt x="820" y="0"/>
                    <a:pt x="7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2128575" y="1103600"/>
              <a:ext cx="59325" cy="26050"/>
            </a:xfrm>
            <a:custGeom>
              <a:rect b="b" l="l" r="r" t="t"/>
              <a:pathLst>
                <a:path extrusionOk="0" h="1042" w="2373">
                  <a:moveTo>
                    <a:pt x="2307" y="30"/>
                  </a:moveTo>
                  <a:lnTo>
                    <a:pt x="2307" y="30"/>
                  </a:lnTo>
                  <a:cubicBezTo>
                    <a:pt x="2307" y="30"/>
                    <a:pt x="2307" y="30"/>
                    <a:pt x="2307" y="30"/>
                  </a:cubicBezTo>
                  <a:close/>
                  <a:moveTo>
                    <a:pt x="1608" y="0"/>
                  </a:moveTo>
                  <a:cubicBezTo>
                    <a:pt x="1508" y="101"/>
                    <a:pt x="1261" y="118"/>
                    <a:pt x="971" y="118"/>
                  </a:cubicBezTo>
                  <a:cubicBezTo>
                    <a:pt x="829" y="118"/>
                    <a:pt x="677" y="114"/>
                    <a:pt x="527" y="114"/>
                  </a:cubicBezTo>
                  <a:cubicBezTo>
                    <a:pt x="433" y="114"/>
                    <a:pt x="340" y="116"/>
                    <a:pt x="250" y="121"/>
                  </a:cubicBezTo>
                  <a:cubicBezTo>
                    <a:pt x="235" y="121"/>
                    <a:pt x="218" y="124"/>
                    <a:pt x="202" y="132"/>
                  </a:cubicBezTo>
                  <a:cubicBezTo>
                    <a:pt x="1" y="232"/>
                    <a:pt x="232" y="567"/>
                    <a:pt x="378" y="646"/>
                  </a:cubicBezTo>
                  <a:cubicBezTo>
                    <a:pt x="491" y="706"/>
                    <a:pt x="609" y="751"/>
                    <a:pt x="732" y="781"/>
                  </a:cubicBezTo>
                  <a:cubicBezTo>
                    <a:pt x="873" y="816"/>
                    <a:pt x="988" y="815"/>
                    <a:pt x="1131" y="838"/>
                  </a:cubicBezTo>
                  <a:cubicBezTo>
                    <a:pt x="1251" y="856"/>
                    <a:pt x="1425" y="874"/>
                    <a:pt x="1536" y="920"/>
                  </a:cubicBezTo>
                  <a:cubicBezTo>
                    <a:pt x="1620" y="956"/>
                    <a:pt x="1695" y="984"/>
                    <a:pt x="1807" y="1021"/>
                  </a:cubicBezTo>
                  <a:cubicBezTo>
                    <a:pt x="1849" y="1034"/>
                    <a:pt x="1898" y="1041"/>
                    <a:pt x="1948" y="1041"/>
                  </a:cubicBezTo>
                  <a:cubicBezTo>
                    <a:pt x="2081" y="1041"/>
                    <a:pt x="2227" y="995"/>
                    <a:pt x="2309" y="909"/>
                  </a:cubicBezTo>
                  <a:cubicBezTo>
                    <a:pt x="2339" y="881"/>
                    <a:pt x="2360" y="846"/>
                    <a:pt x="2369" y="806"/>
                  </a:cubicBezTo>
                  <a:cubicBezTo>
                    <a:pt x="2373" y="777"/>
                    <a:pt x="2373" y="748"/>
                    <a:pt x="2368" y="720"/>
                  </a:cubicBezTo>
                  <a:cubicBezTo>
                    <a:pt x="2361" y="669"/>
                    <a:pt x="2286" y="30"/>
                    <a:pt x="2306" y="30"/>
                  </a:cubicBezTo>
                  <a:lnTo>
                    <a:pt x="2306" y="30"/>
                  </a:lnTo>
                  <a:cubicBezTo>
                    <a:pt x="2307" y="30"/>
                    <a:pt x="2307" y="30"/>
                    <a:pt x="2307" y="30"/>
                  </a:cubicBezTo>
                  <a:lnTo>
                    <a:pt x="2307" y="30"/>
                  </a:lnTo>
                  <a:lnTo>
                    <a:pt x="1608" y="0"/>
                  </a:ln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4"/>
            <p:cNvSpPr/>
            <p:nvPr/>
          </p:nvSpPr>
          <p:spPr>
            <a:xfrm>
              <a:off x="2161400" y="1000050"/>
              <a:ext cx="148850" cy="106700"/>
            </a:xfrm>
            <a:custGeom>
              <a:rect b="b" l="l" r="r" t="t"/>
              <a:pathLst>
                <a:path extrusionOk="0" h="4268" w="5954">
                  <a:moveTo>
                    <a:pt x="746" y="0"/>
                  </a:moveTo>
                  <a:cubicBezTo>
                    <a:pt x="396" y="0"/>
                    <a:pt x="0" y="256"/>
                    <a:pt x="44" y="696"/>
                  </a:cubicBezTo>
                  <a:cubicBezTo>
                    <a:pt x="91" y="1171"/>
                    <a:pt x="296" y="4142"/>
                    <a:pt x="296" y="4142"/>
                  </a:cubicBezTo>
                  <a:cubicBezTo>
                    <a:pt x="405" y="4237"/>
                    <a:pt x="527" y="4268"/>
                    <a:pt x="637" y="4268"/>
                  </a:cubicBezTo>
                  <a:cubicBezTo>
                    <a:pt x="833" y="4268"/>
                    <a:pt x="995" y="4171"/>
                    <a:pt x="995" y="4171"/>
                  </a:cubicBezTo>
                  <a:cubicBezTo>
                    <a:pt x="995" y="4171"/>
                    <a:pt x="1114" y="1607"/>
                    <a:pt x="1118" y="1434"/>
                  </a:cubicBezTo>
                  <a:cubicBezTo>
                    <a:pt x="1119" y="1397"/>
                    <a:pt x="1110" y="1345"/>
                    <a:pt x="1097" y="1286"/>
                  </a:cubicBezTo>
                  <a:lnTo>
                    <a:pt x="1097" y="1286"/>
                  </a:lnTo>
                  <a:lnTo>
                    <a:pt x="3024" y="2399"/>
                  </a:lnTo>
                  <a:cubicBezTo>
                    <a:pt x="3247" y="2518"/>
                    <a:pt x="3493" y="2575"/>
                    <a:pt x="3754" y="2575"/>
                  </a:cubicBezTo>
                  <a:cubicBezTo>
                    <a:pt x="4070" y="2575"/>
                    <a:pt x="4409" y="2492"/>
                    <a:pt x="4759" y="2338"/>
                  </a:cubicBezTo>
                  <a:cubicBezTo>
                    <a:pt x="5399" y="2057"/>
                    <a:pt x="5954" y="1690"/>
                    <a:pt x="5898" y="832"/>
                  </a:cubicBezTo>
                  <a:lnTo>
                    <a:pt x="5898" y="832"/>
                  </a:lnTo>
                  <a:lnTo>
                    <a:pt x="3608" y="1025"/>
                  </a:lnTo>
                  <a:cubicBezTo>
                    <a:pt x="3608" y="1025"/>
                    <a:pt x="1301" y="160"/>
                    <a:pt x="959" y="36"/>
                  </a:cubicBezTo>
                  <a:cubicBezTo>
                    <a:pt x="893" y="12"/>
                    <a:pt x="820" y="0"/>
                    <a:pt x="7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4"/>
            <p:cNvSpPr/>
            <p:nvPr/>
          </p:nvSpPr>
          <p:spPr>
            <a:xfrm>
              <a:off x="2245175" y="859375"/>
              <a:ext cx="49400" cy="57475"/>
            </a:xfrm>
            <a:custGeom>
              <a:rect b="b" l="l" r="r" t="t"/>
              <a:pathLst>
                <a:path extrusionOk="0" h="2299" w="1976">
                  <a:moveTo>
                    <a:pt x="931" y="0"/>
                  </a:moveTo>
                  <a:cubicBezTo>
                    <a:pt x="433" y="0"/>
                    <a:pt x="105" y="383"/>
                    <a:pt x="56" y="869"/>
                  </a:cubicBezTo>
                  <a:cubicBezTo>
                    <a:pt x="27" y="1110"/>
                    <a:pt x="0" y="1621"/>
                    <a:pt x="185" y="1992"/>
                  </a:cubicBezTo>
                  <a:cubicBezTo>
                    <a:pt x="290" y="2202"/>
                    <a:pt x="401" y="2280"/>
                    <a:pt x="599" y="2298"/>
                  </a:cubicBezTo>
                  <a:cubicBezTo>
                    <a:pt x="605" y="2298"/>
                    <a:pt x="613" y="2299"/>
                    <a:pt x="621" y="2299"/>
                  </a:cubicBezTo>
                  <a:cubicBezTo>
                    <a:pt x="798" y="2299"/>
                    <a:pt x="1288" y="2148"/>
                    <a:pt x="1447" y="1942"/>
                  </a:cubicBezTo>
                  <a:cubicBezTo>
                    <a:pt x="1476" y="1903"/>
                    <a:pt x="1513" y="1726"/>
                    <a:pt x="1513" y="1726"/>
                  </a:cubicBezTo>
                  <a:cubicBezTo>
                    <a:pt x="1842" y="1477"/>
                    <a:pt x="1976" y="1046"/>
                    <a:pt x="1845" y="656"/>
                  </a:cubicBezTo>
                  <a:cubicBezTo>
                    <a:pt x="1714" y="265"/>
                    <a:pt x="1348" y="0"/>
                    <a:pt x="935" y="0"/>
                  </a:cubicBezTo>
                  <a:cubicBezTo>
                    <a:pt x="934" y="0"/>
                    <a:pt x="932" y="0"/>
                    <a:pt x="931" y="0"/>
                  </a:cubicBezTo>
                  <a:close/>
                </a:path>
              </a:pathLst>
            </a:custGeom>
            <a:solidFill>
              <a:srgbClr val="8A43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4"/>
            <p:cNvSpPr/>
            <p:nvPr/>
          </p:nvSpPr>
          <p:spPr>
            <a:xfrm>
              <a:off x="2237325" y="856575"/>
              <a:ext cx="56950" cy="58050"/>
            </a:xfrm>
            <a:custGeom>
              <a:rect b="b" l="l" r="r" t="t"/>
              <a:pathLst>
                <a:path extrusionOk="0" h="2322" w="2278">
                  <a:moveTo>
                    <a:pt x="1218" y="0"/>
                  </a:moveTo>
                  <a:cubicBezTo>
                    <a:pt x="921" y="0"/>
                    <a:pt x="602" y="66"/>
                    <a:pt x="402" y="66"/>
                  </a:cubicBezTo>
                  <a:cubicBezTo>
                    <a:pt x="352" y="66"/>
                    <a:pt x="310" y="62"/>
                    <a:pt x="277" y="52"/>
                  </a:cubicBezTo>
                  <a:cubicBezTo>
                    <a:pt x="223" y="35"/>
                    <a:pt x="181" y="27"/>
                    <a:pt x="149" y="27"/>
                  </a:cubicBezTo>
                  <a:cubicBezTo>
                    <a:pt x="0" y="27"/>
                    <a:pt x="69" y="197"/>
                    <a:pt x="186" y="408"/>
                  </a:cubicBezTo>
                  <a:cubicBezTo>
                    <a:pt x="271" y="560"/>
                    <a:pt x="424" y="661"/>
                    <a:pt x="597" y="679"/>
                  </a:cubicBezTo>
                  <a:cubicBezTo>
                    <a:pt x="597" y="679"/>
                    <a:pt x="565" y="806"/>
                    <a:pt x="652" y="886"/>
                  </a:cubicBezTo>
                  <a:cubicBezTo>
                    <a:pt x="714" y="942"/>
                    <a:pt x="738" y="1029"/>
                    <a:pt x="734" y="1113"/>
                  </a:cubicBezTo>
                  <a:cubicBezTo>
                    <a:pt x="727" y="1214"/>
                    <a:pt x="732" y="1314"/>
                    <a:pt x="749" y="1414"/>
                  </a:cubicBezTo>
                  <a:cubicBezTo>
                    <a:pt x="776" y="1552"/>
                    <a:pt x="913" y="1603"/>
                    <a:pt x="913" y="1603"/>
                  </a:cubicBezTo>
                  <a:cubicBezTo>
                    <a:pt x="913" y="1603"/>
                    <a:pt x="910" y="1388"/>
                    <a:pt x="953" y="1267"/>
                  </a:cubicBezTo>
                  <a:cubicBezTo>
                    <a:pt x="975" y="1200"/>
                    <a:pt x="1047" y="1156"/>
                    <a:pt x="1122" y="1156"/>
                  </a:cubicBezTo>
                  <a:cubicBezTo>
                    <a:pt x="1181" y="1156"/>
                    <a:pt x="1241" y="1184"/>
                    <a:pt x="1281" y="1251"/>
                  </a:cubicBezTo>
                  <a:cubicBezTo>
                    <a:pt x="1369" y="1403"/>
                    <a:pt x="1330" y="1507"/>
                    <a:pt x="1300" y="1644"/>
                  </a:cubicBezTo>
                  <a:cubicBezTo>
                    <a:pt x="1270" y="1780"/>
                    <a:pt x="1140" y="1741"/>
                    <a:pt x="1102" y="1776"/>
                  </a:cubicBezTo>
                  <a:cubicBezTo>
                    <a:pt x="1076" y="1802"/>
                    <a:pt x="1078" y="1921"/>
                    <a:pt x="1158" y="2003"/>
                  </a:cubicBezTo>
                  <a:cubicBezTo>
                    <a:pt x="1158" y="2004"/>
                    <a:pt x="1158" y="2004"/>
                    <a:pt x="1158" y="2006"/>
                  </a:cubicBezTo>
                  <a:cubicBezTo>
                    <a:pt x="1192" y="2118"/>
                    <a:pt x="1320" y="2321"/>
                    <a:pt x="1488" y="2321"/>
                  </a:cubicBezTo>
                  <a:cubicBezTo>
                    <a:pt x="1500" y="2321"/>
                    <a:pt x="1512" y="2320"/>
                    <a:pt x="1525" y="2318"/>
                  </a:cubicBezTo>
                  <a:cubicBezTo>
                    <a:pt x="1642" y="2295"/>
                    <a:pt x="1750" y="2244"/>
                    <a:pt x="1844" y="2172"/>
                  </a:cubicBezTo>
                  <a:cubicBezTo>
                    <a:pt x="1844" y="2172"/>
                    <a:pt x="1906" y="2022"/>
                    <a:pt x="2092" y="1694"/>
                  </a:cubicBezTo>
                  <a:cubicBezTo>
                    <a:pt x="2277" y="1365"/>
                    <a:pt x="2277" y="1122"/>
                    <a:pt x="2209" y="794"/>
                  </a:cubicBezTo>
                  <a:cubicBezTo>
                    <a:pt x="2140" y="466"/>
                    <a:pt x="1917" y="384"/>
                    <a:pt x="1917" y="384"/>
                  </a:cubicBezTo>
                  <a:cubicBezTo>
                    <a:pt x="1823" y="75"/>
                    <a:pt x="1533" y="0"/>
                    <a:pt x="1218" y="0"/>
                  </a:cubicBezTo>
                  <a:close/>
                </a:path>
              </a:pathLst>
            </a:custGeom>
            <a:solidFill>
              <a:srgbClr val="8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4"/>
            <p:cNvSpPr/>
            <p:nvPr/>
          </p:nvSpPr>
          <p:spPr>
            <a:xfrm>
              <a:off x="2241825" y="912100"/>
              <a:ext cx="71550" cy="131025"/>
            </a:xfrm>
            <a:custGeom>
              <a:rect b="b" l="l" r="r" t="t"/>
              <a:pathLst>
                <a:path extrusionOk="0" h="5241" w="2862">
                  <a:moveTo>
                    <a:pt x="2107" y="1"/>
                  </a:moveTo>
                  <a:cubicBezTo>
                    <a:pt x="2073" y="1"/>
                    <a:pt x="2038" y="4"/>
                    <a:pt x="2003" y="9"/>
                  </a:cubicBezTo>
                  <a:cubicBezTo>
                    <a:pt x="1933" y="19"/>
                    <a:pt x="1863" y="33"/>
                    <a:pt x="1796" y="55"/>
                  </a:cubicBezTo>
                  <a:cubicBezTo>
                    <a:pt x="1818" y="125"/>
                    <a:pt x="1757" y="241"/>
                    <a:pt x="1505" y="375"/>
                  </a:cubicBezTo>
                  <a:cubicBezTo>
                    <a:pt x="1234" y="519"/>
                    <a:pt x="1050" y="534"/>
                    <a:pt x="986" y="534"/>
                  </a:cubicBezTo>
                  <a:cubicBezTo>
                    <a:pt x="970" y="534"/>
                    <a:pt x="962" y="533"/>
                    <a:pt x="962" y="533"/>
                  </a:cubicBezTo>
                  <a:cubicBezTo>
                    <a:pt x="962" y="533"/>
                    <a:pt x="559" y="751"/>
                    <a:pt x="383" y="874"/>
                  </a:cubicBezTo>
                  <a:cubicBezTo>
                    <a:pt x="162" y="1029"/>
                    <a:pt x="64" y="1475"/>
                    <a:pt x="34" y="2230"/>
                  </a:cubicBezTo>
                  <a:cubicBezTo>
                    <a:pt x="8" y="2898"/>
                    <a:pt x="0" y="3957"/>
                    <a:pt x="10" y="4519"/>
                  </a:cubicBezTo>
                  <a:cubicBezTo>
                    <a:pt x="15" y="4776"/>
                    <a:pt x="163" y="5009"/>
                    <a:pt x="395" y="5121"/>
                  </a:cubicBezTo>
                  <a:cubicBezTo>
                    <a:pt x="534" y="5187"/>
                    <a:pt x="702" y="5241"/>
                    <a:pt x="888" y="5241"/>
                  </a:cubicBezTo>
                  <a:cubicBezTo>
                    <a:pt x="914" y="5241"/>
                    <a:pt x="940" y="5239"/>
                    <a:pt x="967" y="5237"/>
                  </a:cubicBezTo>
                  <a:cubicBezTo>
                    <a:pt x="1495" y="5194"/>
                    <a:pt x="2465" y="4712"/>
                    <a:pt x="2680" y="4350"/>
                  </a:cubicBezTo>
                  <a:cubicBezTo>
                    <a:pt x="2674" y="3585"/>
                    <a:pt x="2610" y="3121"/>
                    <a:pt x="2637" y="2664"/>
                  </a:cubicBezTo>
                  <a:cubicBezTo>
                    <a:pt x="2685" y="1856"/>
                    <a:pt x="2861" y="1217"/>
                    <a:pt x="2638" y="570"/>
                  </a:cubicBezTo>
                  <a:cubicBezTo>
                    <a:pt x="2476" y="95"/>
                    <a:pt x="2291" y="1"/>
                    <a:pt x="2107" y="1"/>
                  </a:cubicBezTo>
                  <a:close/>
                </a:path>
              </a:pathLst>
            </a:custGeom>
            <a:solidFill>
              <a:srgbClr val="F5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
            <p:cNvSpPr/>
            <p:nvPr/>
          </p:nvSpPr>
          <p:spPr>
            <a:xfrm>
              <a:off x="2264425" y="912975"/>
              <a:ext cx="25300" cy="13400"/>
            </a:xfrm>
            <a:custGeom>
              <a:rect b="b" l="l" r="r" t="t"/>
              <a:pathLst>
                <a:path extrusionOk="0" h="536" w="1012">
                  <a:moveTo>
                    <a:pt x="962" y="0"/>
                  </a:moveTo>
                  <a:lnTo>
                    <a:pt x="831" y="27"/>
                  </a:lnTo>
                  <a:cubicBezTo>
                    <a:pt x="840" y="93"/>
                    <a:pt x="712" y="235"/>
                    <a:pt x="473" y="350"/>
                  </a:cubicBezTo>
                  <a:cubicBezTo>
                    <a:pt x="331" y="419"/>
                    <a:pt x="208" y="432"/>
                    <a:pt x="136" y="432"/>
                  </a:cubicBezTo>
                  <a:cubicBezTo>
                    <a:pt x="95" y="432"/>
                    <a:pt x="71" y="428"/>
                    <a:pt x="71" y="428"/>
                  </a:cubicBezTo>
                  <a:lnTo>
                    <a:pt x="0" y="529"/>
                  </a:lnTo>
                  <a:cubicBezTo>
                    <a:pt x="0" y="529"/>
                    <a:pt x="30" y="535"/>
                    <a:pt x="98" y="535"/>
                  </a:cubicBezTo>
                  <a:cubicBezTo>
                    <a:pt x="133" y="535"/>
                    <a:pt x="177" y="534"/>
                    <a:pt x="232" y="529"/>
                  </a:cubicBezTo>
                  <a:cubicBezTo>
                    <a:pt x="397" y="513"/>
                    <a:pt x="653" y="414"/>
                    <a:pt x="831" y="255"/>
                  </a:cubicBezTo>
                  <a:cubicBezTo>
                    <a:pt x="1011" y="95"/>
                    <a:pt x="962" y="1"/>
                    <a:pt x="962" y="0"/>
                  </a:cubicBezTo>
                  <a:close/>
                </a:path>
              </a:pathLst>
            </a:custGeom>
            <a:solidFill>
              <a:srgbClr val="E97E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4"/>
            <p:cNvSpPr/>
            <p:nvPr/>
          </p:nvSpPr>
          <p:spPr>
            <a:xfrm>
              <a:off x="2146800" y="935225"/>
              <a:ext cx="115700" cy="74575"/>
            </a:xfrm>
            <a:custGeom>
              <a:rect b="b" l="l" r="r" t="t"/>
              <a:pathLst>
                <a:path extrusionOk="0" h="2983" w="4628">
                  <a:moveTo>
                    <a:pt x="4241" y="1"/>
                  </a:moveTo>
                  <a:cubicBezTo>
                    <a:pt x="4116" y="1"/>
                    <a:pt x="3977" y="94"/>
                    <a:pt x="3906" y="299"/>
                  </a:cubicBezTo>
                  <a:cubicBezTo>
                    <a:pt x="3752" y="739"/>
                    <a:pt x="3753" y="1332"/>
                    <a:pt x="3386" y="1818"/>
                  </a:cubicBezTo>
                  <a:cubicBezTo>
                    <a:pt x="3219" y="2040"/>
                    <a:pt x="2925" y="2236"/>
                    <a:pt x="2427" y="2281"/>
                  </a:cubicBezTo>
                  <a:cubicBezTo>
                    <a:pt x="2131" y="2310"/>
                    <a:pt x="1886" y="2326"/>
                    <a:pt x="1704" y="2326"/>
                  </a:cubicBezTo>
                  <a:cubicBezTo>
                    <a:pt x="1581" y="2326"/>
                    <a:pt x="1487" y="2318"/>
                    <a:pt x="1426" y="2302"/>
                  </a:cubicBezTo>
                  <a:cubicBezTo>
                    <a:pt x="1287" y="2265"/>
                    <a:pt x="1235" y="2228"/>
                    <a:pt x="1113" y="2134"/>
                  </a:cubicBezTo>
                  <a:cubicBezTo>
                    <a:pt x="974" y="2028"/>
                    <a:pt x="861" y="2000"/>
                    <a:pt x="757" y="1933"/>
                  </a:cubicBezTo>
                  <a:cubicBezTo>
                    <a:pt x="696" y="1894"/>
                    <a:pt x="674" y="1874"/>
                    <a:pt x="656" y="1874"/>
                  </a:cubicBezTo>
                  <a:cubicBezTo>
                    <a:pt x="643" y="1874"/>
                    <a:pt x="633" y="1883"/>
                    <a:pt x="613" y="1903"/>
                  </a:cubicBezTo>
                  <a:cubicBezTo>
                    <a:pt x="565" y="1948"/>
                    <a:pt x="605" y="2080"/>
                    <a:pt x="693" y="2158"/>
                  </a:cubicBezTo>
                  <a:cubicBezTo>
                    <a:pt x="786" y="2242"/>
                    <a:pt x="869" y="2257"/>
                    <a:pt x="883" y="2283"/>
                  </a:cubicBezTo>
                  <a:cubicBezTo>
                    <a:pt x="888" y="2293"/>
                    <a:pt x="874" y="2298"/>
                    <a:pt x="846" y="2298"/>
                  </a:cubicBezTo>
                  <a:cubicBezTo>
                    <a:pt x="805" y="2298"/>
                    <a:pt x="736" y="2288"/>
                    <a:pt x="654" y="2267"/>
                  </a:cubicBezTo>
                  <a:cubicBezTo>
                    <a:pt x="464" y="2218"/>
                    <a:pt x="362" y="2127"/>
                    <a:pt x="270" y="2086"/>
                  </a:cubicBezTo>
                  <a:cubicBezTo>
                    <a:pt x="249" y="2077"/>
                    <a:pt x="231" y="2073"/>
                    <a:pt x="216" y="2073"/>
                  </a:cubicBezTo>
                  <a:cubicBezTo>
                    <a:pt x="156" y="2073"/>
                    <a:pt x="141" y="2136"/>
                    <a:pt x="160" y="2170"/>
                  </a:cubicBezTo>
                  <a:cubicBezTo>
                    <a:pt x="183" y="2214"/>
                    <a:pt x="221" y="2278"/>
                    <a:pt x="359" y="2365"/>
                  </a:cubicBezTo>
                  <a:cubicBezTo>
                    <a:pt x="459" y="2425"/>
                    <a:pt x="564" y="2477"/>
                    <a:pt x="673" y="2520"/>
                  </a:cubicBezTo>
                  <a:cubicBezTo>
                    <a:pt x="580" y="2512"/>
                    <a:pt x="489" y="2493"/>
                    <a:pt x="401" y="2462"/>
                  </a:cubicBezTo>
                  <a:cubicBezTo>
                    <a:pt x="235" y="2407"/>
                    <a:pt x="174" y="2365"/>
                    <a:pt x="87" y="2341"/>
                  </a:cubicBezTo>
                  <a:cubicBezTo>
                    <a:pt x="81" y="2339"/>
                    <a:pt x="75" y="2338"/>
                    <a:pt x="69" y="2338"/>
                  </a:cubicBezTo>
                  <a:cubicBezTo>
                    <a:pt x="1" y="2338"/>
                    <a:pt x="4" y="2471"/>
                    <a:pt x="80" y="2525"/>
                  </a:cubicBezTo>
                  <a:cubicBezTo>
                    <a:pt x="167" y="2586"/>
                    <a:pt x="261" y="2633"/>
                    <a:pt x="361" y="2668"/>
                  </a:cubicBezTo>
                  <a:cubicBezTo>
                    <a:pt x="472" y="2706"/>
                    <a:pt x="663" y="2754"/>
                    <a:pt x="663" y="2754"/>
                  </a:cubicBezTo>
                  <a:cubicBezTo>
                    <a:pt x="657" y="2755"/>
                    <a:pt x="651" y="2755"/>
                    <a:pt x="646" y="2755"/>
                  </a:cubicBezTo>
                  <a:cubicBezTo>
                    <a:pt x="462" y="2755"/>
                    <a:pt x="329" y="2699"/>
                    <a:pt x="245" y="2674"/>
                  </a:cubicBezTo>
                  <a:cubicBezTo>
                    <a:pt x="219" y="2665"/>
                    <a:pt x="196" y="2661"/>
                    <a:pt x="176" y="2661"/>
                  </a:cubicBezTo>
                  <a:cubicBezTo>
                    <a:pt x="134" y="2661"/>
                    <a:pt x="112" y="2681"/>
                    <a:pt x="112" y="2718"/>
                  </a:cubicBezTo>
                  <a:cubicBezTo>
                    <a:pt x="112" y="2761"/>
                    <a:pt x="163" y="2818"/>
                    <a:pt x="343" y="2897"/>
                  </a:cubicBezTo>
                  <a:cubicBezTo>
                    <a:pt x="474" y="2954"/>
                    <a:pt x="657" y="2983"/>
                    <a:pt x="837" y="2983"/>
                  </a:cubicBezTo>
                  <a:cubicBezTo>
                    <a:pt x="902" y="2983"/>
                    <a:pt x="967" y="2979"/>
                    <a:pt x="1029" y="2972"/>
                  </a:cubicBezTo>
                  <a:cubicBezTo>
                    <a:pt x="1260" y="2945"/>
                    <a:pt x="1351" y="2915"/>
                    <a:pt x="1473" y="2915"/>
                  </a:cubicBezTo>
                  <a:cubicBezTo>
                    <a:pt x="1586" y="2915"/>
                    <a:pt x="1694" y="2916"/>
                    <a:pt x="1799" y="2916"/>
                  </a:cubicBezTo>
                  <a:cubicBezTo>
                    <a:pt x="2111" y="2916"/>
                    <a:pt x="2401" y="2910"/>
                    <a:pt x="2746" y="2862"/>
                  </a:cubicBezTo>
                  <a:cubicBezTo>
                    <a:pt x="3028" y="2823"/>
                    <a:pt x="3400" y="2698"/>
                    <a:pt x="3660" y="2525"/>
                  </a:cubicBezTo>
                  <a:cubicBezTo>
                    <a:pt x="4066" y="2256"/>
                    <a:pt x="4366" y="1641"/>
                    <a:pt x="4481" y="1182"/>
                  </a:cubicBezTo>
                  <a:cubicBezTo>
                    <a:pt x="4628" y="590"/>
                    <a:pt x="4517" y="176"/>
                    <a:pt x="4411" y="71"/>
                  </a:cubicBezTo>
                  <a:cubicBezTo>
                    <a:pt x="4365" y="25"/>
                    <a:pt x="4305" y="1"/>
                    <a:pt x="4241" y="1"/>
                  </a:cubicBezTo>
                  <a:close/>
                </a:path>
              </a:pathLst>
            </a:custGeom>
            <a:solidFill>
              <a:srgbClr val="8A43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4"/>
            <p:cNvSpPr/>
            <p:nvPr/>
          </p:nvSpPr>
          <p:spPr>
            <a:xfrm>
              <a:off x="2236575" y="934325"/>
              <a:ext cx="25250" cy="42125"/>
            </a:xfrm>
            <a:custGeom>
              <a:rect b="b" l="l" r="r" t="t"/>
              <a:pathLst>
                <a:path extrusionOk="0" h="1685" w="1010">
                  <a:moveTo>
                    <a:pt x="613" y="0"/>
                  </a:moveTo>
                  <a:cubicBezTo>
                    <a:pt x="379" y="0"/>
                    <a:pt x="293" y="269"/>
                    <a:pt x="244" y="450"/>
                  </a:cubicBezTo>
                  <a:cubicBezTo>
                    <a:pt x="191" y="649"/>
                    <a:pt x="0" y="1409"/>
                    <a:pt x="0" y="1409"/>
                  </a:cubicBezTo>
                  <a:cubicBezTo>
                    <a:pt x="292" y="1662"/>
                    <a:pt x="827" y="1684"/>
                    <a:pt x="827" y="1684"/>
                  </a:cubicBezTo>
                  <a:cubicBezTo>
                    <a:pt x="827" y="1684"/>
                    <a:pt x="939" y="1299"/>
                    <a:pt x="961" y="1127"/>
                  </a:cubicBezTo>
                  <a:cubicBezTo>
                    <a:pt x="995" y="848"/>
                    <a:pt x="1009" y="497"/>
                    <a:pt x="961" y="318"/>
                  </a:cubicBezTo>
                  <a:cubicBezTo>
                    <a:pt x="913" y="140"/>
                    <a:pt x="798" y="31"/>
                    <a:pt x="685" y="8"/>
                  </a:cubicBezTo>
                  <a:cubicBezTo>
                    <a:pt x="659" y="3"/>
                    <a:pt x="635" y="0"/>
                    <a:pt x="613" y="0"/>
                  </a:cubicBezTo>
                  <a:close/>
                </a:path>
              </a:pathLst>
            </a:custGeom>
            <a:solidFill>
              <a:srgbClr val="E97E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4"/>
            <p:cNvSpPr/>
            <p:nvPr/>
          </p:nvSpPr>
          <p:spPr>
            <a:xfrm>
              <a:off x="2219125" y="949000"/>
              <a:ext cx="132825" cy="136725"/>
            </a:xfrm>
            <a:custGeom>
              <a:rect b="b" l="l" r="r" t="t"/>
              <a:pathLst>
                <a:path extrusionOk="0" h="5469" w="5313">
                  <a:moveTo>
                    <a:pt x="4352" y="1518"/>
                  </a:moveTo>
                  <a:cubicBezTo>
                    <a:pt x="4356" y="1547"/>
                    <a:pt x="4354" y="1577"/>
                    <a:pt x="4350" y="1606"/>
                  </a:cubicBezTo>
                  <a:lnTo>
                    <a:pt x="4277" y="2043"/>
                  </a:lnTo>
                  <a:lnTo>
                    <a:pt x="3114" y="2716"/>
                  </a:lnTo>
                  <a:cubicBezTo>
                    <a:pt x="3125" y="2661"/>
                    <a:pt x="3133" y="2599"/>
                    <a:pt x="3144" y="2535"/>
                  </a:cubicBezTo>
                  <a:cubicBezTo>
                    <a:pt x="3184" y="2294"/>
                    <a:pt x="3472" y="1950"/>
                    <a:pt x="3786" y="1768"/>
                  </a:cubicBezTo>
                  <a:lnTo>
                    <a:pt x="4037" y="1624"/>
                  </a:lnTo>
                  <a:cubicBezTo>
                    <a:pt x="4160" y="1556"/>
                    <a:pt x="4269" y="1521"/>
                    <a:pt x="4352" y="1518"/>
                  </a:cubicBezTo>
                  <a:close/>
                  <a:moveTo>
                    <a:pt x="4894" y="0"/>
                  </a:moveTo>
                  <a:cubicBezTo>
                    <a:pt x="4781" y="0"/>
                    <a:pt x="4644" y="40"/>
                    <a:pt x="4491" y="126"/>
                  </a:cubicBezTo>
                  <a:lnTo>
                    <a:pt x="3639" y="601"/>
                  </a:lnTo>
                  <a:cubicBezTo>
                    <a:pt x="3109" y="898"/>
                    <a:pt x="2575" y="1619"/>
                    <a:pt x="2446" y="2213"/>
                  </a:cubicBezTo>
                  <a:lnTo>
                    <a:pt x="2018" y="4188"/>
                  </a:lnTo>
                  <a:cubicBezTo>
                    <a:pt x="1907" y="4697"/>
                    <a:pt x="1524" y="5038"/>
                    <a:pt x="1107" y="5038"/>
                  </a:cubicBezTo>
                  <a:cubicBezTo>
                    <a:pt x="1036" y="5038"/>
                    <a:pt x="964" y="5028"/>
                    <a:pt x="893" y="5008"/>
                  </a:cubicBezTo>
                  <a:lnTo>
                    <a:pt x="1" y="4751"/>
                  </a:lnTo>
                  <a:lnTo>
                    <a:pt x="1" y="4751"/>
                  </a:lnTo>
                  <a:cubicBezTo>
                    <a:pt x="48" y="4777"/>
                    <a:pt x="428" y="4998"/>
                    <a:pt x="893" y="5263"/>
                  </a:cubicBezTo>
                  <a:cubicBezTo>
                    <a:pt x="1129" y="5401"/>
                    <a:pt x="1441" y="5469"/>
                    <a:pt x="1761" y="5469"/>
                  </a:cubicBezTo>
                  <a:cubicBezTo>
                    <a:pt x="2108" y="5469"/>
                    <a:pt x="2464" y="5389"/>
                    <a:pt x="2738" y="5231"/>
                  </a:cubicBezTo>
                  <a:lnTo>
                    <a:pt x="3512" y="4782"/>
                  </a:lnTo>
                  <a:cubicBezTo>
                    <a:pt x="4040" y="4479"/>
                    <a:pt x="4568" y="3750"/>
                    <a:pt x="4694" y="3157"/>
                  </a:cubicBezTo>
                  <a:lnTo>
                    <a:pt x="5223" y="667"/>
                  </a:lnTo>
                  <a:cubicBezTo>
                    <a:pt x="5312" y="244"/>
                    <a:pt x="5172" y="0"/>
                    <a:pt x="4894" y="0"/>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4"/>
            <p:cNvSpPr/>
            <p:nvPr/>
          </p:nvSpPr>
          <p:spPr>
            <a:xfrm>
              <a:off x="2295900" y="986925"/>
              <a:ext cx="37225" cy="36450"/>
            </a:xfrm>
            <a:custGeom>
              <a:rect b="b" l="l" r="r" t="t"/>
              <a:pathLst>
                <a:path extrusionOk="0" h="1458" w="1489">
                  <a:moveTo>
                    <a:pt x="1301" y="0"/>
                  </a:moveTo>
                  <a:cubicBezTo>
                    <a:pt x="1295" y="0"/>
                    <a:pt x="1288" y="1"/>
                    <a:pt x="1281" y="1"/>
                  </a:cubicBezTo>
                  <a:cubicBezTo>
                    <a:pt x="1285" y="30"/>
                    <a:pt x="1283" y="60"/>
                    <a:pt x="1279" y="89"/>
                  </a:cubicBezTo>
                  <a:lnTo>
                    <a:pt x="1206" y="526"/>
                  </a:lnTo>
                  <a:lnTo>
                    <a:pt x="43" y="1199"/>
                  </a:lnTo>
                  <a:cubicBezTo>
                    <a:pt x="19" y="1351"/>
                    <a:pt x="1" y="1458"/>
                    <a:pt x="1" y="1458"/>
                  </a:cubicBezTo>
                  <a:lnTo>
                    <a:pt x="1393" y="651"/>
                  </a:lnTo>
                  <a:lnTo>
                    <a:pt x="1466" y="215"/>
                  </a:lnTo>
                  <a:cubicBezTo>
                    <a:pt x="1489" y="75"/>
                    <a:pt x="1422" y="0"/>
                    <a:pt x="13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4"/>
            <p:cNvSpPr/>
            <p:nvPr/>
          </p:nvSpPr>
          <p:spPr>
            <a:xfrm>
              <a:off x="2204875" y="1084250"/>
              <a:ext cx="117925" cy="38225"/>
            </a:xfrm>
            <a:custGeom>
              <a:rect b="b" l="l" r="r" t="t"/>
              <a:pathLst>
                <a:path extrusionOk="0" h="1529" w="4717">
                  <a:moveTo>
                    <a:pt x="4591" y="0"/>
                  </a:moveTo>
                  <a:cubicBezTo>
                    <a:pt x="4571" y="0"/>
                    <a:pt x="4552" y="5"/>
                    <a:pt x="4534" y="16"/>
                  </a:cubicBezTo>
                  <a:lnTo>
                    <a:pt x="2356" y="1275"/>
                  </a:lnTo>
                  <a:lnTo>
                    <a:pt x="178" y="16"/>
                  </a:lnTo>
                  <a:cubicBezTo>
                    <a:pt x="161" y="8"/>
                    <a:pt x="144" y="3"/>
                    <a:pt x="126" y="3"/>
                  </a:cubicBezTo>
                  <a:cubicBezTo>
                    <a:pt x="88" y="3"/>
                    <a:pt x="51" y="23"/>
                    <a:pt x="30" y="59"/>
                  </a:cubicBezTo>
                  <a:cubicBezTo>
                    <a:pt x="0" y="110"/>
                    <a:pt x="17" y="176"/>
                    <a:pt x="68" y="207"/>
                  </a:cubicBezTo>
                  <a:lnTo>
                    <a:pt x="2356" y="1528"/>
                  </a:lnTo>
                  <a:lnTo>
                    <a:pt x="4643" y="207"/>
                  </a:lnTo>
                  <a:cubicBezTo>
                    <a:pt x="4698" y="178"/>
                    <a:pt x="4717" y="109"/>
                    <a:pt x="4687" y="55"/>
                  </a:cubicBezTo>
                  <a:cubicBezTo>
                    <a:pt x="4666" y="20"/>
                    <a:pt x="4629" y="0"/>
                    <a:pt x="4591" y="0"/>
                  </a:cubicBezTo>
                  <a:close/>
                </a:path>
              </a:pathLst>
            </a:custGeom>
            <a:solidFill>
              <a:srgbClr val="2234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4"/>
            <p:cNvSpPr/>
            <p:nvPr/>
          </p:nvSpPr>
          <p:spPr>
            <a:xfrm>
              <a:off x="1994125" y="1209825"/>
              <a:ext cx="17625" cy="19425"/>
            </a:xfrm>
            <a:custGeom>
              <a:rect b="b" l="l" r="r" t="t"/>
              <a:pathLst>
                <a:path extrusionOk="0" h="777" w="705">
                  <a:moveTo>
                    <a:pt x="509" y="0"/>
                  </a:moveTo>
                  <a:cubicBezTo>
                    <a:pt x="492" y="0"/>
                    <a:pt x="473" y="8"/>
                    <a:pt x="453" y="24"/>
                  </a:cubicBezTo>
                  <a:cubicBezTo>
                    <a:pt x="277" y="167"/>
                    <a:pt x="1" y="743"/>
                    <a:pt x="1" y="743"/>
                  </a:cubicBezTo>
                  <a:cubicBezTo>
                    <a:pt x="1" y="743"/>
                    <a:pt x="20" y="777"/>
                    <a:pt x="98" y="777"/>
                  </a:cubicBezTo>
                  <a:cubicBezTo>
                    <a:pt x="149" y="777"/>
                    <a:pt x="226" y="762"/>
                    <a:pt x="339" y="715"/>
                  </a:cubicBezTo>
                  <a:cubicBezTo>
                    <a:pt x="625" y="594"/>
                    <a:pt x="704" y="452"/>
                    <a:pt x="704" y="452"/>
                  </a:cubicBezTo>
                  <a:cubicBezTo>
                    <a:pt x="704" y="452"/>
                    <a:pt x="646" y="0"/>
                    <a:pt x="509" y="0"/>
                  </a:cubicBezTo>
                  <a:close/>
                </a:path>
              </a:pathLst>
            </a:custGeom>
            <a:solidFill>
              <a:srgbClr val="291D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4"/>
            <p:cNvSpPr/>
            <p:nvPr/>
          </p:nvSpPr>
          <p:spPr>
            <a:xfrm>
              <a:off x="1986100" y="1178225"/>
              <a:ext cx="31625" cy="43925"/>
            </a:xfrm>
            <a:custGeom>
              <a:rect b="b" l="l" r="r" t="t"/>
              <a:pathLst>
                <a:path extrusionOk="0" h="1757" w="1265">
                  <a:moveTo>
                    <a:pt x="1039" y="0"/>
                  </a:moveTo>
                  <a:lnTo>
                    <a:pt x="480" y="20"/>
                  </a:lnTo>
                  <a:cubicBezTo>
                    <a:pt x="480" y="20"/>
                    <a:pt x="486" y="481"/>
                    <a:pt x="480" y="600"/>
                  </a:cubicBezTo>
                  <a:cubicBezTo>
                    <a:pt x="474" y="719"/>
                    <a:pt x="303" y="1174"/>
                    <a:pt x="237" y="1387"/>
                  </a:cubicBezTo>
                  <a:cubicBezTo>
                    <a:pt x="171" y="1599"/>
                    <a:pt x="1" y="1606"/>
                    <a:pt x="1" y="1606"/>
                  </a:cubicBezTo>
                  <a:cubicBezTo>
                    <a:pt x="1" y="1606"/>
                    <a:pt x="220" y="1756"/>
                    <a:pt x="381" y="1756"/>
                  </a:cubicBezTo>
                  <a:cubicBezTo>
                    <a:pt x="398" y="1756"/>
                    <a:pt x="414" y="1755"/>
                    <a:pt x="429" y="1751"/>
                  </a:cubicBezTo>
                  <a:cubicBezTo>
                    <a:pt x="588" y="1712"/>
                    <a:pt x="579" y="1478"/>
                    <a:pt x="751" y="1246"/>
                  </a:cubicBezTo>
                  <a:cubicBezTo>
                    <a:pt x="925" y="1011"/>
                    <a:pt x="1264" y="963"/>
                    <a:pt x="1264" y="963"/>
                  </a:cubicBezTo>
                  <a:cubicBezTo>
                    <a:pt x="1264" y="963"/>
                    <a:pt x="1255" y="853"/>
                    <a:pt x="1141" y="692"/>
                  </a:cubicBezTo>
                  <a:cubicBezTo>
                    <a:pt x="1026" y="531"/>
                    <a:pt x="1034" y="301"/>
                    <a:pt x="1039" y="0"/>
                  </a:cubicBez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4"/>
            <p:cNvSpPr/>
            <p:nvPr/>
          </p:nvSpPr>
          <p:spPr>
            <a:xfrm>
              <a:off x="1976800" y="1197450"/>
              <a:ext cx="42900" cy="35400"/>
            </a:xfrm>
            <a:custGeom>
              <a:rect b="b" l="l" r="r" t="t"/>
              <a:pathLst>
                <a:path extrusionOk="0" h="1416" w="1716">
                  <a:moveTo>
                    <a:pt x="1431" y="1"/>
                  </a:moveTo>
                  <a:cubicBezTo>
                    <a:pt x="1426" y="1"/>
                    <a:pt x="1420" y="1"/>
                    <a:pt x="1414" y="1"/>
                  </a:cubicBezTo>
                  <a:cubicBezTo>
                    <a:pt x="1267" y="10"/>
                    <a:pt x="1040" y="175"/>
                    <a:pt x="964" y="346"/>
                  </a:cubicBezTo>
                  <a:cubicBezTo>
                    <a:pt x="889" y="518"/>
                    <a:pt x="764" y="759"/>
                    <a:pt x="667" y="812"/>
                  </a:cubicBezTo>
                  <a:cubicBezTo>
                    <a:pt x="643" y="826"/>
                    <a:pt x="613" y="831"/>
                    <a:pt x="581" y="831"/>
                  </a:cubicBezTo>
                  <a:cubicBezTo>
                    <a:pt x="486" y="831"/>
                    <a:pt x="364" y="788"/>
                    <a:pt x="256" y="787"/>
                  </a:cubicBezTo>
                  <a:cubicBezTo>
                    <a:pt x="255" y="787"/>
                    <a:pt x="253" y="787"/>
                    <a:pt x="252" y="787"/>
                  </a:cubicBezTo>
                  <a:cubicBezTo>
                    <a:pt x="109" y="787"/>
                    <a:pt x="8" y="854"/>
                    <a:pt x="0" y="959"/>
                  </a:cubicBezTo>
                  <a:lnTo>
                    <a:pt x="605" y="1245"/>
                  </a:lnTo>
                  <a:cubicBezTo>
                    <a:pt x="650" y="1267"/>
                    <a:pt x="693" y="1282"/>
                    <a:pt x="734" y="1282"/>
                  </a:cubicBezTo>
                  <a:cubicBezTo>
                    <a:pt x="819" y="1282"/>
                    <a:pt x="897" y="1219"/>
                    <a:pt x="971" y="1024"/>
                  </a:cubicBezTo>
                  <a:cubicBezTo>
                    <a:pt x="1048" y="822"/>
                    <a:pt x="1091" y="682"/>
                    <a:pt x="1140" y="682"/>
                  </a:cubicBezTo>
                  <a:cubicBezTo>
                    <a:pt x="1161" y="682"/>
                    <a:pt x="1183" y="708"/>
                    <a:pt x="1209" y="767"/>
                  </a:cubicBezTo>
                  <a:cubicBezTo>
                    <a:pt x="1296" y="964"/>
                    <a:pt x="1332" y="1408"/>
                    <a:pt x="1332" y="1408"/>
                  </a:cubicBezTo>
                  <a:cubicBezTo>
                    <a:pt x="1332" y="1408"/>
                    <a:pt x="1354" y="1416"/>
                    <a:pt x="1383" y="1416"/>
                  </a:cubicBezTo>
                  <a:cubicBezTo>
                    <a:pt x="1422" y="1416"/>
                    <a:pt x="1475" y="1402"/>
                    <a:pt x="1508" y="1334"/>
                  </a:cubicBezTo>
                  <a:cubicBezTo>
                    <a:pt x="1506" y="1205"/>
                    <a:pt x="1513" y="1076"/>
                    <a:pt x="1529" y="947"/>
                  </a:cubicBezTo>
                  <a:cubicBezTo>
                    <a:pt x="1554" y="770"/>
                    <a:pt x="1716" y="545"/>
                    <a:pt x="1704" y="332"/>
                  </a:cubicBezTo>
                  <a:cubicBezTo>
                    <a:pt x="1691" y="125"/>
                    <a:pt x="1583" y="1"/>
                    <a:pt x="1431" y="1"/>
                  </a:cubicBez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4"/>
            <p:cNvSpPr/>
            <p:nvPr/>
          </p:nvSpPr>
          <p:spPr>
            <a:xfrm>
              <a:off x="1989700" y="1113925"/>
              <a:ext cx="31975" cy="81125"/>
            </a:xfrm>
            <a:custGeom>
              <a:rect b="b" l="l" r="r" t="t"/>
              <a:pathLst>
                <a:path extrusionOk="0" h="3245" w="1279">
                  <a:moveTo>
                    <a:pt x="0" y="1"/>
                  </a:moveTo>
                  <a:cubicBezTo>
                    <a:pt x="47" y="484"/>
                    <a:pt x="336" y="3171"/>
                    <a:pt x="336" y="3171"/>
                  </a:cubicBezTo>
                  <a:cubicBezTo>
                    <a:pt x="425" y="3226"/>
                    <a:pt x="520" y="3245"/>
                    <a:pt x="608" y="3245"/>
                  </a:cubicBezTo>
                  <a:cubicBezTo>
                    <a:pt x="792" y="3245"/>
                    <a:pt x="944" y="3164"/>
                    <a:pt x="944" y="3164"/>
                  </a:cubicBezTo>
                  <a:cubicBezTo>
                    <a:pt x="909" y="2536"/>
                    <a:pt x="1278" y="1152"/>
                    <a:pt x="1073" y="616"/>
                  </a:cubicBezTo>
                  <a:cubicBezTo>
                    <a:pt x="1078" y="443"/>
                    <a:pt x="907" y="89"/>
                    <a:pt x="907" y="89"/>
                  </a:cubicBezTo>
                  <a:lnTo>
                    <a:pt x="178" y="25"/>
                  </a:lnTo>
                  <a:lnTo>
                    <a:pt x="0" y="1"/>
                  </a:lnTo>
                  <a:close/>
                </a:path>
              </a:pathLst>
            </a:custGeom>
            <a:solidFill>
              <a:srgbClr val="912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4"/>
            <p:cNvSpPr/>
            <p:nvPr/>
          </p:nvSpPr>
          <p:spPr>
            <a:xfrm>
              <a:off x="1988625" y="1098125"/>
              <a:ext cx="88575" cy="59800"/>
            </a:xfrm>
            <a:custGeom>
              <a:rect b="b" l="l" r="r" t="t"/>
              <a:pathLst>
                <a:path extrusionOk="0" h="2392" w="3543">
                  <a:moveTo>
                    <a:pt x="698" y="0"/>
                  </a:moveTo>
                  <a:cubicBezTo>
                    <a:pt x="343" y="0"/>
                    <a:pt x="0" y="204"/>
                    <a:pt x="43" y="634"/>
                  </a:cubicBezTo>
                  <a:lnTo>
                    <a:pt x="655" y="968"/>
                  </a:lnTo>
                  <a:lnTo>
                    <a:pt x="2950" y="2362"/>
                  </a:lnTo>
                  <a:cubicBezTo>
                    <a:pt x="2988" y="2382"/>
                    <a:pt x="3023" y="2392"/>
                    <a:pt x="3056" y="2392"/>
                  </a:cubicBezTo>
                  <a:cubicBezTo>
                    <a:pt x="3463" y="2392"/>
                    <a:pt x="3543" y="968"/>
                    <a:pt x="3543" y="968"/>
                  </a:cubicBezTo>
                  <a:cubicBezTo>
                    <a:pt x="3543" y="968"/>
                    <a:pt x="1322" y="149"/>
                    <a:pt x="970" y="41"/>
                  </a:cubicBezTo>
                  <a:cubicBezTo>
                    <a:pt x="883" y="14"/>
                    <a:pt x="790" y="0"/>
                    <a:pt x="698" y="0"/>
                  </a:cubicBezTo>
                  <a:close/>
                </a:path>
              </a:pathLst>
            </a:custGeom>
            <a:solidFill>
              <a:srgbClr val="912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4"/>
            <p:cNvSpPr/>
            <p:nvPr/>
          </p:nvSpPr>
          <p:spPr>
            <a:xfrm>
              <a:off x="2059975" y="1180975"/>
              <a:ext cx="5525" cy="108700"/>
            </a:xfrm>
            <a:custGeom>
              <a:rect b="b" l="l" r="r" t="t"/>
              <a:pathLst>
                <a:path extrusionOk="0" h="4348" w="221">
                  <a:moveTo>
                    <a:pt x="111" y="0"/>
                  </a:moveTo>
                  <a:cubicBezTo>
                    <a:pt x="50" y="0"/>
                    <a:pt x="1" y="50"/>
                    <a:pt x="1" y="110"/>
                  </a:cubicBezTo>
                  <a:lnTo>
                    <a:pt x="1" y="4237"/>
                  </a:lnTo>
                  <a:cubicBezTo>
                    <a:pt x="1" y="4298"/>
                    <a:pt x="50" y="4348"/>
                    <a:pt x="111" y="4348"/>
                  </a:cubicBezTo>
                  <a:cubicBezTo>
                    <a:pt x="172" y="4348"/>
                    <a:pt x="220" y="4298"/>
                    <a:pt x="220" y="4237"/>
                  </a:cubicBezTo>
                  <a:lnTo>
                    <a:pt x="220" y="110"/>
                  </a:lnTo>
                  <a:cubicBezTo>
                    <a:pt x="220" y="50"/>
                    <a:pt x="172" y="0"/>
                    <a:pt x="111" y="0"/>
                  </a:cubicBezTo>
                  <a:close/>
                </a:path>
              </a:pathLst>
            </a:custGeom>
            <a:solidFill>
              <a:srgbClr val="2234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4"/>
            <p:cNvSpPr/>
            <p:nvPr/>
          </p:nvSpPr>
          <p:spPr>
            <a:xfrm>
              <a:off x="1992675" y="1155150"/>
              <a:ext cx="28550" cy="95825"/>
            </a:xfrm>
            <a:custGeom>
              <a:rect b="b" l="l" r="r" t="t"/>
              <a:pathLst>
                <a:path extrusionOk="0" h="3833" w="1142">
                  <a:moveTo>
                    <a:pt x="1020" y="1"/>
                  </a:moveTo>
                  <a:cubicBezTo>
                    <a:pt x="970" y="1"/>
                    <a:pt x="924" y="35"/>
                    <a:pt x="913" y="86"/>
                  </a:cubicBezTo>
                  <a:lnTo>
                    <a:pt x="15" y="3696"/>
                  </a:lnTo>
                  <a:cubicBezTo>
                    <a:pt x="1" y="3755"/>
                    <a:pt x="37" y="3814"/>
                    <a:pt x="96" y="3829"/>
                  </a:cubicBezTo>
                  <a:cubicBezTo>
                    <a:pt x="105" y="3831"/>
                    <a:pt x="113" y="3832"/>
                    <a:pt x="123" y="3832"/>
                  </a:cubicBezTo>
                  <a:cubicBezTo>
                    <a:pt x="173" y="3832"/>
                    <a:pt x="217" y="3799"/>
                    <a:pt x="229" y="3749"/>
                  </a:cubicBezTo>
                  <a:lnTo>
                    <a:pt x="1127" y="139"/>
                  </a:lnTo>
                  <a:cubicBezTo>
                    <a:pt x="1141" y="79"/>
                    <a:pt x="1106" y="18"/>
                    <a:pt x="1046" y="4"/>
                  </a:cubicBezTo>
                  <a:cubicBezTo>
                    <a:pt x="1037" y="2"/>
                    <a:pt x="1028" y="1"/>
                    <a:pt x="1020" y="1"/>
                  </a:cubicBezTo>
                  <a:close/>
                </a:path>
              </a:pathLst>
            </a:custGeom>
            <a:solidFill>
              <a:srgbClr val="2234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4"/>
            <p:cNvSpPr/>
            <p:nvPr/>
          </p:nvSpPr>
          <p:spPr>
            <a:xfrm>
              <a:off x="2104300" y="1155175"/>
              <a:ext cx="28500" cy="95800"/>
            </a:xfrm>
            <a:custGeom>
              <a:rect b="b" l="l" r="r" t="t"/>
              <a:pathLst>
                <a:path extrusionOk="0" h="3832" w="1140">
                  <a:moveTo>
                    <a:pt x="121" y="1"/>
                  </a:moveTo>
                  <a:cubicBezTo>
                    <a:pt x="112" y="1"/>
                    <a:pt x="103" y="2"/>
                    <a:pt x="94" y="4"/>
                  </a:cubicBezTo>
                  <a:cubicBezTo>
                    <a:pt x="35" y="19"/>
                    <a:pt x="0" y="79"/>
                    <a:pt x="15" y="138"/>
                  </a:cubicBezTo>
                  <a:lnTo>
                    <a:pt x="911" y="3748"/>
                  </a:lnTo>
                  <a:cubicBezTo>
                    <a:pt x="923" y="3798"/>
                    <a:pt x="968" y="3831"/>
                    <a:pt x="1019" y="3831"/>
                  </a:cubicBezTo>
                  <a:cubicBezTo>
                    <a:pt x="1027" y="3831"/>
                    <a:pt x="1036" y="3830"/>
                    <a:pt x="1045" y="3828"/>
                  </a:cubicBezTo>
                  <a:cubicBezTo>
                    <a:pt x="1103" y="3813"/>
                    <a:pt x="1139" y="3754"/>
                    <a:pt x="1125" y="3695"/>
                  </a:cubicBezTo>
                  <a:lnTo>
                    <a:pt x="228" y="85"/>
                  </a:lnTo>
                  <a:cubicBezTo>
                    <a:pt x="216" y="35"/>
                    <a:pt x="171" y="1"/>
                    <a:pt x="121" y="1"/>
                  </a:cubicBezTo>
                  <a:close/>
                </a:path>
              </a:pathLst>
            </a:custGeom>
            <a:solidFill>
              <a:srgbClr val="2234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4"/>
            <p:cNvSpPr/>
            <p:nvPr/>
          </p:nvSpPr>
          <p:spPr>
            <a:xfrm>
              <a:off x="1979775" y="1124075"/>
              <a:ext cx="127650" cy="70150"/>
            </a:xfrm>
            <a:custGeom>
              <a:rect b="b" l="l" r="r" t="t"/>
              <a:pathLst>
                <a:path extrusionOk="0" h="2806" w="5106">
                  <a:moveTo>
                    <a:pt x="2426" y="0"/>
                  </a:moveTo>
                  <a:cubicBezTo>
                    <a:pt x="2219" y="0"/>
                    <a:pt x="2012" y="46"/>
                    <a:pt x="1854" y="137"/>
                  </a:cubicBezTo>
                  <a:lnTo>
                    <a:pt x="317" y="1025"/>
                  </a:lnTo>
                  <a:cubicBezTo>
                    <a:pt x="2" y="1207"/>
                    <a:pt x="0" y="1503"/>
                    <a:pt x="317" y="1685"/>
                  </a:cubicBezTo>
                  <a:lnTo>
                    <a:pt x="1535" y="2390"/>
                  </a:lnTo>
                  <a:cubicBezTo>
                    <a:pt x="1535" y="2390"/>
                    <a:pt x="2261" y="2806"/>
                    <a:pt x="2853" y="2806"/>
                  </a:cubicBezTo>
                  <a:cubicBezTo>
                    <a:pt x="2936" y="2806"/>
                    <a:pt x="3016" y="2798"/>
                    <a:pt x="3091" y="2779"/>
                  </a:cubicBezTo>
                  <a:cubicBezTo>
                    <a:pt x="3704" y="2630"/>
                    <a:pt x="5106" y="1354"/>
                    <a:pt x="5106" y="1354"/>
                  </a:cubicBezTo>
                  <a:lnTo>
                    <a:pt x="2996" y="137"/>
                  </a:lnTo>
                  <a:cubicBezTo>
                    <a:pt x="2839" y="46"/>
                    <a:pt x="2632" y="0"/>
                    <a:pt x="24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4"/>
            <p:cNvSpPr/>
            <p:nvPr/>
          </p:nvSpPr>
          <p:spPr>
            <a:xfrm>
              <a:off x="2033300" y="971625"/>
              <a:ext cx="38500" cy="29475"/>
            </a:xfrm>
            <a:custGeom>
              <a:rect b="b" l="l" r="r" t="t"/>
              <a:pathLst>
                <a:path extrusionOk="0" h="1179" w="1540">
                  <a:moveTo>
                    <a:pt x="1540" y="240"/>
                  </a:moveTo>
                  <a:lnTo>
                    <a:pt x="1540" y="240"/>
                  </a:lnTo>
                  <a:cubicBezTo>
                    <a:pt x="1540" y="240"/>
                    <a:pt x="1540" y="240"/>
                    <a:pt x="1540" y="240"/>
                  </a:cubicBezTo>
                  <a:cubicBezTo>
                    <a:pt x="1540" y="240"/>
                    <a:pt x="1540" y="240"/>
                    <a:pt x="1540" y="240"/>
                  </a:cubicBezTo>
                  <a:close/>
                  <a:moveTo>
                    <a:pt x="806" y="1"/>
                  </a:moveTo>
                  <a:cubicBezTo>
                    <a:pt x="745" y="1"/>
                    <a:pt x="685" y="6"/>
                    <a:pt x="626" y="18"/>
                  </a:cubicBezTo>
                  <a:cubicBezTo>
                    <a:pt x="433" y="58"/>
                    <a:pt x="274" y="175"/>
                    <a:pt x="150" y="325"/>
                  </a:cubicBezTo>
                  <a:cubicBezTo>
                    <a:pt x="90" y="395"/>
                    <a:pt x="0" y="613"/>
                    <a:pt x="46" y="887"/>
                  </a:cubicBezTo>
                  <a:cubicBezTo>
                    <a:pt x="70" y="1023"/>
                    <a:pt x="168" y="1154"/>
                    <a:pt x="303" y="1175"/>
                  </a:cubicBezTo>
                  <a:cubicBezTo>
                    <a:pt x="317" y="1178"/>
                    <a:pt x="331" y="1179"/>
                    <a:pt x="345" y="1179"/>
                  </a:cubicBezTo>
                  <a:cubicBezTo>
                    <a:pt x="414" y="1179"/>
                    <a:pt x="485" y="1154"/>
                    <a:pt x="545" y="1124"/>
                  </a:cubicBezTo>
                  <a:cubicBezTo>
                    <a:pt x="605" y="1093"/>
                    <a:pt x="649" y="1035"/>
                    <a:pt x="701" y="993"/>
                  </a:cubicBezTo>
                  <a:cubicBezTo>
                    <a:pt x="804" y="911"/>
                    <a:pt x="903" y="825"/>
                    <a:pt x="1001" y="739"/>
                  </a:cubicBezTo>
                  <a:cubicBezTo>
                    <a:pt x="1163" y="595"/>
                    <a:pt x="1322" y="449"/>
                    <a:pt x="1478" y="298"/>
                  </a:cubicBezTo>
                  <a:cubicBezTo>
                    <a:pt x="1482" y="296"/>
                    <a:pt x="1535" y="240"/>
                    <a:pt x="1539" y="240"/>
                  </a:cubicBezTo>
                  <a:cubicBezTo>
                    <a:pt x="1539" y="240"/>
                    <a:pt x="1540" y="240"/>
                    <a:pt x="1540" y="240"/>
                  </a:cubicBezTo>
                  <a:lnTo>
                    <a:pt x="1540" y="240"/>
                  </a:lnTo>
                  <a:cubicBezTo>
                    <a:pt x="1333" y="101"/>
                    <a:pt x="1064" y="1"/>
                    <a:pt x="806" y="1"/>
                  </a:cubicBezTo>
                  <a:close/>
                </a:path>
              </a:pathLst>
            </a:custGeom>
            <a:solidFill>
              <a:srgbClr val="6D29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4"/>
            <p:cNvSpPr/>
            <p:nvPr/>
          </p:nvSpPr>
          <p:spPr>
            <a:xfrm>
              <a:off x="1960450" y="1224125"/>
              <a:ext cx="17625" cy="19425"/>
            </a:xfrm>
            <a:custGeom>
              <a:rect b="b" l="l" r="r" t="t"/>
              <a:pathLst>
                <a:path extrusionOk="0" h="777" w="705">
                  <a:moveTo>
                    <a:pt x="509" y="1"/>
                  </a:moveTo>
                  <a:cubicBezTo>
                    <a:pt x="492" y="1"/>
                    <a:pt x="473" y="8"/>
                    <a:pt x="454" y="24"/>
                  </a:cubicBezTo>
                  <a:cubicBezTo>
                    <a:pt x="276" y="167"/>
                    <a:pt x="0" y="743"/>
                    <a:pt x="0" y="743"/>
                  </a:cubicBezTo>
                  <a:cubicBezTo>
                    <a:pt x="0" y="743"/>
                    <a:pt x="20" y="777"/>
                    <a:pt x="98" y="777"/>
                  </a:cubicBezTo>
                  <a:cubicBezTo>
                    <a:pt x="150" y="777"/>
                    <a:pt x="226" y="763"/>
                    <a:pt x="338" y="715"/>
                  </a:cubicBezTo>
                  <a:cubicBezTo>
                    <a:pt x="624" y="596"/>
                    <a:pt x="705" y="453"/>
                    <a:pt x="705" y="453"/>
                  </a:cubicBezTo>
                  <a:cubicBezTo>
                    <a:pt x="705" y="453"/>
                    <a:pt x="646" y="1"/>
                    <a:pt x="509" y="1"/>
                  </a:cubicBezTo>
                  <a:close/>
                </a:path>
              </a:pathLst>
            </a:custGeom>
            <a:solidFill>
              <a:srgbClr val="291D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4"/>
            <p:cNvSpPr/>
            <p:nvPr/>
          </p:nvSpPr>
          <p:spPr>
            <a:xfrm>
              <a:off x="1952450" y="1192525"/>
              <a:ext cx="31600" cy="43950"/>
            </a:xfrm>
            <a:custGeom>
              <a:rect b="b" l="l" r="r" t="t"/>
              <a:pathLst>
                <a:path extrusionOk="0" h="1758" w="1264">
                  <a:moveTo>
                    <a:pt x="1038" y="0"/>
                  </a:moveTo>
                  <a:lnTo>
                    <a:pt x="478" y="21"/>
                  </a:lnTo>
                  <a:cubicBezTo>
                    <a:pt x="478" y="21"/>
                    <a:pt x="484" y="482"/>
                    <a:pt x="478" y="601"/>
                  </a:cubicBezTo>
                  <a:cubicBezTo>
                    <a:pt x="472" y="721"/>
                    <a:pt x="302" y="1174"/>
                    <a:pt x="236" y="1387"/>
                  </a:cubicBezTo>
                  <a:cubicBezTo>
                    <a:pt x="169" y="1600"/>
                    <a:pt x="0" y="1606"/>
                    <a:pt x="0" y="1606"/>
                  </a:cubicBezTo>
                  <a:cubicBezTo>
                    <a:pt x="0" y="1606"/>
                    <a:pt x="219" y="1758"/>
                    <a:pt x="379" y="1758"/>
                  </a:cubicBezTo>
                  <a:cubicBezTo>
                    <a:pt x="396" y="1758"/>
                    <a:pt x="412" y="1756"/>
                    <a:pt x="427" y="1752"/>
                  </a:cubicBezTo>
                  <a:cubicBezTo>
                    <a:pt x="588" y="1714"/>
                    <a:pt x="577" y="1480"/>
                    <a:pt x="751" y="1245"/>
                  </a:cubicBezTo>
                  <a:cubicBezTo>
                    <a:pt x="923" y="1011"/>
                    <a:pt x="1264" y="964"/>
                    <a:pt x="1264" y="964"/>
                  </a:cubicBezTo>
                  <a:cubicBezTo>
                    <a:pt x="1264" y="964"/>
                    <a:pt x="1254" y="853"/>
                    <a:pt x="1139" y="693"/>
                  </a:cubicBezTo>
                  <a:cubicBezTo>
                    <a:pt x="1025" y="531"/>
                    <a:pt x="1033" y="301"/>
                    <a:pt x="1038" y="0"/>
                  </a:cubicBez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4"/>
            <p:cNvSpPr/>
            <p:nvPr/>
          </p:nvSpPr>
          <p:spPr>
            <a:xfrm>
              <a:off x="1943100" y="1211750"/>
              <a:ext cx="42925" cy="35450"/>
            </a:xfrm>
            <a:custGeom>
              <a:rect b="b" l="l" r="r" t="t"/>
              <a:pathLst>
                <a:path extrusionOk="0" h="1418" w="1717">
                  <a:moveTo>
                    <a:pt x="1431" y="1"/>
                  </a:moveTo>
                  <a:cubicBezTo>
                    <a:pt x="1426" y="1"/>
                    <a:pt x="1420" y="1"/>
                    <a:pt x="1414" y="1"/>
                  </a:cubicBezTo>
                  <a:cubicBezTo>
                    <a:pt x="1267" y="11"/>
                    <a:pt x="1040" y="176"/>
                    <a:pt x="964" y="347"/>
                  </a:cubicBezTo>
                  <a:cubicBezTo>
                    <a:pt x="889" y="519"/>
                    <a:pt x="764" y="759"/>
                    <a:pt x="669" y="813"/>
                  </a:cubicBezTo>
                  <a:cubicBezTo>
                    <a:pt x="644" y="827"/>
                    <a:pt x="615" y="832"/>
                    <a:pt x="583" y="832"/>
                  </a:cubicBezTo>
                  <a:cubicBezTo>
                    <a:pt x="488" y="832"/>
                    <a:pt x="365" y="787"/>
                    <a:pt x="257" y="787"/>
                  </a:cubicBezTo>
                  <a:cubicBezTo>
                    <a:pt x="111" y="787"/>
                    <a:pt x="9" y="854"/>
                    <a:pt x="0" y="959"/>
                  </a:cubicBezTo>
                  <a:lnTo>
                    <a:pt x="605" y="1246"/>
                  </a:lnTo>
                  <a:cubicBezTo>
                    <a:pt x="650" y="1268"/>
                    <a:pt x="693" y="1282"/>
                    <a:pt x="735" y="1282"/>
                  </a:cubicBezTo>
                  <a:cubicBezTo>
                    <a:pt x="820" y="1282"/>
                    <a:pt x="897" y="1220"/>
                    <a:pt x="972" y="1024"/>
                  </a:cubicBezTo>
                  <a:cubicBezTo>
                    <a:pt x="1048" y="823"/>
                    <a:pt x="1091" y="682"/>
                    <a:pt x="1140" y="682"/>
                  </a:cubicBezTo>
                  <a:cubicBezTo>
                    <a:pt x="1161" y="682"/>
                    <a:pt x="1183" y="709"/>
                    <a:pt x="1209" y="768"/>
                  </a:cubicBezTo>
                  <a:cubicBezTo>
                    <a:pt x="1296" y="965"/>
                    <a:pt x="1332" y="1409"/>
                    <a:pt x="1332" y="1409"/>
                  </a:cubicBezTo>
                  <a:cubicBezTo>
                    <a:pt x="1332" y="1409"/>
                    <a:pt x="1354" y="1417"/>
                    <a:pt x="1383" y="1417"/>
                  </a:cubicBezTo>
                  <a:cubicBezTo>
                    <a:pt x="1423" y="1417"/>
                    <a:pt x="1476" y="1403"/>
                    <a:pt x="1508" y="1336"/>
                  </a:cubicBezTo>
                  <a:cubicBezTo>
                    <a:pt x="1506" y="1206"/>
                    <a:pt x="1513" y="1077"/>
                    <a:pt x="1529" y="948"/>
                  </a:cubicBezTo>
                  <a:cubicBezTo>
                    <a:pt x="1554" y="771"/>
                    <a:pt x="1716" y="546"/>
                    <a:pt x="1704" y="332"/>
                  </a:cubicBezTo>
                  <a:cubicBezTo>
                    <a:pt x="1692" y="126"/>
                    <a:pt x="1583" y="1"/>
                    <a:pt x="1431" y="1"/>
                  </a:cubicBez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4"/>
            <p:cNvSpPr/>
            <p:nvPr/>
          </p:nvSpPr>
          <p:spPr>
            <a:xfrm>
              <a:off x="1955300" y="1112650"/>
              <a:ext cx="153375" cy="97250"/>
            </a:xfrm>
            <a:custGeom>
              <a:rect b="b" l="l" r="r" t="t"/>
              <a:pathLst>
                <a:path extrusionOk="0" h="3890" w="6135">
                  <a:moveTo>
                    <a:pt x="757" y="0"/>
                  </a:moveTo>
                  <a:cubicBezTo>
                    <a:pt x="402" y="0"/>
                    <a:pt x="1" y="261"/>
                    <a:pt x="44" y="707"/>
                  </a:cubicBezTo>
                  <a:cubicBezTo>
                    <a:pt x="93" y="1189"/>
                    <a:pt x="365" y="3828"/>
                    <a:pt x="365" y="3828"/>
                  </a:cubicBezTo>
                  <a:cubicBezTo>
                    <a:pt x="454" y="3873"/>
                    <a:pt x="540" y="3890"/>
                    <a:pt x="618" y="3890"/>
                  </a:cubicBezTo>
                  <a:cubicBezTo>
                    <a:pt x="822" y="3890"/>
                    <a:pt x="969" y="3777"/>
                    <a:pt x="969" y="3777"/>
                  </a:cubicBezTo>
                  <a:cubicBezTo>
                    <a:pt x="1063" y="2512"/>
                    <a:pt x="1300" y="1635"/>
                    <a:pt x="1104" y="1314"/>
                  </a:cubicBezTo>
                  <a:cubicBezTo>
                    <a:pt x="1104" y="1309"/>
                    <a:pt x="1104" y="1304"/>
                    <a:pt x="1104" y="1299"/>
                  </a:cubicBezTo>
                  <a:lnTo>
                    <a:pt x="1104" y="1299"/>
                  </a:lnTo>
                  <a:lnTo>
                    <a:pt x="2851" y="2300"/>
                  </a:lnTo>
                  <a:cubicBezTo>
                    <a:pt x="3137" y="2454"/>
                    <a:pt x="3492" y="2549"/>
                    <a:pt x="3866" y="2549"/>
                  </a:cubicBezTo>
                  <a:cubicBezTo>
                    <a:pt x="4145" y="2549"/>
                    <a:pt x="4435" y="2496"/>
                    <a:pt x="4713" y="2374"/>
                  </a:cubicBezTo>
                  <a:cubicBezTo>
                    <a:pt x="5362" y="2089"/>
                    <a:pt x="6134" y="1438"/>
                    <a:pt x="5808" y="511"/>
                  </a:cubicBezTo>
                  <a:lnTo>
                    <a:pt x="5808" y="511"/>
                  </a:lnTo>
                  <a:lnTo>
                    <a:pt x="3544" y="1041"/>
                  </a:lnTo>
                  <a:cubicBezTo>
                    <a:pt x="3544" y="1041"/>
                    <a:pt x="1321" y="163"/>
                    <a:pt x="973" y="36"/>
                  </a:cubicBezTo>
                  <a:cubicBezTo>
                    <a:pt x="907" y="12"/>
                    <a:pt x="833" y="0"/>
                    <a:pt x="757" y="0"/>
                  </a:cubicBezTo>
                  <a:close/>
                </a:path>
              </a:pathLst>
            </a:custGeom>
            <a:solidFill>
              <a:srgbClr val="B44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4"/>
            <p:cNvSpPr/>
            <p:nvPr/>
          </p:nvSpPr>
          <p:spPr>
            <a:xfrm>
              <a:off x="1989575" y="1107050"/>
              <a:ext cx="115250" cy="70575"/>
            </a:xfrm>
            <a:custGeom>
              <a:rect b="b" l="l" r="r" t="t"/>
              <a:pathLst>
                <a:path extrusionOk="0" h="2823" w="4610">
                  <a:moveTo>
                    <a:pt x="1963" y="1"/>
                  </a:moveTo>
                  <a:cubicBezTo>
                    <a:pt x="1963" y="1"/>
                    <a:pt x="761" y="488"/>
                    <a:pt x="381" y="826"/>
                  </a:cubicBezTo>
                  <a:cubicBezTo>
                    <a:pt x="1" y="1163"/>
                    <a:pt x="156" y="1765"/>
                    <a:pt x="156" y="1765"/>
                  </a:cubicBezTo>
                  <a:cubicBezTo>
                    <a:pt x="156" y="1765"/>
                    <a:pt x="1309" y="2525"/>
                    <a:pt x="1832" y="2711"/>
                  </a:cubicBezTo>
                  <a:cubicBezTo>
                    <a:pt x="2028" y="2780"/>
                    <a:pt x="2261" y="2822"/>
                    <a:pt x="2513" y="2822"/>
                  </a:cubicBezTo>
                  <a:cubicBezTo>
                    <a:pt x="2935" y="2822"/>
                    <a:pt x="3408" y="2705"/>
                    <a:pt x="3835" y="2403"/>
                  </a:cubicBezTo>
                  <a:cubicBezTo>
                    <a:pt x="4518" y="1923"/>
                    <a:pt x="4593" y="1520"/>
                    <a:pt x="4601" y="1256"/>
                  </a:cubicBezTo>
                  <a:cubicBezTo>
                    <a:pt x="4610" y="943"/>
                    <a:pt x="4475" y="584"/>
                    <a:pt x="4475" y="584"/>
                  </a:cubicBezTo>
                  <a:lnTo>
                    <a:pt x="19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4"/>
            <p:cNvSpPr/>
            <p:nvPr/>
          </p:nvSpPr>
          <p:spPr>
            <a:xfrm>
              <a:off x="2037400" y="975050"/>
              <a:ext cx="49575" cy="57025"/>
            </a:xfrm>
            <a:custGeom>
              <a:rect b="b" l="l" r="r" t="t"/>
              <a:pathLst>
                <a:path extrusionOk="0" h="2281" w="1983">
                  <a:moveTo>
                    <a:pt x="942" y="0"/>
                  </a:moveTo>
                  <a:cubicBezTo>
                    <a:pt x="472" y="0"/>
                    <a:pt x="146" y="358"/>
                    <a:pt x="72" y="825"/>
                  </a:cubicBezTo>
                  <a:cubicBezTo>
                    <a:pt x="31" y="1064"/>
                    <a:pt x="0" y="1550"/>
                    <a:pt x="165" y="1931"/>
                  </a:cubicBezTo>
                  <a:cubicBezTo>
                    <a:pt x="254" y="2134"/>
                    <a:pt x="335" y="2280"/>
                    <a:pt x="511" y="2280"/>
                  </a:cubicBezTo>
                  <a:cubicBezTo>
                    <a:pt x="521" y="2280"/>
                    <a:pt x="531" y="2280"/>
                    <a:pt x="542" y="2279"/>
                  </a:cubicBezTo>
                  <a:cubicBezTo>
                    <a:pt x="675" y="2268"/>
                    <a:pt x="1220" y="2105"/>
                    <a:pt x="1397" y="1899"/>
                  </a:cubicBezTo>
                  <a:cubicBezTo>
                    <a:pt x="1429" y="1861"/>
                    <a:pt x="1484" y="1756"/>
                    <a:pt x="1484" y="1756"/>
                  </a:cubicBezTo>
                  <a:cubicBezTo>
                    <a:pt x="1827" y="1525"/>
                    <a:pt x="1983" y="1101"/>
                    <a:pt x="1872" y="703"/>
                  </a:cubicBezTo>
                  <a:cubicBezTo>
                    <a:pt x="1762" y="306"/>
                    <a:pt x="1409" y="22"/>
                    <a:pt x="997" y="2"/>
                  </a:cubicBezTo>
                  <a:cubicBezTo>
                    <a:pt x="978" y="1"/>
                    <a:pt x="960" y="0"/>
                    <a:pt x="942" y="0"/>
                  </a:cubicBezTo>
                  <a:close/>
                </a:path>
              </a:pathLst>
            </a:custGeom>
            <a:solidFill>
              <a:srgbClr val="B44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4"/>
            <p:cNvSpPr/>
            <p:nvPr/>
          </p:nvSpPr>
          <p:spPr>
            <a:xfrm>
              <a:off x="2048100" y="1022475"/>
              <a:ext cx="40025" cy="29675"/>
            </a:xfrm>
            <a:custGeom>
              <a:rect b="b" l="l" r="r" t="t"/>
              <a:pathLst>
                <a:path extrusionOk="0" h="1187" w="1601">
                  <a:moveTo>
                    <a:pt x="969" y="1"/>
                  </a:moveTo>
                  <a:lnTo>
                    <a:pt x="294" y="256"/>
                  </a:lnTo>
                  <a:cubicBezTo>
                    <a:pt x="343" y="381"/>
                    <a:pt x="382" y="509"/>
                    <a:pt x="409" y="639"/>
                  </a:cubicBezTo>
                  <a:cubicBezTo>
                    <a:pt x="429" y="733"/>
                    <a:pt x="349" y="756"/>
                    <a:pt x="167" y="880"/>
                  </a:cubicBezTo>
                  <a:cubicBezTo>
                    <a:pt x="0" y="994"/>
                    <a:pt x="395" y="1186"/>
                    <a:pt x="698" y="1186"/>
                  </a:cubicBezTo>
                  <a:cubicBezTo>
                    <a:pt x="725" y="1186"/>
                    <a:pt x="751" y="1185"/>
                    <a:pt x="775" y="1182"/>
                  </a:cubicBezTo>
                  <a:cubicBezTo>
                    <a:pt x="1082" y="1143"/>
                    <a:pt x="1419" y="942"/>
                    <a:pt x="1505" y="738"/>
                  </a:cubicBezTo>
                  <a:cubicBezTo>
                    <a:pt x="1600" y="511"/>
                    <a:pt x="1479" y="496"/>
                    <a:pt x="1432" y="477"/>
                  </a:cubicBezTo>
                  <a:cubicBezTo>
                    <a:pt x="1408" y="477"/>
                    <a:pt x="1387" y="477"/>
                    <a:pt x="1367" y="477"/>
                  </a:cubicBezTo>
                  <a:cubicBezTo>
                    <a:pt x="1269" y="477"/>
                    <a:pt x="1205" y="480"/>
                    <a:pt x="1162" y="480"/>
                  </a:cubicBezTo>
                  <a:cubicBezTo>
                    <a:pt x="1069" y="480"/>
                    <a:pt x="1073" y="466"/>
                    <a:pt x="1050" y="383"/>
                  </a:cubicBezTo>
                  <a:cubicBezTo>
                    <a:pt x="1037" y="336"/>
                    <a:pt x="969" y="1"/>
                    <a:pt x="969" y="1"/>
                  </a:cubicBezTo>
                  <a:close/>
                </a:path>
              </a:pathLst>
            </a:custGeom>
            <a:solidFill>
              <a:srgbClr val="B44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4"/>
            <p:cNvSpPr/>
            <p:nvPr/>
          </p:nvSpPr>
          <p:spPr>
            <a:xfrm>
              <a:off x="2026200" y="1034125"/>
              <a:ext cx="77825" cy="118775"/>
            </a:xfrm>
            <a:custGeom>
              <a:rect b="b" l="l" r="r" t="t"/>
              <a:pathLst>
                <a:path extrusionOk="0" h="4751" w="3113">
                  <a:moveTo>
                    <a:pt x="2267" y="1"/>
                  </a:moveTo>
                  <a:cubicBezTo>
                    <a:pt x="2179" y="1"/>
                    <a:pt x="2091" y="8"/>
                    <a:pt x="2042" y="11"/>
                  </a:cubicBezTo>
                  <a:cubicBezTo>
                    <a:pt x="2111" y="98"/>
                    <a:pt x="2130" y="152"/>
                    <a:pt x="1936" y="234"/>
                  </a:cubicBezTo>
                  <a:cubicBezTo>
                    <a:pt x="1831" y="279"/>
                    <a:pt x="1727" y="294"/>
                    <a:pt x="1635" y="294"/>
                  </a:cubicBezTo>
                  <a:cubicBezTo>
                    <a:pt x="1435" y="294"/>
                    <a:pt x="1288" y="224"/>
                    <a:pt x="1288" y="224"/>
                  </a:cubicBezTo>
                  <a:cubicBezTo>
                    <a:pt x="1100" y="324"/>
                    <a:pt x="919" y="432"/>
                    <a:pt x="743" y="552"/>
                  </a:cubicBezTo>
                  <a:cubicBezTo>
                    <a:pt x="144" y="967"/>
                    <a:pt x="0" y="1647"/>
                    <a:pt x="605" y="1897"/>
                  </a:cubicBezTo>
                  <a:cubicBezTo>
                    <a:pt x="641" y="2169"/>
                    <a:pt x="816" y="2528"/>
                    <a:pt x="828" y="2687"/>
                  </a:cubicBezTo>
                  <a:cubicBezTo>
                    <a:pt x="794" y="3170"/>
                    <a:pt x="657" y="3311"/>
                    <a:pt x="547" y="4409"/>
                  </a:cubicBezTo>
                  <a:cubicBezTo>
                    <a:pt x="723" y="4614"/>
                    <a:pt x="1075" y="4750"/>
                    <a:pt x="1456" y="4750"/>
                  </a:cubicBezTo>
                  <a:cubicBezTo>
                    <a:pt x="1598" y="4750"/>
                    <a:pt x="1745" y="4731"/>
                    <a:pt x="1888" y="4689"/>
                  </a:cubicBezTo>
                  <a:cubicBezTo>
                    <a:pt x="2555" y="4494"/>
                    <a:pt x="2936" y="4005"/>
                    <a:pt x="3112" y="3788"/>
                  </a:cubicBezTo>
                  <a:cubicBezTo>
                    <a:pt x="2970" y="3111"/>
                    <a:pt x="2596" y="2675"/>
                    <a:pt x="2601" y="2481"/>
                  </a:cubicBezTo>
                  <a:cubicBezTo>
                    <a:pt x="2618" y="1745"/>
                    <a:pt x="2872" y="1288"/>
                    <a:pt x="2805" y="606"/>
                  </a:cubicBezTo>
                  <a:cubicBezTo>
                    <a:pt x="2765" y="216"/>
                    <a:pt x="2607" y="114"/>
                    <a:pt x="2399" y="9"/>
                  </a:cubicBezTo>
                  <a:cubicBezTo>
                    <a:pt x="2360" y="3"/>
                    <a:pt x="2313" y="1"/>
                    <a:pt x="2267" y="1"/>
                  </a:cubicBezTo>
                  <a:close/>
                </a:path>
              </a:pathLst>
            </a:custGeom>
            <a:solidFill>
              <a:srgbClr val="F5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4"/>
            <p:cNvSpPr/>
            <p:nvPr/>
          </p:nvSpPr>
          <p:spPr>
            <a:xfrm>
              <a:off x="2042875" y="975050"/>
              <a:ext cx="42925" cy="49600"/>
            </a:xfrm>
            <a:custGeom>
              <a:rect b="b" l="l" r="r" t="t"/>
              <a:pathLst>
                <a:path extrusionOk="0" h="1984" w="1717">
                  <a:moveTo>
                    <a:pt x="725" y="0"/>
                  </a:moveTo>
                  <a:cubicBezTo>
                    <a:pt x="406" y="0"/>
                    <a:pt x="153" y="164"/>
                    <a:pt x="1" y="415"/>
                  </a:cubicBezTo>
                  <a:cubicBezTo>
                    <a:pt x="26" y="459"/>
                    <a:pt x="59" y="500"/>
                    <a:pt x="96" y="535"/>
                  </a:cubicBezTo>
                  <a:cubicBezTo>
                    <a:pt x="96" y="535"/>
                    <a:pt x="59" y="661"/>
                    <a:pt x="141" y="744"/>
                  </a:cubicBezTo>
                  <a:cubicBezTo>
                    <a:pt x="200" y="804"/>
                    <a:pt x="220" y="891"/>
                    <a:pt x="212" y="976"/>
                  </a:cubicBezTo>
                  <a:cubicBezTo>
                    <a:pt x="200" y="1076"/>
                    <a:pt x="200" y="1176"/>
                    <a:pt x="212" y="1277"/>
                  </a:cubicBezTo>
                  <a:cubicBezTo>
                    <a:pt x="231" y="1415"/>
                    <a:pt x="365" y="1473"/>
                    <a:pt x="365" y="1473"/>
                  </a:cubicBezTo>
                  <a:cubicBezTo>
                    <a:pt x="365" y="1473"/>
                    <a:pt x="374" y="1231"/>
                    <a:pt x="447" y="1128"/>
                  </a:cubicBezTo>
                  <a:cubicBezTo>
                    <a:pt x="490" y="1069"/>
                    <a:pt x="541" y="1038"/>
                    <a:pt x="595" y="1038"/>
                  </a:cubicBezTo>
                  <a:cubicBezTo>
                    <a:pt x="652" y="1038"/>
                    <a:pt x="712" y="1072"/>
                    <a:pt x="771" y="1141"/>
                  </a:cubicBezTo>
                  <a:cubicBezTo>
                    <a:pt x="844" y="1227"/>
                    <a:pt x="838" y="1449"/>
                    <a:pt x="755" y="1563"/>
                  </a:cubicBezTo>
                  <a:cubicBezTo>
                    <a:pt x="696" y="1644"/>
                    <a:pt x="639" y="1665"/>
                    <a:pt x="595" y="1665"/>
                  </a:cubicBezTo>
                  <a:cubicBezTo>
                    <a:pt x="541" y="1665"/>
                    <a:pt x="505" y="1633"/>
                    <a:pt x="505" y="1633"/>
                  </a:cubicBezTo>
                  <a:lnTo>
                    <a:pt x="505" y="1633"/>
                  </a:lnTo>
                  <a:cubicBezTo>
                    <a:pt x="492" y="1689"/>
                    <a:pt x="512" y="1918"/>
                    <a:pt x="723" y="1966"/>
                  </a:cubicBezTo>
                  <a:cubicBezTo>
                    <a:pt x="775" y="1978"/>
                    <a:pt x="827" y="1983"/>
                    <a:pt x="878" y="1983"/>
                  </a:cubicBezTo>
                  <a:cubicBezTo>
                    <a:pt x="1001" y="1983"/>
                    <a:pt x="1123" y="1952"/>
                    <a:pt x="1233" y="1891"/>
                  </a:cubicBezTo>
                  <a:cubicBezTo>
                    <a:pt x="1282" y="1859"/>
                    <a:pt x="1329" y="1824"/>
                    <a:pt x="1373" y="1783"/>
                  </a:cubicBezTo>
                  <a:cubicBezTo>
                    <a:pt x="1603" y="1551"/>
                    <a:pt x="1668" y="1329"/>
                    <a:pt x="1686" y="1018"/>
                  </a:cubicBezTo>
                  <a:cubicBezTo>
                    <a:pt x="1717" y="487"/>
                    <a:pt x="1310" y="32"/>
                    <a:pt x="779" y="2"/>
                  </a:cubicBezTo>
                  <a:cubicBezTo>
                    <a:pt x="761" y="1"/>
                    <a:pt x="743" y="0"/>
                    <a:pt x="725" y="0"/>
                  </a:cubicBezTo>
                  <a:close/>
                </a:path>
              </a:pathLst>
            </a:custGeom>
            <a:solidFill>
              <a:srgbClr val="6D29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4"/>
            <p:cNvSpPr/>
            <p:nvPr/>
          </p:nvSpPr>
          <p:spPr>
            <a:xfrm>
              <a:off x="2040750" y="1079950"/>
              <a:ext cx="51600" cy="14675"/>
            </a:xfrm>
            <a:custGeom>
              <a:rect b="b" l="l" r="r" t="t"/>
              <a:pathLst>
                <a:path extrusionOk="0" h="587" w="2064">
                  <a:moveTo>
                    <a:pt x="2046" y="0"/>
                  </a:moveTo>
                  <a:cubicBezTo>
                    <a:pt x="1491" y="279"/>
                    <a:pt x="1027" y="357"/>
                    <a:pt x="682" y="357"/>
                  </a:cubicBezTo>
                  <a:cubicBezTo>
                    <a:pt x="246" y="357"/>
                    <a:pt x="0" y="233"/>
                    <a:pt x="0" y="233"/>
                  </a:cubicBezTo>
                  <a:lnTo>
                    <a:pt x="0" y="233"/>
                  </a:lnTo>
                  <a:lnTo>
                    <a:pt x="48" y="451"/>
                  </a:lnTo>
                  <a:cubicBezTo>
                    <a:pt x="313" y="550"/>
                    <a:pt x="564" y="587"/>
                    <a:pt x="793" y="587"/>
                  </a:cubicBezTo>
                  <a:cubicBezTo>
                    <a:pt x="1492" y="587"/>
                    <a:pt x="1981" y="241"/>
                    <a:pt x="1981" y="241"/>
                  </a:cubicBezTo>
                  <a:cubicBezTo>
                    <a:pt x="2063" y="93"/>
                    <a:pt x="2046" y="0"/>
                    <a:pt x="2046" y="0"/>
                  </a:cubicBezTo>
                  <a:close/>
                </a:path>
              </a:pathLst>
            </a:custGeom>
            <a:solidFill>
              <a:srgbClr val="F5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4"/>
            <p:cNvSpPr/>
            <p:nvPr/>
          </p:nvSpPr>
          <p:spPr>
            <a:xfrm>
              <a:off x="1937450" y="1045825"/>
              <a:ext cx="123825" cy="59900"/>
            </a:xfrm>
            <a:custGeom>
              <a:rect b="b" l="l" r="r" t="t"/>
              <a:pathLst>
                <a:path extrusionOk="0" h="2396" w="4953">
                  <a:moveTo>
                    <a:pt x="4664" y="0"/>
                  </a:moveTo>
                  <a:cubicBezTo>
                    <a:pt x="4556" y="0"/>
                    <a:pt x="4431" y="63"/>
                    <a:pt x="4331" y="209"/>
                  </a:cubicBezTo>
                  <a:cubicBezTo>
                    <a:pt x="4067" y="595"/>
                    <a:pt x="3914" y="1167"/>
                    <a:pt x="3432" y="1540"/>
                  </a:cubicBezTo>
                  <a:cubicBezTo>
                    <a:pt x="3263" y="1670"/>
                    <a:pt x="3028" y="1766"/>
                    <a:pt x="2707" y="1766"/>
                  </a:cubicBezTo>
                  <a:cubicBezTo>
                    <a:pt x="2608" y="1766"/>
                    <a:pt x="2501" y="1757"/>
                    <a:pt x="2386" y="1737"/>
                  </a:cubicBezTo>
                  <a:cubicBezTo>
                    <a:pt x="1894" y="1651"/>
                    <a:pt x="1547" y="1571"/>
                    <a:pt x="1414" y="1494"/>
                  </a:cubicBezTo>
                  <a:cubicBezTo>
                    <a:pt x="1289" y="1422"/>
                    <a:pt x="1248" y="1374"/>
                    <a:pt x="1155" y="1251"/>
                  </a:cubicBezTo>
                  <a:cubicBezTo>
                    <a:pt x="1049" y="1112"/>
                    <a:pt x="947" y="1056"/>
                    <a:pt x="865" y="965"/>
                  </a:cubicBezTo>
                  <a:cubicBezTo>
                    <a:pt x="810" y="903"/>
                    <a:pt x="796" y="879"/>
                    <a:pt x="776" y="879"/>
                  </a:cubicBezTo>
                  <a:cubicBezTo>
                    <a:pt x="766" y="879"/>
                    <a:pt x="754" y="886"/>
                    <a:pt x="734" y="897"/>
                  </a:cubicBezTo>
                  <a:cubicBezTo>
                    <a:pt x="675" y="928"/>
                    <a:pt x="679" y="1065"/>
                    <a:pt x="744" y="1165"/>
                  </a:cubicBezTo>
                  <a:cubicBezTo>
                    <a:pt x="813" y="1269"/>
                    <a:pt x="887" y="1306"/>
                    <a:pt x="893" y="1334"/>
                  </a:cubicBezTo>
                  <a:cubicBezTo>
                    <a:pt x="895" y="1340"/>
                    <a:pt x="890" y="1344"/>
                    <a:pt x="881" y="1344"/>
                  </a:cubicBezTo>
                  <a:cubicBezTo>
                    <a:pt x="851" y="1344"/>
                    <a:pt x="772" y="1312"/>
                    <a:pt x="677" y="1258"/>
                  </a:cubicBezTo>
                  <a:cubicBezTo>
                    <a:pt x="507" y="1161"/>
                    <a:pt x="433" y="1047"/>
                    <a:pt x="353" y="984"/>
                  </a:cubicBezTo>
                  <a:cubicBezTo>
                    <a:pt x="327" y="963"/>
                    <a:pt x="305" y="955"/>
                    <a:pt x="286" y="955"/>
                  </a:cubicBezTo>
                  <a:cubicBezTo>
                    <a:pt x="241" y="955"/>
                    <a:pt x="219" y="1003"/>
                    <a:pt x="226" y="1037"/>
                  </a:cubicBezTo>
                  <a:cubicBezTo>
                    <a:pt x="237" y="1084"/>
                    <a:pt x="258" y="1156"/>
                    <a:pt x="367" y="1276"/>
                  </a:cubicBezTo>
                  <a:cubicBezTo>
                    <a:pt x="448" y="1360"/>
                    <a:pt x="536" y="1438"/>
                    <a:pt x="629" y="1508"/>
                  </a:cubicBezTo>
                  <a:cubicBezTo>
                    <a:pt x="542" y="1476"/>
                    <a:pt x="459" y="1434"/>
                    <a:pt x="382" y="1382"/>
                  </a:cubicBezTo>
                  <a:cubicBezTo>
                    <a:pt x="236" y="1284"/>
                    <a:pt x="189" y="1228"/>
                    <a:pt x="110" y="1181"/>
                  </a:cubicBezTo>
                  <a:cubicBezTo>
                    <a:pt x="100" y="1174"/>
                    <a:pt x="91" y="1172"/>
                    <a:pt x="82" y="1172"/>
                  </a:cubicBezTo>
                  <a:cubicBezTo>
                    <a:pt x="24" y="1172"/>
                    <a:pt x="1" y="1290"/>
                    <a:pt x="56" y="1358"/>
                  </a:cubicBezTo>
                  <a:cubicBezTo>
                    <a:pt x="124" y="1439"/>
                    <a:pt x="202" y="1509"/>
                    <a:pt x="290" y="1569"/>
                  </a:cubicBezTo>
                  <a:cubicBezTo>
                    <a:pt x="387" y="1635"/>
                    <a:pt x="558" y="1732"/>
                    <a:pt x="558" y="1732"/>
                  </a:cubicBezTo>
                  <a:cubicBezTo>
                    <a:pt x="371" y="1685"/>
                    <a:pt x="253" y="1592"/>
                    <a:pt x="177" y="1545"/>
                  </a:cubicBezTo>
                  <a:cubicBezTo>
                    <a:pt x="141" y="1522"/>
                    <a:pt x="111" y="1511"/>
                    <a:pt x="87" y="1511"/>
                  </a:cubicBezTo>
                  <a:cubicBezTo>
                    <a:pt x="61" y="1511"/>
                    <a:pt x="43" y="1525"/>
                    <a:pt x="36" y="1553"/>
                  </a:cubicBezTo>
                  <a:cubicBezTo>
                    <a:pt x="25" y="1594"/>
                    <a:pt x="60" y="1663"/>
                    <a:pt x="213" y="1785"/>
                  </a:cubicBezTo>
                  <a:cubicBezTo>
                    <a:pt x="365" y="1908"/>
                    <a:pt x="623" y="2003"/>
                    <a:pt x="855" y="2037"/>
                  </a:cubicBezTo>
                  <a:cubicBezTo>
                    <a:pt x="1085" y="2071"/>
                    <a:pt x="1181" y="2066"/>
                    <a:pt x="1298" y="2098"/>
                  </a:cubicBezTo>
                  <a:cubicBezTo>
                    <a:pt x="1728" y="2215"/>
                    <a:pt x="2080" y="2321"/>
                    <a:pt x="2541" y="2380"/>
                  </a:cubicBezTo>
                  <a:cubicBezTo>
                    <a:pt x="2623" y="2390"/>
                    <a:pt x="2714" y="2396"/>
                    <a:pt x="2810" y="2396"/>
                  </a:cubicBezTo>
                  <a:cubicBezTo>
                    <a:pt x="3043" y="2396"/>
                    <a:pt x="3301" y="2364"/>
                    <a:pt x="3511" y="2294"/>
                  </a:cubicBezTo>
                  <a:cubicBezTo>
                    <a:pt x="3974" y="2140"/>
                    <a:pt x="4425" y="1625"/>
                    <a:pt x="4655" y="1212"/>
                  </a:cubicBezTo>
                  <a:cubicBezTo>
                    <a:pt x="4951" y="680"/>
                    <a:pt x="4953" y="251"/>
                    <a:pt x="4879" y="121"/>
                  </a:cubicBezTo>
                  <a:cubicBezTo>
                    <a:pt x="4835" y="45"/>
                    <a:pt x="4755" y="0"/>
                    <a:pt x="4664" y="0"/>
                  </a:cubicBezTo>
                  <a:close/>
                </a:path>
              </a:pathLst>
            </a:custGeom>
            <a:solidFill>
              <a:srgbClr val="B44C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4"/>
            <p:cNvSpPr/>
            <p:nvPr/>
          </p:nvSpPr>
          <p:spPr>
            <a:xfrm>
              <a:off x="2069125" y="1017825"/>
              <a:ext cx="19425" cy="57000"/>
            </a:xfrm>
            <a:custGeom>
              <a:rect b="b" l="l" r="r" t="t"/>
              <a:pathLst>
                <a:path extrusionOk="0" h="2280" w="777">
                  <a:moveTo>
                    <a:pt x="183" y="0"/>
                  </a:moveTo>
                  <a:cubicBezTo>
                    <a:pt x="34" y="0"/>
                    <a:pt x="0" y="207"/>
                    <a:pt x="0" y="207"/>
                  </a:cubicBezTo>
                  <a:cubicBezTo>
                    <a:pt x="162" y="446"/>
                    <a:pt x="78" y="622"/>
                    <a:pt x="57" y="1019"/>
                  </a:cubicBezTo>
                  <a:cubicBezTo>
                    <a:pt x="38" y="1417"/>
                    <a:pt x="27" y="1704"/>
                    <a:pt x="284" y="2031"/>
                  </a:cubicBezTo>
                  <a:cubicBezTo>
                    <a:pt x="449" y="2242"/>
                    <a:pt x="603" y="2279"/>
                    <a:pt x="692" y="2279"/>
                  </a:cubicBezTo>
                  <a:cubicBezTo>
                    <a:pt x="741" y="2279"/>
                    <a:pt x="770" y="2268"/>
                    <a:pt x="770" y="2268"/>
                  </a:cubicBezTo>
                  <a:cubicBezTo>
                    <a:pt x="688" y="2117"/>
                    <a:pt x="689" y="1727"/>
                    <a:pt x="733" y="1394"/>
                  </a:cubicBezTo>
                  <a:cubicBezTo>
                    <a:pt x="776" y="1063"/>
                    <a:pt x="724" y="617"/>
                    <a:pt x="612" y="407"/>
                  </a:cubicBezTo>
                  <a:cubicBezTo>
                    <a:pt x="501" y="197"/>
                    <a:pt x="320" y="47"/>
                    <a:pt x="320" y="47"/>
                  </a:cubicBezTo>
                  <a:cubicBezTo>
                    <a:pt x="266" y="13"/>
                    <a:pt x="221" y="0"/>
                    <a:pt x="183" y="0"/>
                  </a:cubicBezTo>
                  <a:close/>
                </a:path>
              </a:pathLst>
            </a:custGeom>
            <a:solidFill>
              <a:srgbClr val="6D29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4"/>
            <p:cNvSpPr/>
            <p:nvPr/>
          </p:nvSpPr>
          <p:spPr>
            <a:xfrm>
              <a:off x="2068925" y="1018125"/>
              <a:ext cx="8350" cy="4675"/>
            </a:xfrm>
            <a:custGeom>
              <a:rect b="b" l="l" r="r" t="t"/>
              <a:pathLst>
                <a:path extrusionOk="0" fill="none" h="187" w="334">
                  <a:moveTo>
                    <a:pt x="333" y="7"/>
                  </a:moveTo>
                  <a:cubicBezTo>
                    <a:pt x="333" y="7"/>
                    <a:pt x="95" y="1"/>
                    <a:pt x="0" y="187"/>
                  </a:cubicBezTo>
                </a:path>
              </a:pathLst>
            </a:custGeom>
            <a:noFill/>
            <a:ln cap="rnd" cmpd="sng" w="200">
              <a:solidFill>
                <a:srgbClr val="E94372"/>
              </a:solidFill>
              <a:prstDash val="solid"/>
              <a:miter lim="12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4"/>
            <p:cNvSpPr/>
            <p:nvPr/>
          </p:nvSpPr>
          <p:spPr>
            <a:xfrm>
              <a:off x="2018150" y="1065025"/>
              <a:ext cx="132800" cy="136750"/>
            </a:xfrm>
            <a:custGeom>
              <a:rect b="b" l="l" r="r" t="t"/>
              <a:pathLst>
                <a:path extrusionOk="0" h="5470" w="5312">
                  <a:moveTo>
                    <a:pt x="4351" y="1518"/>
                  </a:moveTo>
                  <a:lnTo>
                    <a:pt x="4351" y="1518"/>
                  </a:lnTo>
                  <a:cubicBezTo>
                    <a:pt x="4355" y="1547"/>
                    <a:pt x="4354" y="1577"/>
                    <a:pt x="4349" y="1606"/>
                  </a:cubicBezTo>
                  <a:lnTo>
                    <a:pt x="4277" y="2044"/>
                  </a:lnTo>
                  <a:lnTo>
                    <a:pt x="3113" y="2717"/>
                  </a:lnTo>
                  <a:cubicBezTo>
                    <a:pt x="3124" y="2662"/>
                    <a:pt x="3133" y="2600"/>
                    <a:pt x="3144" y="2536"/>
                  </a:cubicBezTo>
                  <a:cubicBezTo>
                    <a:pt x="3182" y="2295"/>
                    <a:pt x="3471" y="1951"/>
                    <a:pt x="3785" y="1768"/>
                  </a:cubicBezTo>
                  <a:lnTo>
                    <a:pt x="4036" y="1625"/>
                  </a:lnTo>
                  <a:cubicBezTo>
                    <a:pt x="4159" y="1555"/>
                    <a:pt x="4268" y="1520"/>
                    <a:pt x="4351" y="1518"/>
                  </a:cubicBezTo>
                  <a:close/>
                  <a:moveTo>
                    <a:pt x="4894" y="0"/>
                  </a:moveTo>
                  <a:cubicBezTo>
                    <a:pt x="4780" y="0"/>
                    <a:pt x="4644" y="41"/>
                    <a:pt x="4490" y="127"/>
                  </a:cubicBezTo>
                  <a:lnTo>
                    <a:pt x="3638" y="601"/>
                  </a:lnTo>
                  <a:cubicBezTo>
                    <a:pt x="3109" y="899"/>
                    <a:pt x="2574" y="1619"/>
                    <a:pt x="2444" y="2213"/>
                  </a:cubicBezTo>
                  <a:lnTo>
                    <a:pt x="2018" y="4189"/>
                  </a:lnTo>
                  <a:cubicBezTo>
                    <a:pt x="1906" y="4696"/>
                    <a:pt x="1523" y="5038"/>
                    <a:pt x="1106" y="5038"/>
                  </a:cubicBezTo>
                  <a:cubicBezTo>
                    <a:pt x="1035" y="5038"/>
                    <a:pt x="963" y="5028"/>
                    <a:pt x="891" y="5007"/>
                  </a:cubicBezTo>
                  <a:lnTo>
                    <a:pt x="0" y="4752"/>
                  </a:lnTo>
                  <a:lnTo>
                    <a:pt x="0" y="4752"/>
                  </a:lnTo>
                  <a:cubicBezTo>
                    <a:pt x="46" y="4778"/>
                    <a:pt x="427" y="4998"/>
                    <a:pt x="891" y="5264"/>
                  </a:cubicBezTo>
                  <a:cubicBezTo>
                    <a:pt x="1127" y="5401"/>
                    <a:pt x="1440" y="5469"/>
                    <a:pt x="1760" y="5469"/>
                  </a:cubicBezTo>
                  <a:cubicBezTo>
                    <a:pt x="2107" y="5469"/>
                    <a:pt x="2463" y="5389"/>
                    <a:pt x="2737" y="5231"/>
                  </a:cubicBezTo>
                  <a:lnTo>
                    <a:pt x="3512" y="4783"/>
                  </a:lnTo>
                  <a:cubicBezTo>
                    <a:pt x="4039" y="4479"/>
                    <a:pt x="4567" y="3751"/>
                    <a:pt x="4692" y="3156"/>
                  </a:cubicBezTo>
                  <a:lnTo>
                    <a:pt x="5223" y="667"/>
                  </a:lnTo>
                  <a:cubicBezTo>
                    <a:pt x="5312" y="244"/>
                    <a:pt x="5172" y="0"/>
                    <a:pt x="4894" y="0"/>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4"/>
            <p:cNvSpPr/>
            <p:nvPr/>
          </p:nvSpPr>
          <p:spPr>
            <a:xfrm>
              <a:off x="2094925" y="1102975"/>
              <a:ext cx="37200" cy="36425"/>
            </a:xfrm>
            <a:custGeom>
              <a:rect b="b" l="l" r="r" t="t"/>
              <a:pathLst>
                <a:path extrusionOk="0" h="1457" w="1488">
                  <a:moveTo>
                    <a:pt x="1303" y="0"/>
                  </a:moveTo>
                  <a:cubicBezTo>
                    <a:pt x="1296" y="0"/>
                    <a:pt x="1288" y="0"/>
                    <a:pt x="1280" y="1"/>
                  </a:cubicBezTo>
                  <a:cubicBezTo>
                    <a:pt x="1284" y="30"/>
                    <a:pt x="1283" y="59"/>
                    <a:pt x="1278" y="88"/>
                  </a:cubicBezTo>
                  <a:lnTo>
                    <a:pt x="1206" y="526"/>
                  </a:lnTo>
                  <a:lnTo>
                    <a:pt x="42" y="1199"/>
                  </a:lnTo>
                  <a:cubicBezTo>
                    <a:pt x="17" y="1351"/>
                    <a:pt x="0" y="1456"/>
                    <a:pt x="0" y="1456"/>
                  </a:cubicBezTo>
                  <a:lnTo>
                    <a:pt x="1393" y="651"/>
                  </a:lnTo>
                  <a:lnTo>
                    <a:pt x="1465" y="213"/>
                  </a:lnTo>
                  <a:cubicBezTo>
                    <a:pt x="1488" y="75"/>
                    <a:pt x="1423" y="0"/>
                    <a:pt x="130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4"/>
            <p:cNvSpPr/>
            <p:nvPr/>
          </p:nvSpPr>
          <p:spPr>
            <a:xfrm>
              <a:off x="2003825" y="1200325"/>
              <a:ext cx="117850" cy="38200"/>
            </a:xfrm>
            <a:custGeom>
              <a:rect b="b" l="l" r="r" t="t"/>
              <a:pathLst>
                <a:path extrusionOk="0" h="1528" w="4714">
                  <a:moveTo>
                    <a:pt x="126" y="1"/>
                  </a:moveTo>
                  <a:cubicBezTo>
                    <a:pt x="88" y="1"/>
                    <a:pt x="51" y="21"/>
                    <a:pt x="30" y="56"/>
                  </a:cubicBezTo>
                  <a:cubicBezTo>
                    <a:pt x="0" y="108"/>
                    <a:pt x="18" y="175"/>
                    <a:pt x="70" y="206"/>
                  </a:cubicBezTo>
                  <a:lnTo>
                    <a:pt x="2357" y="1527"/>
                  </a:lnTo>
                  <a:lnTo>
                    <a:pt x="4646" y="206"/>
                  </a:lnTo>
                  <a:cubicBezTo>
                    <a:pt x="4696" y="175"/>
                    <a:pt x="4713" y="108"/>
                    <a:pt x="4683" y="56"/>
                  </a:cubicBezTo>
                  <a:cubicBezTo>
                    <a:pt x="4662" y="22"/>
                    <a:pt x="4626" y="2"/>
                    <a:pt x="4588" y="2"/>
                  </a:cubicBezTo>
                  <a:cubicBezTo>
                    <a:pt x="4570" y="2"/>
                    <a:pt x="4552" y="6"/>
                    <a:pt x="4536" y="15"/>
                  </a:cubicBezTo>
                  <a:lnTo>
                    <a:pt x="2357" y="1273"/>
                  </a:lnTo>
                  <a:lnTo>
                    <a:pt x="180" y="15"/>
                  </a:lnTo>
                  <a:cubicBezTo>
                    <a:pt x="163" y="5"/>
                    <a:pt x="144" y="1"/>
                    <a:pt x="126" y="1"/>
                  </a:cubicBezTo>
                  <a:close/>
                </a:path>
              </a:pathLst>
            </a:custGeom>
            <a:solidFill>
              <a:srgbClr val="2234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llege Newsletter by Slidesgo">
  <a:themeElements>
    <a:clrScheme name="Simple Light">
      <a:dk1>
        <a:srgbClr val="324788"/>
      </a:dk1>
      <a:lt1>
        <a:srgbClr val="F5FBFB"/>
      </a:lt1>
      <a:dk2>
        <a:srgbClr val="595959"/>
      </a:dk2>
      <a:lt2>
        <a:srgbClr val="E2ECFF"/>
      </a:lt2>
      <a:accent1>
        <a:srgbClr val="FF66A7"/>
      </a:accent1>
      <a:accent2>
        <a:srgbClr val="90C4FE"/>
      </a:accent2>
      <a:accent3>
        <a:srgbClr val="706EDC"/>
      </a:accent3>
      <a:accent4>
        <a:srgbClr val="FFDB4C"/>
      </a:accent4>
      <a:accent5>
        <a:srgbClr val="EE478E"/>
      </a:accent5>
      <a:accent6>
        <a:srgbClr val="90C4FE"/>
      </a:accent6>
      <a:hlink>
        <a:srgbClr val="32478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